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524" r:id="rId3"/>
    <p:sldId id="525" r:id="rId4"/>
    <p:sldId id="550" r:id="rId5"/>
    <p:sldId id="257" r:id="rId6"/>
    <p:sldId id="258" r:id="rId7"/>
    <p:sldId id="260" r:id="rId8"/>
    <p:sldId id="522" r:id="rId9"/>
    <p:sldId id="523" r:id="rId10"/>
    <p:sldId id="526" r:id="rId11"/>
    <p:sldId id="527" r:id="rId12"/>
    <p:sldId id="528" r:id="rId13"/>
    <p:sldId id="529" r:id="rId14"/>
    <p:sldId id="544" r:id="rId15"/>
    <p:sldId id="530" r:id="rId16"/>
    <p:sldId id="538" r:id="rId17"/>
    <p:sldId id="531" r:id="rId18"/>
    <p:sldId id="532" r:id="rId19"/>
    <p:sldId id="533" r:id="rId20"/>
    <p:sldId id="539" r:id="rId21"/>
    <p:sldId id="540" r:id="rId22"/>
    <p:sldId id="541" r:id="rId23"/>
    <p:sldId id="542" r:id="rId24"/>
    <p:sldId id="543" r:id="rId25"/>
    <p:sldId id="545" r:id="rId26"/>
    <p:sldId id="549" r:id="rId27"/>
    <p:sldId id="546" r:id="rId28"/>
    <p:sldId id="548" r:id="rId29"/>
    <p:sldId id="547" r:id="rId3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Mali Medium" panose="020B0604020202020204" charset="-34"/>
      <p:regular r:id="rId35"/>
      <p:italic r:id="rId36"/>
    </p:embeddedFont>
    <p:embeddedFont>
      <p:font typeface="Sarabun Light" panose="020B0604020202020204" charset="-34"/>
      <p:regular r:id="rId37"/>
      <p:italic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4B4E0CA-59EE-4516-A5D3-C17022EB5A0E}">
          <p14:sldIdLst>
            <p14:sldId id="256"/>
            <p14:sldId id="524"/>
            <p14:sldId id="525"/>
            <p14:sldId id="550"/>
            <p14:sldId id="257"/>
            <p14:sldId id="258"/>
            <p14:sldId id="260"/>
            <p14:sldId id="522"/>
            <p14:sldId id="523"/>
          </p14:sldIdLst>
        </p14:section>
        <p14:section name="Untitled Section" id="{5D7FACDA-1B23-490C-BA13-D5A15E49DECD}">
          <p14:sldIdLst>
            <p14:sldId id="526"/>
            <p14:sldId id="527"/>
            <p14:sldId id="528"/>
            <p14:sldId id="529"/>
            <p14:sldId id="544"/>
            <p14:sldId id="530"/>
            <p14:sldId id="538"/>
            <p14:sldId id="531"/>
            <p14:sldId id="532"/>
            <p14:sldId id="533"/>
            <p14:sldId id="539"/>
            <p14:sldId id="540"/>
            <p14:sldId id="541"/>
            <p14:sldId id="542"/>
            <p14:sldId id="543"/>
            <p14:sldId id="545"/>
            <p14:sldId id="549"/>
            <p14:sldId id="546"/>
            <p14:sldId id="548"/>
            <p14:sldId id="54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1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สไตล์สีอ่อน 3 - เน้น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656" autoAdjust="0"/>
  </p:normalViewPr>
  <p:slideViewPr>
    <p:cSldViewPr snapToGrid="0">
      <p:cViewPr varScale="1">
        <p:scale>
          <a:sx n="103" d="100"/>
          <a:sy n="103" d="100"/>
        </p:scale>
        <p:origin x="101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0" name="รูปภาพ 699">
            <a:extLst>
              <a:ext uri="{FF2B5EF4-FFF2-40B4-BE49-F238E27FC236}">
                <a16:creationId xmlns:a16="http://schemas.microsoft.com/office/drawing/2014/main" id="{A5CA6237-38A7-4A40-9C93-AC24C6B6B6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grpSp>
        <p:nvGrpSpPr>
          <p:cNvPr id="699" name="กลุ่ม 698">
            <a:extLst>
              <a:ext uri="{FF2B5EF4-FFF2-40B4-BE49-F238E27FC236}">
                <a16:creationId xmlns:a16="http://schemas.microsoft.com/office/drawing/2014/main" id="{C9D9FA3B-7206-40A5-BF8D-E1C5D1C3E144}"/>
              </a:ext>
            </a:extLst>
          </p:cNvPr>
          <p:cNvGrpSpPr/>
          <p:nvPr userDrawn="1"/>
        </p:nvGrpSpPr>
        <p:grpSpPr>
          <a:xfrm>
            <a:off x="5679825" y="267370"/>
            <a:ext cx="2373515" cy="3243510"/>
            <a:chOff x="5627052" y="268385"/>
            <a:chExt cx="2373515" cy="3243510"/>
          </a:xfrm>
        </p:grpSpPr>
        <p:sp>
          <p:nvSpPr>
            <p:cNvPr id="692" name="รูปแบบอิสระ: รูปร่าง 691">
              <a:extLst>
                <a:ext uri="{FF2B5EF4-FFF2-40B4-BE49-F238E27FC236}">
                  <a16:creationId xmlns:a16="http://schemas.microsoft.com/office/drawing/2014/main" id="{A9EC8FA7-CAA6-4399-A2F3-023BB05FB212}"/>
                </a:ext>
              </a:extLst>
            </p:cNvPr>
            <p:cNvSpPr/>
            <p:nvPr/>
          </p:nvSpPr>
          <p:spPr>
            <a:xfrm>
              <a:off x="5627366" y="269919"/>
              <a:ext cx="2373201" cy="3241976"/>
            </a:xfrm>
            <a:custGeom>
              <a:avLst/>
              <a:gdLst>
                <a:gd name="connsiteX0" fmla="*/ 714007 w 2373201"/>
                <a:gd name="connsiteY0" fmla="*/ 2989408 h 3241976"/>
                <a:gd name="connsiteX1" fmla="*/ 968217 w 2373201"/>
                <a:gd name="connsiteY1" fmla="*/ 3242358 h 3241976"/>
                <a:gd name="connsiteX2" fmla="*/ 1222270 w 2373201"/>
                <a:gd name="connsiteY2" fmla="*/ 2989408 h 3241976"/>
                <a:gd name="connsiteX3" fmla="*/ 1222270 w 2373201"/>
                <a:gd name="connsiteY3" fmla="*/ 2083225 h 3241976"/>
                <a:gd name="connsiteX4" fmla="*/ 1204640 w 2373201"/>
                <a:gd name="connsiteY4" fmla="*/ 2052688 h 3241976"/>
                <a:gd name="connsiteX5" fmla="*/ 1204640 w 2373201"/>
                <a:gd name="connsiteY5" fmla="*/ 1772192 h 3241976"/>
                <a:gd name="connsiteX6" fmla="*/ 1654033 w 2373201"/>
                <a:gd name="connsiteY6" fmla="*/ 1836256 h 3241976"/>
                <a:gd name="connsiteX7" fmla="*/ 2373847 w 2373201"/>
                <a:gd name="connsiteY7" fmla="*/ 1836256 h 3241976"/>
                <a:gd name="connsiteX8" fmla="*/ 2373847 w 2373201"/>
                <a:gd name="connsiteY8" fmla="*/ 1836256 h 3241976"/>
                <a:gd name="connsiteX9" fmla="*/ 2373847 w 2373201"/>
                <a:gd name="connsiteY9" fmla="*/ 1287226 h 3241976"/>
                <a:gd name="connsiteX10" fmla="*/ 2373847 w 2373201"/>
                <a:gd name="connsiteY10" fmla="*/ 1287226 h 3241976"/>
                <a:gd name="connsiteX11" fmla="*/ 1306954 w 2373201"/>
                <a:gd name="connsiteY11" fmla="*/ 106686 h 3241976"/>
                <a:gd name="connsiteX12" fmla="*/ 1210622 w 2373201"/>
                <a:gd name="connsiteY12" fmla="*/ 100862 h 3241976"/>
                <a:gd name="connsiteX13" fmla="*/ 1210622 w 2373201"/>
                <a:gd name="connsiteY13" fmla="*/ 100862 h 3241976"/>
                <a:gd name="connsiteX14" fmla="*/ 1200075 w 2373201"/>
                <a:gd name="connsiteY14" fmla="*/ 11770 h 3241976"/>
                <a:gd name="connsiteX15" fmla="*/ 1188585 w 2373201"/>
                <a:gd name="connsiteY15" fmla="*/ 437 h 3241976"/>
                <a:gd name="connsiteX16" fmla="*/ 1188585 w 2373201"/>
                <a:gd name="connsiteY16" fmla="*/ 437 h 3241976"/>
                <a:gd name="connsiteX17" fmla="*/ 1174418 w 2373201"/>
                <a:gd name="connsiteY17" fmla="*/ 11927 h 3241976"/>
                <a:gd name="connsiteX18" fmla="*/ 1163872 w 2373201"/>
                <a:gd name="connsiteY18" fmla="*/ 101019 h 3241976"/>
                <a:gd name="connsiteX19" fmla="*/ 1163872 w 2373201"/>
                <a:gd name="connsiteY19" fmla="*/ 101019 h 3241976"/>
                <a:gd name="connsiteX20" fmla="*/ 646 w 2373201"/>
                <a:gd name="connsiteY20" fmla="*/ 1287383 h 3241976"/>
                <a:gd name="connsiteX21" fmla="*/ 646 w 2373201"/>
                <a:gd name="connsiteY21" fmla="*/ 1287383 h 3241976"/>
                <a:gd name="connsiteX22" fmla="*/ 646 w 2373201"/>
                <a:gd name="connsiteY22" fmla="*/ 1836413 h 3241976"/>
                <a:gd name="connsiteX23" fmla="*/ 646 w 2373201"/>
                <a:gd name="connsiteY23" fmla="*/ 1836413 h 3241976"/>
                <a:gd name="connsiteX24" fmla="*/ 720461 w 2373201"/>
                <a:gd name="connsiteY24" fmla="*/ 1836413 h 3241976"/>
                <a:gd name="connsiteX25" fmla="*/ 1169853 w 2373201"/>
                <a:gd name="connsiteY25" fmla="*/ 1772349 h 3241976"/>
                <a:gd name="connsiteX26" fmla="*/ 1169853 w 2373201"/>
                <a:gd name="connsiteY26" fmla="*/ 2052846 h 3241976"/>
                <a:gd name="connsiteX27" fmla="*/ 1152224 w 2373201"/>
                <a:gd name="connsiteY27" fmla="*/ 2083382 h 3241976"/>
                <a:gd name="connsiteX28" fmla="*/ 1152224 w 2373201"/>
                <a:gd name="connsiteY28" fmla="*/ 2439591 h 3241976"/>
                <a:gd name="connsiteX29" fmla="*/ 968532 w 2373201"/>
                <a:gd name="connsiteY29" fmla="*/ 2622181 h 3241976"/>
                <a:gd name="connsiteX30" fmla="*/ 949801 w 2373201"/>
                <a:gd name="connsiteY30" fmla="*/ 2621237 h 3241976"/>
                <a:gd name="connsiteX31" fmla="*/ 784368 w 2373201"/>
                <a:gd name="connsiteY31" fmla="*/ 2439591 h 3241976"/>
                <a:gd name="connsiteX32" fmla="*/ 752886 w 2373201"/>
                <a:gd name="connsiteY32" fmla="*/ 2404490 h 3241976"/>
                <a:gd name="connsiteX33" fmla="*/ 749423 w 2373201"/>
                <a:gd name="connsiteY33" fmla="*/ 2404490 h 3241976"/>
                <a:gd name="connsiteX34" fmla="*/ 714007 w 2373201"/>
                <a:gd name="connsiteY34" fmla="*/ 2439591 h 3241976"/>
                <a:gd name="connsiteX35" fmla="*/ 714007 w 2373201"/>
                <a:gd name="connsiteY35" fmla="*/ 2439591 h 324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373201" h="3241976">
                  <a:moveTo>
                    <a:pt x="714007" y="2989408"/>
                  </a:moveTo>
                  <a:cubicBezTo>
                    <a:pt x="714527" y="3129389"/>
                    <a:pt x="828236" y="3242532"/>
                    <a:pt x="968217" y="3242358"/>
                  </a:cubicBezTo>
                  <a:cubicBezTo>
                    <a:pt x="1108166" y="3242532"/>
                    <a:pt x="1221829" y="3129357"/>
                    <a:pt x="1222270" y="2989408"/>
                  </a:cubicBezTo>
                  <a:lnTo>
                    <a:pt x="1222270" y="2083225"/>
                  </a:lnTo>
                  <a:cubicBezTo>
                    <a:pt x="1222270" y="2070633"/>
                    <a:pt x="1215548" y="2058985"/>
                    <a:pt x="1204640" y="2052688"/>
                  </a:cubicBezTo>
                  <a:lnTo>
                    <a:pt x="1204640" y="1772192"/>
                  </a:lnTo>
                  <a:cubicBezTo>
                    <a:pt x="1342842" y="1773923"/>
                    <a:pt x="1483247" y="1795173"/>
                    <a:pt x="1654033" y="1836256"/>
                  </a:cubicBezTo>
                  <a:cubicBezTo>
                    <a:pt x="1935158" y="1769359"/>
                    <a:pt x="2121212" y="1745591"/>
                    <a:pt x="2373847" y="1836256"/>
                  </a:cubicBezTo>
                  <a:lnTo>
                    <a:pt x="2373847" y="1836256"/>
                  </a:lnTo>
                  <a:lnTo>
                    <a:pt x="2373847" y="1287226"/>
                  </a:lnTo>
                  <a:lnTo>
                    <a:pt x="2373847" y="1287226"/>
                  </a:lnTo>
                  <a:cubicBezTo>
                    <a:pt x="2373659" y="678303"/>
                    <a:pt x="1912744" y="168294"/>
                    <a:pt x="1306954" y="106686"/>
                  </a:cubicBezTo>
                  <a:cubicBezTo>
                    <a:pt x="1275473" y="103537"/>
                    <a:pt x="1243047" y="101491"/>
                    <a:pt x="1210622" y="100862"/>
                  </a:cubicBezTo>
                  <a:lnTo>
                    <a:pt x="1210622" y="100862"/>
                  </a:lnTo>
                  <a:lnTo>
                    <a:pt x="1200075" y="11770"/>
                  </a:lnTo>
                  <a:cubicBezTo>
                    <a:pt x="1199320" y="5789"/>
                    <a:pt x="1194566" y="1114"/>
                    <a:pt x="1188585" y="437"/>
                  </a:cubicBezTo>
                  <a:lnTo>
                    <a:pt x="1188585" y="437"/>
                  </a:lnTo>
                  <a:cubicBezTo>
                    <a:pt x="1181533" y="-209"/>
                    <a:pt x="1175236" y="4892"/>
                    <a:pt x="1174418" y="11927"/>
                  </a:cubicBezTo>
                  <a:lnTo>
                    <a:pt x="1163872" y="101019"/>
                  </a:lnTo>
                  <a:lnTo>
                    <a:pt x="1163872" y="101019"/>
                  </a:lnTo>
                  <a:cubicBezTo>
                    <a:pt x="517864" y="113958"/>
                    <a:pt x="866" y="641234"/>
                    <a:pt x="646" y="1287383"/>
                  </a:cubicBezTo>
                  <a:lnTo>
                    <a:pt x="646" y="1287383"/>
                  </a:lnTo>
                  <a:lnTo>
                    <a:pt x="646" y="1836413"/>
                  </a:lnTo>
                  <a:lnTo>
                    <a:pt x="646" y="1836413"/>
                  </a:lnTo>
                  <a:cubicBezTo>
                    <a:pt x="258948" y="1744174"/>
                    <a:pt x="451455" y="1757711"/>
                    <a:pt x="720461" y="1836413"/>
                  </a:cubicBezTo>
                  <a:cubicBezTo>
                    <a:pt x="889829" y="1795488"/>
                    <a:pt x="1029920" y="1773451"/>
                    <a:pt x="1169853" y="1772349"/>
                  </a:cubicBezTo>
                  <a:lnTo>
                    <a:pt x="1169853" y="2052846"/>
                  </a:lnTo>
                  <a:cubicBezTo>
                    <a:pt x="1158945" y="2059142"/>
                    <a:pt x="1152224" y="2070790"/>
                    <a:pt x="1152224" y="2083382"/>
                  </a:cubicBezTo>
                  <a:lnTo>
                    <a:pt x="1152224" y="2439591"/>
                  </a:lnTo>
                  <a:cubicBezTo>
                    <a:pt x="1151704" y="2540645"/>
                    <a:pt x="1069586" y="2622276"/>
                    <a:pt x="968532" y="2622181"/>
                  </a:cubicBezTo>
                  <a:cubicBezTo>
                    <a:pt x="962283" y="2622181"/>
                    <a:pt x="956018" y="2621866"/>
                    <a:pt x="949801" y="2621237"/>
                  </a:cubicBezTo>
                  <a:cubicBezTo>
                    <a:pt x="856223" y="2612107"/>
                    <a:pt x="784730" y="2533625"/>
                    <a:pt x="784368" y="2439591"/>
                  </a:cubicBezTo>
                  <a:cubicBezTo>
                    <a:pt x="784383" y="2421568"/>
                    <a:pt x="770815" y="2406426"/>
                    <a:pt x="752886" y="2404490"/>
                  </a:cubicBezTo>
                  <a:lnTo>
                    <a:pt x="749423" y="2404490"/>
                  </a:lnTo>
                  <a:cubicBezTo>
                    <a:pt x="729952" y="2404395"/>
                    <a:pt x="714102" y="2420120"/>
                    <a:pt x="714007" y="2439591"/>
                  </a:cubicBezTo>
                  <a:cubicBezTo>
                    <a:pt x="714007" y="2439591"/>
                    <a:pt x="714007" y="2439591"/>
                    <a:pt x="714007" y="2439591"/>
                  </a:cubicBezTo>
                  <a:close/>
                </a:path>
              </a:pathLst>
            </a:custGeom>
            <a:gradFill>
              <a:gsLst>
                <a:gs pos="40000">
                  <a:schemeClr val="accent3">
                    <a:shade val="30000"/>
                    <a:satMod val="115000"/>
                    <a:alpha val="55000"/>
                  </a:schemeClr>
                </a:gs>
                <a:gs pos="55000">
                  <a:schemeClr val="accent3">
                    <a:alpha val="0"/>
                  </a:schemeClr>
                </a:gs>
              </a:gsLst>
              <a:lin ang="5400000" scaled="1"/>
            </a:gra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 dirty="0"/>
            </a:p>
          </p:txBody>
        </p:sp>
        <p:sp>
          <p:nvSpPr>
            <p:cNvPr id="693" name="รูปแบบอิสระ: รูปร่าง 692">
              <a:extLst>
                <a:ext uri="{FF2B5EF4-FFF2-40B4-BE49-F238E27FC236}">
                  <a16:creationId xmlns:a16="http://schemas.microsoft.com/office/drawing/2014/main" id="{B7B69F7B-7851-4B9F-9ACF-39805E4119E3}"/>
                </a:ext>
              </a:extLst>
            </p:cNvPr>
            <p:cNvSpPr/>
            <p:nvPr/>
          </p:nvSpPr>
          <p:spPr>
            <a:xfrm>
              <a:off x="6790187" y="268385"/>
              <a:ext cx="47310" cy="126966"/>
            </a:xfrm>
            <a:custGeom>
              <a:avLst/>
              <a:gdLst>
                <a:gd name="connsiteX0" fmla="*/ 894 w 47310"/>
                <a:gd name="connsiteY0" fmla="*/ 100907 h 126966"/>
                <a:gd name="connsiteX1" fmla="*/ 11441 w 47310"/>
                <a:gd name="connsiteY1" fmla="*/ 11816 h 126966"/>
                <a:gd name="connsiteX2" fmla="*/ 25434 w 47310"/>
                <a:gd name="connsiteY2" fmla="*/ 451 h 126966"/>
                <a:gd name="connsiteX3" fmla="*/ 25764 w 47310"/>
                <a:gd name="connsiteY3" fmla="*/ 482 h 126966"/>
                <a:gd name="connsiteX4" fmla="*/ 37255 w 47310"/>
                <a:gd name="connsiteY4" fmla="*/ 11816 h 126966"/>
                <a:gd name="connsiteX5" fmla="*/ 47802 w 47310"/>
                <a:gd name="connsiteY5" fmla="*/ 100907 h 126966"/>
                <a:gd name="connsiteX6" fmla="*/ 27024 w 47310"/>
                <a:gd name="connsiteY6" fmla="*/ 127193 h 126966"/>
                <a:gd name="connsiteX7" fmla="*/ 894 w 47310"/>
                <a:gd name="connsiteY7" fmla="*/ 106416 h 126966"/>
                <a:gd name="connsiteX8" fmla="*/ 894 w 47310"/>
                <a:gd name="connsiteY8" fmla="*/ 100907 h 126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310" h="126966">
                  <a:moveTo>
                    <a:pt x="894" y="100907"/>
                  </a:moveTo>
                  <a:lnTo>
                    <a:pt x="11441" y="11816"/>
                  </a:lnTo>
                  <a:cubicBezTo>
                    <a:pt x="12164" y="4811"/>
                    <a:pt x="18429" y="-273"/>
                    <a:pt x="25434" y="451"/>
                  </a:cubicBezTo>
                  <a:cubicBezTo>
                    <a:pt x="25544" y="451"/>
                    <a:pt x="25654" y="466"/>
                    <a:pt x="25764" y="482"/>
                  </a:cubicBezTo>
                  <a:cubicBezTo>
                    <a:pt x="31746" y="1159"/>
                    <a:pt x="36500" y="5834"/>
                    <a:pt x="37255" y="11816"/>
                  </a:cubicBezTo>
                  <a:lnTo>
                    <a:pt x="47802" y="100907"/>
                  </a:lnTo>
                  <a:cubicBezTo>
                    <a:pt x="49281" y="113893"/>
                    <a:pt x="39994" y="125635"/>
                    <a:pt x="27024" y="127193"/>
                  </a:cubicBezTo>
                  <a:cubicBezTo>
                    <a:pt x="14070" y="128673"/>
                    <a:pt x="2374" y="119370"/>
                    <a:pt x="894" y="106416"/>
                  </a:cubicBezTo>
                  <a:cubicBezTo>
                    <a:pt x="564" y="104590"/>
                    <a:pt x="564" y="102733"/>
                    <a:pt x="894" y="100907"/>
                  </a:cubicBezTo>
                  <a:close/>
                </a:path>
              </a:pathLst>
            </a:custGeom>
            <a:solidFill>
              <a:srgbClr val="455261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694" name="รูปแบบอิสระ: รูปร่าง 693">
              <a:extLst>
                <a:ext uri="{FF2B5EF4-FFF2-40B4-BE49-F238E27FC236}">
                  <a16:creationId xmlns:a16="http://schemas.microsoft.com/office/drawing/2014/main" id="{4F2ED6A7-CB9A-407C-8ECF-9C4B9FD0A4F1}"/>
                </a:ext>
              </a:extLst>
            </p:cNvPr>
            <p:cNvSpPr/>
            <p:nvPr/>
          </p:nvSpPr>
          <p:spPr>
            <a:xfrm>
              <a:off x="6796259" y="1484127"/>
              <a:ext cx="35258" cy="1224456"/>
            </a:xfrm>
            <a:custGeom>
              <a:avLst/>
              <a:gdLst>
                <a:gd name="connsiteX0" fmla="*/ 0 w 35258"/>
                <a:gd name="connsiteY0" fmla="*/ 0 h 1224456"/>
                <a:gd name="connsiteX1" fmla="*/ 35259 w 35258"/>
                <a:gd name="connsiteY1" fmla="*/ 0 h 1224456"/>
                <a:gd name="connsiteX2" fmla="*/ 35259 w 35258"/>
                <a:gd name="connsiteY2" fmla="*/ 1224457 h 1224456"/>
                <a:gd name="connsiteX3" fmla="*/ 0 w 35258"/>
                <a:gd name="connsiteY3" fmla="*/ 1224457 h 122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58" h="1224456">
                  <a:moveTo>
                    <a:pt x="0" y="0"/>
                  </a:moveTo>
                  <a:lnTo>
                    <a:pt x="35259" y="0"/>
                  </a:lnTo>
                  <a:lnTo>
                    <a:pt x="35259" y="1224457"/>
                  </a:lnTo>
                  <a:lnTo>
                    <a:pt x="0" y="1224457"/>
                  </a:lnTo>
                  <a:close/>
                </a:path>
              </a:pathLst>
            </a:custGeom>
            <a:solidFill>
              <a:srgbClr val="FFFFFF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695" name="รูปแบบอิสระ: รูปร่าง 694">
              <a:extLst>
                <a:ext uri="{FF2B5EF4-FFF2-40B4-BE49-F238E27FC236}">
                  <a16:creationId xmlns:a16="http://schemas.microsoft.com/office/drawing/2014/main" id="{A80C7268-C7B8-4B3D-8F45-E52C5B842058}"/>
                </a:ext>
              </a:extLst>
            </p:cNvPr>
            <p:cNvSpPr/>
            <p:nvPr/>
          </p:nvSpPr>
          <p:spPr>
            <a:xfrm>
              <a:off x="6340727" y="2315857"/>
              <a:ext cx="508262" cy="645834"/>
            </a:xfrm>
            <a:custGeom>
              <a:avLst/>
              <a:gdLst>
                <a:gd name="connsiteX0" fmla="*/ 254856 w 508262"/>
                <a:gd name="connsiteY0" fmla="*/ 646216 h 645834"/>
                <a:gd name="connsiteX1" fmla="*/ 646 w 508262"/>
                <a:gd name="connsiteY1" fmla="*/ 392636 h 645834"/>
                <a:gd name="connsiteX2" fmla="*/ 35906 w 508262"/>
                <a:gd name="connsiteY2" fmla="*/ 357377 h 645834"/>
                <a:gd name="connsiteX3" fmla="*/ 71007 w 508262"/>
                <a:gd name="connsiteY3" fmla="*/ 392479 h 645834"/>
                <a:gd name="connsiteX4" fmla="*/ 71007 w 508262"/>
                <a:gd name="connsiteY4" fmla="*/ 392636 h 645834"/>
                <a:gd name="connsiteX5" fmla="*/ 254856 w 508262"/>
                <a:gd name="connsiteY5" fmla="*/ 575227 h 645834"/>
                <a:gd name="connsiteX6" fmla="*/ 438548 w 508262"/>
                <a:gd name="connsiteY6" fmla="*/ 392636 h 645834"/>
                <a:gd name="connsiteX7" fmla="*/ 438548 w 508262"/>
                <a:gd name="connsiteY7" fmla="*/ 35641 h 645834"/>
                <a:gd name="connsiteX8" fmla="*/ 473807 w 508262"/>
                <a:gd name="connsiteY8" fmla="*/ 382 h 645834"/>
                <a:gd name="connsiteX9" fmla="*/ 508909 w 508262"/>
                <a:gd name="connsiteY9" fmla="*/ 35483 h 645834"/>
                <a:gd name="connsiteX10" fmla="*/ 508909 w 508262"/>
                <a:gd name="connsiteY10" fmla="*/ 35641 h 645834"/>
                <a:gd name="connsiteX11" fmla="*/ 508909 w 508262"/>
                <a:gd name="connsiteY11" fmla="*/ 392636 h 645834"/>
                <a:gd name="connsiteX12" fmla="*/ 255014 w 508262"/>
                <a:gd name="connsiteY12" fmla="*/ 646216 h 645834"/>
                <a:gd name="connsiteX13" fmla="*/ 254856 w 508262"/>
                <a:gd name="connsiteY13" fmla="*/ 646216 h 645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8262" h="645834">
                  <a:moveTo>
                    <a:pt x="254856" y="646216"/>
                  </a:moveTo>
                  <a:cubicBezTo>
                    <a:pt x="114639" y="646389"/>
                    <a:pt x="820" y="532853"/>
                    <a:pt x="646" y="392636"/>
                  </a:cubicBezTo>
                  <a:cubicBezTo>
                    <a:pt x="646" y="373165"/>
                    <a:pt x="16435" y="357377"/>
                    <a:pt x="35906" y="357377"/>
                  </a:cubicBezTo>
                  <a:cubicBezTo>
                    <a:pt x="55298" y="357377"/>
                    <a:pt x="71007" y="373086"/>
                    <a:pt x="71007" y="392479"/>
                  </a:cubicBezTo>
                  <a:cubicBezTo>
                    <a:pt x="71007" y="392526"/>
                    <a:pt x="71007" y="392589"/>
                    <a:pt x="71007" y="392636"/>
                  </a:cubicBezTo>
                  <a:cubicBezTo>
                    <a:pt x="71527" y="493753"/>
                    <a:pt x="153739" y="575400"/>
                    <a:pt x="254856" y="575227"/>
                  </a:cubicBezTo>
                  <a:cubicBezTo>
                    <a:pt x="355910" y="575321"/>
                    <a:pt x="438029" y="493690"/>
                    <a:pt x="438548" y="392636"/>
                  </a:cubicBezTo>
                  <a:lnTo>
                    <a:pt x="438548" y="35641"/>
                  </a:lnTo>
                  <a:cubicBezTo>
                    <a:pt x="438548" y="16170"/>
                    <a:pt x="454336" y="382"/>
                    <a:pt x="473807" y="382"/>
                  </a:cubicBezTo>
                  <a:cubicBezTo>
                    <a:pt x="493200" y="382"/>
                    <a:pt x="508909" y="16091"/>
                    <a:pt x="508909" y="35483"/>
                  </a:cubicBezTo>
                  <a:cubicBezTo>
                    <a:pt x="508909" y="35531"/>
                    <a:pt x="508909" y="35594"/>
                    <a:pt x="508909" y="35641"/>
                  </a:cubicBezTo>
                  <a:lnTo>
                    <a:pt x="508909" y="392636"/>
                  </a:lnTo>
                  <a:cubicBezTo>
                    <a:pt x="508830" y="532774"/>
                    <a:pt x="395152" y="646311"/>
                    <a:pt x="255014" y="646216"/>
                  </a:cubicBezTo>
                  <a:cubicBezTo>
                    <a:pt x="254967" y="646216"/>
                    <a:pt x="254903" y="646216"/>
                    <a:pt x="254856" y="646216"/>
                  </a:cubicBezTo>
                  <a:close/>
                </a:path>
              </a:pathLst>
            </a:custGeom>
            <a:solidFill>
              <a:srgbClr val="FFC933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696" name="รูปแบบอิสระ: รูปร่าง 695">
              <a:extLst>
                <a:ext uri="{FF2B5EF4-FFF2-40B4-BE49-F238E27FC236}">
                  <a16:creationId xmlns:a16="http://schemas.microsoft.com/office/drawing/2014/main" id="{5AD33D9B-ED33-4802-A636-0B20B61058AF}"/>
                </a:ext>
              </a:extLst>
            </p:cNvPr>
            <p:cNvSpPr/>
            <p:nvPr/>
          </p:nvSpPr>
          <p:spPr>
            <a:xfrm>
              <a:off x="5627052" y="368910"/>
              <a:ext cx="1186836" cy="1186678"/>
            </a:xfrm>
            <a:custGeom>
              <a:avLst/>
              <a:gdLst>
                <a:gd name="connsiteX0" fmla="*/ 1187483 w 1186836"/>
                <a:gd name="connsiteY0" fmla="*/ 382 h 1186678"/>
                <a:gd name="connsiteX1" fmla="*/ 646 w 1186836"/>
                <a:gd name="connsiteY1" fmla="*/ 1186903 h 1186678"/>
                <a:gd name="connsiteX2" fmla="*/ 646 w 1186836"/>
                <a:gd name="connsiteY2" fmla="*/ 1187061 h 1186678"/>
                <a:gd name="connsiteX3" fmla="*/ 720461 w 1186836"/>
                <a:gd name="connsiteY3" fmla="*/ 1187061 h 1186678"/>
                <a:gd name="connsiteX4" fmla="*/ 1187483 w 1186836"/>
                <a:gd name="connsiteY4" fmla="*/ 382 h 118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6836" h="1186678">
                  <a:moveTo>
                    <a:pt x="1187483" y="382"/>
                  </a:moveTo>
                  <a:cubicBezTo>
                    <a:pt x="532094" y="287"/>
                    <a:pt x="740" y="531515"/>
                    <a:pt x="646" y="1186903"/>
                  </a:cubicBezTo>
                  <a:cubicBezTo>
                    <a:pt x="646" y="1186951"/>
                    <a:pt x="646" y="1187014"/>
                    <a:pt x="646" y="1187061"/>
                  </a:cubicBezTo>
                  <a:cubicBezTo>
                    <a:pt x="258948" y="1094822"/>
                    <a:pt x="451456" y="1108358"/>
                    <a:pt x="720461" y="1187061"/>
                  </a:cubicBezTo>
                  <a:cubicBezTo>
                    <a:pt x="720461" y="531625"/>
                    <a:pt x="929496" y="382"/>
                    <a:pt x="1187483" y="382"/>
                  </a:cubicBezTo>
                  <a:close/>
                </a:path>
              </a:pathLst>
            </a:custGeom>
            <a:solidFill>
              <a:srgbClr val="FFC933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697" name="รูปแบบอิสระ: รูปร่าง 696">
              <a:extLst>
                <a:ext uri="{FF2B5EF4-FFF2-40B4-BE49-F238E27FC236}">
                  <a16:creationId xmlns:a16="http://schemas.microsoft.com/office/drawing/2014/main" id="{B215321B-A5A1-4D0B-9C42-3C95D8A3491C}"/>
                </a:ext>
              </a:extLst>
            </p:cNvPr>
            <p:cNvSpPr/>
            <p:nvPr/>
          </p:nvSpPr>
          <p:spPr>
            <a:xfrm>
              <a:off x="6813888" y="368910"/>
              <a:ext cx="1186679" cy="1186678"/>
            </a:xfrm>
            <a:custGeom>
              <a:avLst/>
              <a:gdLst>
                <a:gd name="connsiteX0" fmla="*/ 646 w 1186679"/>
                <a:gd name="connsiteY0" fmla="*/ 382 h 1186678"/>
                <a:gd name="connsiteX1" fmla="*/ 467511 w 1186679"/>
                <a:gd name="connsiteY1" fmla="*/ 1187061 h 1186678"/>
                <a:gd name="connsiteX2" fmla="*/ 1187326 w 1186679"/>
                <a:gd name="connsiteY2" fmla="*/ 1187061 h 1186678"/>
                <a:gd name="connsiteX3" fmla="*/ 646 w 1186679"/>
                <a:gd name="connsiteY3" fmla="*/ 382 h 118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6679" h="1186678">
                  <a:moveTo>
                    <a:pt x="646" y="382"/>
                  </a:moveTo>
                  <a:cubicBezTo>
                    <a:pt x="258476" y="382"/>
                    <a:pt x="467511" y="531625"/>
                    <a:pt x="467511" y="1187061"/>
                  </a:cubicBezTo>
                  <a:cubicBezTo>
                    <a:pt x="748637" y="1120164"/>
                    <a:pt x="934691" y="1096553"/>
                    <a:pt x="1187326" y="1187061"/>
                  </a:cubicBezTo>
                  <a:cubicBezTo>
                    <a:pt x="1187326" y="531672"/>
                    <a:pt x="656036" y="382"/>
                    <a:pt x="646" y="382"/>
                  </a:cubicBezTo>
                  <a:close/>
                </a:path>
              </a:pathLst>
            </a:custGeom>
            <a:solidFill>
              <a:srgbClr val="FFC933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698" name="รูปแบบอิสระ: รูปร่าง 697">
              <a:extLst>
                <a:ext uri="{FF2B5EF4-FFF2-40B4-BE49-F238E27FC236}">
                  <a16:creationId xmlns:a16="http://schemas.microsoft.com/office/drawing/2014/main" id="{79638F63-EB7C-4F1C-8994-D3A1E47C7E00}"/>
                </a:ext>
              </a:extLst>
            </p:cNvPr>
            <p:cNvSpPr/>
            <p:nvPr/>
          </p:nvSpPr>
          <p:spPr>
            <a:xfrm>
              <a:off x="6345540" y="368910"/>
              <a:ext cx="935213" cy="1186678"/>
            </a:xfrm>
            <a:custGeom>
              <a:avLst/>
              <a:gdLst>
                <a:gd name="connsiteX0" fmla="*/ 468995 w 935213"/>
                <a:gd name="connsiteY0" fmla="*/ 382 h 1186678"/>
                <a:gd name="connsiteX1" fmla="*/ 1973 w 935213"/>
                <a:gd name="connsiteY1" fmla="*/ 1187061 h 1186678"/>
                <a:gd name="connsiteX2" fmla="*/ 935860 w 935213"/>
                <a:gd name="connsiteY2" fmla="*/ 1187061 h 1186678"/>
                <a:gd name="connsiteX3" fmla="*/ 468995 w 935213"/>
                <a:gd name="connsiteY3" fmla="*/ 382 h 118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213" h="1186678">
                  <a:moveTo>
                    <a:pt x="468995" y="382"/>
                  </a:moveTo>
                  <a:cubicBezTo>
                    <a:pt x="211008" y="382"/>
                    <a:pt x="-18962" y="530995"/>
                    <a:pt x="1973" y="1187061"/>
                  </a:cubicBezTo>
                  <a:cubicBezTo>
                    <a:pt x="352515" y="1102377"/>
                    <a:pt x="577290" y="1100960"/>
                    <a:pt x="935860" y="1187061"/>
                  </a:cubicBezTo>
                  <a:cubicBezTo>
                    <a:pt x="935860" y="531625"/>
                    <a:pt x="726825" y="382"/>
                    <a:pt x="468995" y="382"/>
                  </a:cubicBezTo>
                  <a:close/>
                </a:path>
              </a:pathLst>
            </a:custGeom>
            <a:solidFill>
              <a:srgbClr val="FF9E29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</p:grpSp>
      <p:grpSp>
        <p:nvGrpSpPr>
          <p:cNvPr id="689" name="กลุ่ม 688">
            <a:extLst>
              <a:ext uri="{FF2B5EF4-FFF2-40B4-BE49-F238E27FC236}">
                <a16:creationId xmlns:a16="http://schemas.microsoft.com/office/drawing/2014/main" id="{639724AE-BE5E-46B6-9C2E-115A2E98C5F2}"/>
              </a:ext>
            </a:extLst>
          </p:cNvPr>
          <p:cNvGrpSpPr/>
          <p:nvPr userDrawn="1"/>
        </p:nvGrpSpPr>
        <p:grpSpPr>
          <a:xfrm>
            <a:off x="-806436" y="1791729"/>
            <a:ext cx="11350066" cy="5262424"/>
            <a:chOff x="-806436" y="1791729"/>
            <a:chExt cx="11350066" cy="5262424"/>
          </a:xfrm>
        </p:grpSpPr>
        <p:sp>
          <p:nvSpPr>
            <p:cNvPr id="674" name="รูปแบบอิสระ: รูปร่าง 673">
              <a:extLst>
                <a:ext uri="{FF2B5EF4-FFF2-40B4-BE49-F238E27FC236}">
                  <a16:creationId xmlns:a16="http://schemas.microsoft.com/office/drawing/2014/main" id="{71D0837E-2C1C-45A6-85C1-6B59B09F9491}"/>
                </a:ext>
              </a:extLst>
            </p:cNvPr>
            <p:cNvSpPr/>
            <p:nvPr/>
          </p:nvSpPr>
          <p:spPr>
            <a:xfrm>
              <a:off x="-806436" y="3609213"/>
              <a:ext cx="4926138" cy="2211047"/>
            </a:xfrm>
            <a:custGeom>
              <a:avLst/>
              <a:gdLst>
                <a:gd name="connsiteX0" fmla="*/ 2742310 w 2946715"/>
                <a:gd name="connsiteY0" fmla="*/ 248943 h 1322603"/>
                <a:gd name="connsiteX1" fmla="*/ 1859889 w 2946715"/>
                <a:gd name="connsiteY1" fmla="*/ 128067 h 1322603"/>
                <a:gd name="connsiteX2" fmla="*/ 1691322 w 2946715"/>
                <a:gd name="connsiteY2" fmla="*/ 321714 h 1322603"/>
                <a:gd name="connsiteX3" fmla="*/ 937004 w 2946715"/>
                <a:gd name="connsiteY3" fmla="*/ 244612 h 1322603"/>
                <a:gd name="connsiteX4" fmla="*/ 894841 w 2946715"/>
                <a:gd name="connsiteY4" fmla="*/ 282852 h 1322603"/>
                <a:gd name="connsiteX5" fmla="*/ 473455 w 2946715"/>
                <a:gd name="connsiteY5" fmla="*/ 47584 h 1322603"/>
                <a:gd name="connsiteX6" fmla="*/ 141413 w 2946715"/>
                <a:gd name="connsiteY6" fmla="*/ 161884 h 1322603"/>
                <a:gd name="connsiteX7" fmla="*/ 62 w 2946715"/>
                <a:gd name="connsiteY7" fmla="*/ 449825 h 1322603"/>
                <a:gd name="connsiteX8" fmla="*/ 136556 w 2946715"/>
                <a:gd name="connsiteY8" fmla="*/ 740623 h 1322603"/>
                <a:gd name="connsiteX9" fmla="*/ 256952 w 2946715"/>
                <a:gd name="connsiteY9" fmla="*/ 816823 h 1322603"/>
                <a:gd name="connsiteX10" fmla="*/ 635952 w 2946715"/>
                <a:gd name="connsiteY10" fmla="*/ 981034 h 1322603"/>
                <a:gd name="connsiteX11" fmla="*/ 797877 w 2946715"/>
                <a:gd name="connsiteY11" fmla="*/ 946839 h 1322603"/>
                <a:gd name="connsiteX12" fmla="*/ 1127442 w 2946715"/>
                <a:gd name="connsiteY12" fmla="*/ 1217159 h 1322603"/>
                <a:gd name="connsiteX13" fmla="*/ 1800859 w 2946715"/>
                <a:gd name="connsiteY13" fmla="*/ 1122671 h 1322603"/>
                <a:gd name="connsiteX14" fmla="*/ 2198147 w 2946715"/>
                <a:gd name="connsiteY14" fmla="*/ 1302979 h 1322603"/>
                <a:gd name="connsiteX15" fmla="*/ 2371216 w 2946715"/>
                <a:gd name="connsiteY15" fmla="*/ 1322029 h 1322603"/>
                <a:gd name="connsiteX16" fmla="*/ 2946240 w 2946715"/>
                <a:gd name="connsiteY16" fmla="*/ 684426 h 1322603"/>
                <a:gd name="connsiteX17" fmla="*/ 2742310 w 2946715"/>
                <a:gd name="connsiteY17" fmla="*/ 248943 h 1322603"/>
                <a:gd name="connsiteX18" fmla="*/ 2247010 w 2946715"/>
                <a:gd name="connsiteY18" fmla="*/ 39964 h 1322603"/>
                <a:gd name="connsiteX19" fmla="*/ 2567431 w 2946715"/>
                <a:gd name="connsiteY19" fmla="*/ 139215 h 1322603"/>
                <a:gd name="connsiteX20" fmla="*/ 2321686 w 2946715"/>
                <a:gd name="connsiteY20" fmla="*/ 95971 h 1322603"/>
                <a:gd name="connsiteX21" fmla="*/ 1802193 w 2946715"/>
                <a:gd name="connsiteY21" fmla="*/ 450301 h 1322603"/>
                <a:gd name="connsiteX22" fmla="*/ 1712562 w 2946715"/>
                <a:gd name="connsiteY22" fmla="*/ 364576 h 1322603"/>
                <a:gd name="connsiteX23" fmla="*/ 2246915 w 2946715"/>
                <a:gd name="connsiteY23" fmla="*/ 39964 h 1322603"/>
                <a:gd name="connsiteX24" fmla="*/ 1632838 w 2946715"/>
                <a:gd name="connsiteY24" fmla="*/ 316189 h 1322603"/>
                <a:gd name="connsiteX25" fmla="*/ 1391189 w 2946715"/>
                <a:gd name="connsiteY25" fmla="*/ 264564 h 1322603"/>
                <a:gd name="connsiteX26" fmla="*/ 1020857 w 2946715"/>
                <a:gd name="connsiteY26" fmla="*/ 451349 h 1322603"/>
                <a:gd name="connsiteX27" fmla="*/ 911986 w 2946715"/>
                <a:gd name="connsiteY27" fmla="*/ 323047 h 1322603"/>
                <a:gd name="connsiteX28" fmla="*/ 1613167 w 2946715"/>
                <a:gd name="connsiteY28" fmla="*/ 296799 h 1322603"/>
                <a:gd name="connsiteX29" fmla="*/ 1632838 w 2946715"/>
                <a:gd name="connsiteY29" fmla="*/ 316094 h 1322603"/>
                <a:gd name="connsiteX30" fmla="*/ 161988 w 2946715"/>
                <a:gd name="connsiteY30" fmla="*/ 710810 h 1322603"/>
                <a:gd name="connsiteX31" fmla="*/ 39115 w 2946715"/>
                <a:gd name="connsiteY31" fmla="*/ 450682 h 1322603"/>
                <a:gd name="connsiteX32" fmla="*/ 166274 w 2946715"/>
                <a:gd name="connsiteY32" fmla="*/ 193507 h 1322603"/>
                <a:gd name="connsiteX33" fmla="*/ 473169 w 2946715"/>
                <a:gd name="connsiteY33" fmla="*/ 87494 h 1322603"/>
                <a:gd name="connsiteX34" fmla="*/ 849312 w 2946715"/>
                <a:gd name="connsiteY34" fmla="*/ 283137 h 1322603"/>
                <a:gd name="connsiteX35" fmla="*/ 605376 w 2946715"/>
                <a:gd name="connsiteY35" fmla="*/ 229988 h 1322603"/>
                <a:gd name="connsiteX36" fmla="*/ 183990 w 2946715"/>
                <a:gd name="connsiteY36" fmla="*/ 623561 h 1322603"/>
                <a:gd name="connsiteX37" fmla="*/ 215709 w 2946715"/>
                <a:gd name="connsiteY37" fmla="*/ 750339 h 1322603"/>
                <a:gd name="connsiteX38" fmla="*/ 161988 w 2946715"/>
                <a:gd name="connsiteY38" fmla="*/ 710810 h 1322603"/>
                <a:gd name="connsiteX39" fmla="*/ 833881 w 2946715"/>
                <a:gd name="connsiteY39" fmla="*/ 931600 h 1322603"/>
                <a:gd name="connsiteX40" fmla="*/ 911986 w 2946715"/>
                <a:gd name="connsiteY40" fmla="*/ 883308 h 1322603"/>
                <a:gd name="connsiteX41" fmla="*/ 1035811 w 2946715"/>
                <a:gd name="connsiteY41" fmla="*/ 1135244 h 1322603"/>
                <a:gd name="connsiteX42" fmla="*/ 833881 w 2946715"/>
                <a:gd name="connsiteY42" fmla="*/ 931600 h 1322603"/>
                <a:gd name="connsiteX43" fmla="*/ 1825243 w 2946715"/>
                <a:gd name="connsiteY43" fmla="*/ 1091905 h 1322603"/>
                <a:gd name="connsiteX44" fmla="*/ 1850580 w 2946715"/>
                <a:gd name="connsiteY44" fmla="*/ 1053138 h 1322603"/>
                <a:gd name="connsiteX45" fmla="*/ 2014409 w 2946715"/>
                <a:gd name="connsiteY45" fmla="*/ 1219254 h 1322603"/>
                <a:gd name="connsiteX46" fmla="*/ 1825243 w 2946715"/>
                <a:gd name="connsiteY46" fmla="*/ 1091905 h 13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946715" h="1322603">
                  <a:moveTo>
                    <a:pt x="2742310" y="248943"/>
                  </a:moveTo>
                  <a:cubicBezTo>
                    <a:pt x="2532015" y="-28110"/>
                    <a:pt x="2136942" y="-82228"/>
                    <a:pt x="1859889" y="128067"/>
                  </a:cubicBezTo>
                  <a:cubicBezTo>
                    <a:pt x="1790999" y="180357"/>
                    <a:pt x="1733618" y="246275"/>
                    <a:pt x="1691322" y="321714"/>
                  </a:cubicBezTo>
                  <a:cubicBezTo>
                    <a:pt x="1504314" y="92124"/>
                    <a:pt x="1166594" y="57604"/>
                    <a:pt x="937004" y="244612"/>
                  </a:cubicBezTo>
                  <a:cubicBezTo>
                    <a:pt x="922282" y="256603"/>
                    <a:pt x="908208" y="269368"/>
                    <a:pt x="894841" y="282852"/>
                  </a:cubicBezTo>
                  <a:cubicBezTo>
                    <a:pt x="818070" y="140929"/>
                    <a:pt x="655954" y="49489"/>
                    <a:pt x="473455" y="47584"/>
                  </a:cubicBezTo>
                  <a:cubicBezTo>
                    <a:pt x="352677" y="44814"/>
                    <a:pt x="234895" y="85358"/>
                    <a:pt x="141413" y="161884"/>
                  </a:cubicBezTo>
                  <a:cubicBezTo>
                    <a:pt x="51116" y="238084"/>
                    <a:pt x="1015" y="340287"/>
                    <a:pt x="62" y="449825"/>
                  </a:cubicBezTo>
                  <a:cubicBezTo>
                    <a:pt x="-890" y="559362"/>
                    <a:pt x="47687" y="662613"/>
                    <a:pt x="136556" y="740623"/>
                  </a:cubicBezTo>
                  <a:cubicBezTo>
                    <a:pt x="172633" y="771926"/>
                    <a:pt x="213220" y="797614"/>
                    <a:pt x="256952" y="816823"/>
                  </a:cubicBezTo>
                  <a:cubicBezTo>
                    <a:pt x="338105" y="921598"/>
                    <a:pt x="478599" y="987511"/>
                    <a:pt x="635952" y="981034"/>
                  </a:cubicBezTo>
                  <a:cubicBezTo>
                    <a:pt x="691462" y="978798"/>
                    <a:pt x="746201" y="967238"/>
                    <a:pt x="797877" y="946839"/>
                  </a:cubicBezTo>
                  <a:cubicBezTo>
                    <a:pt x="867473" y="1077137"/>
                    <a:pt x="986047" y="1174395"/>
                    <a:pt x="1127442" y="1217159"/>
                  </a:cubicBezTo>
                  <a:cubicBezTo>
                    <a:pt x="1342197" y="1366140"/>
                    <a:pt x="1635397" y="1325001"/>
                    <a:pt x="1800859" y="1122671"/>
                  </a:cubicBezTo>
                  <a:cubicBezTo>
                    <a:pt x="1907459" y="1228358"/>
                    <a:pt x="2048414" y="1292330"/>
                    <a:pt x="2198147" y="1302979"/>
                  </a:cubicBezTo>
                  <a:cubicBezTo>
                    <a:pt x="2254563" y="1317929"/>
                    <a:pt x="2312899" y="1324350"/>
                    <a:pt x="2371216" y="1322029"/>
                  </a:cubicBezTo>
                  <a:cubicBezTo>
                    <a:pt x="2702496" y="1308599"/>
                    <a:pt x="2959956" y="1023039"/>
                    <a:pt x="2946240" y="684426"/>
                  </a:cubicBezTo>
                  <a:cubicBezTo>
                    <a:pt x="2939801" y="517696"/>
                    <a:pt x="2866256" y="360645"/>
                    <a:pt x="2742310" y="248943"/>
                  </a:cubicBezTo>
                  <a:close/>
                  <a:moveTo>
                    <a:pt x="2247010" y="39964"/>
                  </a:moveTo>
                  <a:cubicBezTo>
                    <a:pt x="2361196" y="41183"/>
                    <a:pt x="2472549" y="75675"/>
                    <a:pt x="2567431" y="139215"/>
                  </a:cubicBezTo>
                  <a:cubicBezTo>
                    <a:pt x="2489561" y="107359"/>
                    <a:pt x="2405753" y="92612"/>
                    <a:pt x="2321686" y="95971"/>
                  </a:cubicBezTo>
                  <a:cubicBezTo>
                    <a:pt x="2089371" y="105496"/>
                    <a:pt x="1893823" y="248848"/>
                    <a:pt x="1802193" y="450301"/>
                  </a:cubicBezTo>
                  <a:cubicBezTo>
                    <a:pt x="1775811" y="418282"/>
                    <a:pt x="1745724" y="389506"/>
                    <a:pt x="1712562" y="364576"/>
                  </a:cubicBezTo>
                  <a:cubicBezTo>
                    <a:pt x="1818004" y="161979"/>
                    <a:pt x="2022696" y="37297"/>
                    <a:pt x="2246915" y="39964"/>
                  </a:cubicBezTo>
                  <a:close/>
                  <a:moveTo>
                    <a:pt x="1632838" y="316189"/>
                  </a:moveTo>
                  <a:cubicBezTo>
                    <a:pt x="1557923" y="278900"/>
                    <a:pt x="1474801" y="261143"/>
                    <a:pt x="1391189" y="264564"/>
                  </a:cubicBezTo>
                  <a:cubicBezTo>
                    <a:pt x="1246651" y="270763"/>
                    <a:pt x="1111755" y="338801"/>
                    <a:pt x="1020857" y="451349"/>
                  </a:cubicBezTo>
                  <a:cubicBezTo>
                    <a:pt x="994647" y="400959"/>
                    <a:pt x="957438" y="357109"/>
                    <a:pt x="911986" y="323047"/>
                  </a:cubicBezTo>
                  <a:cubicBezTo>
                    <a:pt x="1098364" y="122173"/>
                    <a:pt x="1412293" y="110421"/>
                    <a:pt x="1613167" y="296799"/>
                  </a:cubicBezTo>
                  <a:cubicBezTo>
                    <a:pt x="1619902" y="303047"/>
                    <a:pt x="1626461" y="309481"/>
                    <a:pt x="1632838" y="316094"/>
                  </a:cubicBezTo>
                  <a:close/>
                  <a:moveTo>
                    <a:pt x="161988" y="710810"/>
                  </a:moveTo>
                  <a:cubicBezTo>
                    <a:pt x="81978" y="640515"/>
                    <a:pt x="38162" y="548218"/>
                    <a:pt x="39115" y="450682"/>
                  </a:cubicBezTo>
                  <a:cubicBezTo>
                    <a:pt x="40067" y="353146"/>
                    <a:pt x="85121" y="261611"/>
                    <a:pt x="166274" y="193507"/>
                  </a:cubicBezTo>
                  <a:cubicBezTo>
                    <a:pt x="252587" y="122578"/>
                    <a:pt x="361480" y="84963"/>
                    <a:pt x="473169" y="87494"/>
                  </a:cubicBezTo>
                  <a:cubicBezTo>
                    <a:pt x="633094" y="89113"/>
                    <a:pt x="775398" y="164646"/>
                    <a:pt x="849312" y="283137"/>
                  </a:cubicBezTo>
                  <a:cubicBezTo>
                    <a:pt x="774034" y="244430"/>
                    <a:pt x="689934" y="226106"/>
                    <a:pt x="605376" y="229988"/>
                  </a:cubicBezTo>
                  <a:cubicBezTo>
                    <a:pt x="364203" y="239513"/>
                    <a:pt x="175608" y="416011"/>
                    <a:pt x="183990" y="623561"/>
                  </a:cubicBezTo>
                  <a:cubicBezTo>
                    <a:pt x="185938" y="667522"/>
                    <a:pt x="196725" y="710640"/>
                    <a:pt x="215709" y="750339"/>
                  </a:cubicBezTo>
                  <a:cubicBezTo>
                    <a:pt x="196807" y="738570"/>
                    <a:pt x="178846" y="725354"/>
                    <a:pt x="161988" y="710810"/>
                  </a:cubicBezTo>
                  <a:close/>
                  <a:moveTo>
                    <a:pt x="833881" y="931600"/>
                  </a:moveTo>
                  <a:cubicBezTo>
                    <a:pt x="861494" y="918206"/>
                    <a:pt x="887665" y="902025"/>
                    <a:pt x="911986" y="883308"/>
                  </a:cubicBezTo>
                  <a:cubicBezTo>
                    <a:pt x="929679" y="976952"/>
                    <a:pt x="972478" y="1064032"/>
                    <a:pt x="1035811" y="1135244"/>
                  </a:cubicBezTo>
                  <a:cubicBezTo>
                    <a:pt x="950736" y="1087642"/>
                    <a:pt x="880762" y="1017075"/>
                    <a:pt x="833881" y="931600"/>
                  </a:cubicBezTo>
                  <a:close/>
                  <a:moveTo>
                    <a:pt x="1825243" y="1091905"/>
                  </a:moveTo>
                  <a:cubicBezTo>
                    <a:pt x="1834197" y="1079332"/>
                    <a:pt x="1842769" y="1066473"/>
                    <a:pt x="1850580" y="1053138"/>
                  </a:cubicBezTo>
                  <a:cubicBezTo>
                    <a:pt x="1894094" y="1118453"/>
                    <a:pt x="1949704" y="1174839"/>
                    <a:pt x="2014409" y="1219254"/>
                  </a:cubicBezTo>
                  <a:cubicBezTo>
                    <a:pt x="1943729" y="1189406"/>
                    <a:pt x="1879492" y="1146161"/>
                    <a:pt x="1825243" y="1091905"/>
                  </a:cubicBezTo>
                  <a:close/>
                </a:path>
              </a:pathLst>
            </a:custGeom>
            <a:solidFill>
              <a:srgbClr val="E3F1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รูปแบบอิสระ: รูปร่าง 674">
              <a:extLst>
                <a:ext uri="{FF2B5EF4-FFF2-40B4-BE49-F238E27FC236}">
                  <a16:creationId xmlns:a16="http://schemas.microsoft.com/office/drawing/2014/main" id="{671745E2-E48E-4D30-9349-EEF17FE765C3}"/>
                </a:ext>
              </a:extLst>
            </p:cNvPr>
            <p:cNvSpPr/>
            <p:nvPr/>
          </p:nvSpPr>
          <p:spPr>
            <a:xfrm>
              <a:off x="1901080" y="3387043"/>
              <a:ext cx="5070048" cy="3667110"/>
            </a:xfrm>
            <a:custGeom>
              <a:avLst/>
              <a:gdLst>
                <a:gd name="connsiteX0" fmla="*/ 2901523 w 3032799"/>
                <a:gd name="connsiteY0" fmla="*/ 1934797 h 2193590"/>
                <a:gd name="connsiteX1" fmla="*/ 2878187 w 3032799"/>
                <a:gd name="connsiteY1" fmla="*/ 1264427 h 2193590"/>
                <a:gd name="connsiteX2" fmla="*/ 2879711 w 3032799"/>
                <a:gd name="connsiteY2" fmla="*/ 1262427 h 2193590"/>
                <a:gd name="connsiteX3" fmla="*/ 3027729 w 3032799"/>
                <a:gd name="connsiteY3" fmla="*/ 719502 h 2193590"/>
                <a:gd name="connsiteX4" fmla="*/ 2757505 w 3032799"/>
                <a:gd name="connsiteY4" fmla="*/ 246395 h 2193590"/>
                <a:gd name="connsiteX5" fmla="*/ 1832056 w 3032799"/>
                <a:gd name="connsiteY5" fmla="*/ 320500 h 2193590"/>
                <a:gd name="connsiteX6" fmla="*/ 1829198 w 3032799"/>
                <a:gd name="connsiteY6" fmla="*/ 309355 h 2193590"/>
                <a:gd name="connsiteX7" fmla="*/ 1647461 w 3032799"/>
                <a:gd name="connsiteY7" fmla="*/ 61705 h 2193590"/>
                <a:gd name="connsiteX8" fmla="*/ 1067008 w 3032799"/>
                <a:gd name="connsiteY8" fmla="*/ 183816 h 2193590"/>
                <a:gd name="connsiteX9" fmla="*/ 995475 w 3032799"/>
                <a:gd name="connsiteY9" fmla="*/ 322595 h 2193590"/>
                <a:gd name="connsiteX10" fmla="*/ 994142 w 3032799"/>
                <a:gd name="connsiteY10" fmla="*/ 326500 h 2193590"/>
                <a:gd name="connsiteX11" fmla="*/ 497603 w 3032799"/>
                <a:gd name="connsiteY11" fmla="*/ 417845 h 2193590"/>
                <a:gd name="connsiteX12" fmla="*/ 430928 w 3032799"/>
                <a:gd name="connsiteY12" fmla="*/ 516619 h 2193590"/>
                <a:gd name="connsiteX13" fmla="*/ 103492 w 3032799"/>
                <a:gd name="connsiteY13" fmla="*/ 462307 h 2193590"/>
                <a:gd name="connsiteX14" fmla="*/ 67550 w 3032799"/>
                <a:gd name="connsiteY14" fmla="*/ 494045 h 2193590"/>
                <a:gd name="connsiteX15" fmla="*/ 10400 w 3032799"/>
                <a:gd name="connsiteY15" fmla="*/ 711977 h 2193590"/>
                <a:gd name="connsiteX16" fmla="*/ 78694 w 3032799"/>
                <a:gd name="connsiteY16" fmla="*/ 985154 h 2193590"/>
                <a:gd name="connsiteX17" fmla="*/ 813262 w 3032799"/>
                <a:gd name="connsiteY17" fmla="*/ 1316529 h 2193590"/>
                <a:gd name="connsiteX18" fmla="*/ 1019192 w 3032799"/>
                <a:gd name="connsiteY18" fmla="*/ 1898602 h 2193590"/>
                <a:gd name="connsiteX19" fmla="*/ 1061960 w 3032799"/>
                <a:gd name="connsiteY19" fmla="*/ 1935654 h 2193590"/>
                <a:gd name="connsiteX20" fmla="*/ 1354568 w 3032799"/>
                <a:gd name="connsiteY20" fmla="*/ 2081767 h 2193590"/>
                <a:gd name="connsiteX21" fmla="*/ 1933592 w 3032799"/>
                <a:gd name="connsiteY21" fmla="*/ 2039953 h 2193590"/>
                <a:gd name="connsiteX22" fmla="*/ 1950166 w 3032799"/>
                <a:gd name="connsiteY22" fmla="*/ 2056336 h 2193590"/>
                <a:gd name="connsiteX23" fmla="*/ 1976074 w 3032799"/>
                <a:gd name="connsiteY23" fmla="*/ 2078815 h 2193590"/>
                <a:gd name="connsiteX24" fmla="*/ 2515189 w 3032799"/>
                <a:gd name="connsiteY24" fmla="*/ 2147300 h 2193590"/>
                <a:gd name="connsiteX25" fmla="*/ 2901523 w 3032799"/>
                <a:gd name="connsiteY25" fmla="*/ 1934797 h 2193590"/>
                <a:gd name="connsiteX26" fmla="*/ 2510998 w 3032799"/>
                <a:gd name="connsiteY26" fmla="*/ 2127868 h 2193590"/>
                <a:gd name="connsiteX27" fmla="*/ 2237440 w 3032799"/>
                <a:gd name="connsiteY27" fmla="*/ 2072147 h 2193590"/>
                <a:gd name="connsiteX28" fmla="*/ 2615773 w 3032799"/>
                <a:gd name="connsiteY28" fmla="*/ 2062622 h 2193590"/>
                <a:gd name="connsiteX29" fmla="*/ 2510617 w 3032799"/>
                <a:gd name="connsiteY29" fmla="*/ 2127868 h 2193590"/>
                <a:gd name="connsiteX30" fmla="*/ 64406 w 3032799"/>
                <a:gd name="connsiteY30" fmla="*/ 647969 h 2193590"/>
                <a:gd name="connsiteX31" fmla="*/ 80504 w 3032799"/>
                <a:gd name="connsiteY31" fmla="*/ 628919 h 2193590"/>
                <a:gd name="connsiteX32" fmla="*/ 128129 w 3032799"/>
                <a:gd name="connsiteY32" fmla="*/ 890571 h 2193590"/>
                <a:gd name="connsiteX33" fmla="*/ 78027 w 3032799"/>
                <a:gd name="connsiteY33" fmla="*/ 821800 h 2193590"/>
                <a:gd name="connsiteX34" fmla="*/ 30402 w 3032799"/>
                <a:gd name="connsiteY34" fmla="*/ 712930 h 2193590"/>
                <a:gd name="connsiteX35" fmla="*/ 64406 w 3032799"/>
                <a:gd name="connsiteY35" fmla="*/ 647969 h 2193590"/>
                <a:gd name="connsiteX36" fmla="*/ 498746 w 3032799"/>
                <a:gd name="connsiteY36" fmla="*/ 523477 h 2193590"/>
                <a:gd name="connsiteX37" fmla="*/ 504461 w 3032799"/>
                <a:gd name="connsiteY37" fmla="*/ 516524 h 2193590"/>
                <a:gd name="connsiteX38" fmla="*/ 475029 w 3032799"/>
                <a:gd name="connsiteY38" fmla="*/ 581961 h 2193590"/>
                <a:gd name="connsiteX39" fmla="*/ 467885 w 3032799"/>
                <a:gd name="connsiteY39" fmla="*/ 572436 h 2193590"/>
                <a:gd name="connsiteX40" fmla="*/ 498746 w 3032799"/>
                <a:gd name="connsiteY40" fmla="*/ 523477 h 2193590"/>
                <a:gd name="connsiteX41" fmla="*/ 1106156 w 3032799"/>
                <a:gd name="connsiteY41" fmla="*/ 172862 h 2193590"/>
                <a:gd name="connsiteX42" fmla="*/ 1142636 w 3032799"/>
                <a:gd name="connsiteY42" fmla="*/ 137810 h 2193590"/>
                <a:gd name="connsiteX43" fmla="*/ 1115204 w 3032799"/>
                <a:gd name="connsiteY43" fmla="*/ 168671 h 2193590"/>
                <a:gd name="connsiteX44" fmla="*/ 1028146 w 3032799"/>
                <a:gd name="connsiteY44" fmla="*/ 347836 h 2193590"/>
                <a:gd name="connsiteX45" fmla="*/ 1010048 w 3032799"/>
                <a:gd name="connsiteY45" fmla="*/ 342312 h 2193590"/>
                <a:gd name="connsiteX46" fmla="*/ 1012430 w 3032799"/>
                <a:gd name="connsiteY46" fmla="*/ 333739 h 2193590"/>
                <a:gd name="connsiteX47" fmla="*/ 1106156 w 3032799"/>
                <a:gd name="connsiteY47" fmla="*/ 172862 h 2193590"/>
                <a:gd name="connsiteX48" fmla="*/ 924133 w 3032799"/>
                <a:gd name="connsiteY48" fmla="*/ 1235090 h 2193590"/>
                <a:gd name="connsiteX49" fmla="*/ 917465 w 3032799"/>
                <a:gd name="connsiteY49" fmla="*/ 1289002 h 2193590"/>
                <a:gd name="connsiteX50" fmla="*/ 835169 w 3032799"/>
                <a:gd name="connsiteY50" fmla="*/ 1295860 h 2193590"/>
                <a:gd name="connsiteX51" fmla="*/ 843742 w 3032799"/>
                <a:gd name="connsiteY51" fmla="*/ 1238710 h 2193590"/>
                <a:gd name="connsiteX52" fmla="*/ 924133 w 3032799"/>
                <a:gd name="connsiteY52" fmla="*/ 1235090 h 2193590"/>
                <a:gd name="connsiteX53" fmla="*/ 1155590 w 3032799"/>
                <a:gd name="connsiteY53" fmla="*/ 1894696 h 2193590"/>
                <a:gd name="connsiteX54" fmla="*/ 1614791 w 3032799"/>
                <a:gd name="connsiteY54" fmla="*/ 2060812 h 2193590"/>
                <a:gd name="connsiteX55" fmla="*/ 1360092 w 3032799"/>
                <a:gd name="connsiteY55" fmla="*/ 2062527 h 2193590"/>
                <a:gd name="connsiteX56" fmla="*/ 1189690 w 3032799"/>
                <a:gd name="connsiteY56" fmla="*/ 1963848 h 2193590"/>
                <a:gd name="connsiteX57" fmla="*/ 939849 w 3032799"/>
                <a:gd name="connsiteY57" fmla="*/ 1554273 h 2193590"/>
                <a:gd name="connsiteX58" fmla="*/ 1155590 w 3032799"/>
                <a:gd name="connsiteY58" fmla="*/ 1894696 h 2193590"/>
                <a:gd name="connsiteX59" fmla="*/ 1990266 w 3032799"/>
                <a:gd name="connsiteY59" fmla="*/ 1875646 h 2193590"/>
                <a:gd name="connsiteX60" fmla="*/ 2028366 w 3032799"/>
                <a:gd name="connsiteY60" fmla="*/ 1925557 h 2193590"/>
                <a:gd name="connsiteX61" fmla="*/ 1936259 w 3032799"/>
                <a:gd name="connsiteY61" fmla="*/ 2014045 h 2193590"/>
                <a:gd name="connsiteX62" fmla="*/ 1896064 w 3032799"/>
                <a:gd name="connsiteY62" fmla="*/ 1964134 h 2193590"/>
                <a:gd name="connsiteX63" fmla="*/ 1990266 w 3032799"/>
                <a:gd name="connsiteY63" fmla="*/ 1875742 h 2193590"/>
                <a:gd name="connsiteX64" fmla="*/ 511605 w 3032799"/>
                <a:gd name="connsiteY64" fmla="*/ 430799 h 2193590"/>
                <a:gd name="connsiteX65" fmla="*/ 919085 w 3032799"/>
                <a:gd name="connsiteY65" fmla="*/ 322976 h 2193590"/>
                <a:gd name="connsiteX66" fmla="*/ 591139 w 3032799"/>
                <a:gd name="connsiteY66" fmla="*/ 412416 h 2193590"/>
                <a:gd name="connsiteX67" fmla="*/ 483030 w 3032799"/>
                <a:gd name="connsiteY67" fmla="*/ 511761 h 2193590"/>
                <a:gd name="connsiteX68" fmla="*/ 454455 w 3032799"/>
                <a:gd name="connsiteY68" fmla="*/ 556529 h 2193590"/>
                <a:gd name="connsiteX69" fmla="*/ 440358 w 3032799"/>
                <a:gd name="connsiteY69" fmla="*/ 542813 h 2193590"/>
                <a:gd name="connsiteX70" fmla="*/ 442263 w 3032799"/>
                <a:gd name="connsiteY70" fmla="*/ 540432 h 2193590"/>
                <a:gd name="connsiteX71" fmla="*/ 511605 w 3032799"/>
                <a:gd name="connsiteY71" fmla="*/ 430799 h 2193590"/>
                <a:gd name="connsiteX72" fmla="*/ 81551 w 3032799"/>
                <a:gd name="connsiteY72" fmla="*/ 506999 h 2193590"/>
                <a:gd name="connsiteX73" fmla="*/ 386351 w 3032799"/>
                <a:gd name="connsiteY73" fmla="*/ 494902 h 2193590"/>
                <a:gd name="connsiteX74" fmla="*/ 409021 w 3032799"/>
                <a:gd name="connsiteY74" fmla="*/ 519667 h 2193590"/>
                <a:gd name="connsiteX75" fmla="*/ 114794 w 3032799"/>
                <a:gd name="connsiteY75" fmla="*/ 569198 h 2193590"/>
                <a:gd name="connsiteX76" fmla="*/ 106221 w 3032799"/>
                <a:gd name="connsiteY76" fmla="*/ 580913 h 2193590"/>
                <a:gd name="connsiteX77" fmla="*/ 24782 w 3032799"/>
                <a:gd name="connsiteY77" fmla="*/ 674353 h 2193590"/>
                <a:gd name="connsiteX78" fmla="*/ 81932 w 3032799"/>
                <a:gd name="connsiteY78" fmla="*/ 507190 h 2193590"/>
                <a:gd name="connsiteX79" fmla="*/ 93743 w 3032799"/>
                <a:gd name="connsiteY79" fmla="*/ 972295 h 2193590"/>
                <a:gd name="connsiteX80" fmla="*/ 21639 w 3032799"/>
                <a:gd name="connsiteY80" fmla="*/ 752554 h 2193590"/>
                <a:gd name="connsiteX81" fmla="*/ 61549 w 3032799"/>
                <a:gd name="connsiteY81" fmla="*/ 832373 h 2193590"/>
                <a:gd name="connsiteX82" fmla="*/ 465409 w 3032799"/>
                <a:gd name="connsiteY82" fmla="*/ 1165748 h 2193590"/>
                <a:gd name="connsiteX83" fmla="*/ 823549 w 3032799"/>
                <a:gd name="connsiteY83" fmla="*/ 1238710 h 2193590"/>
                <a:gd name="connsiteX84" fmla="*/ 815072 w 3032799"/>
                <a:gd name="connsiteY84" fmla="*/ 1296622 h 2193590"/>
                <a:gd name="connsiteX85" fmla="*/ 94124 w 3032799"/>
                <a:gd name="connsiteY85" fmla="*/ 972486 h 2193590"/>
                <a:gd name="connsiteX86" fmla="*/ 1032337 w 3032799"/>
                <a:gd name="connsiteY86" fmla="*/ 1883838 h 2193590"/>
                <a:gd name="connsiteX87" fmla="*/ 832312 w 3032799"/>
                <a:gd name="connsiteY87" fmla="*/ 1315386 h 2193590"/>
                <a:gd name="connsiteX88" fmla="*/ 906702 w 3032799"/>
                <a:gd name="connsiteY88" fmla="*/ 1309671 h 2193590"/>
                <a:gd name="connsiteX89" fmla="*/ 1157114 w 3032799"/>
                <a:gd name="connsiteY89" fmla="*/ 1963753 h 2193590"/>
                <a:gd name="connsiteX90" fmla="*/ 1177117 w 3032799"/>
                <a:gd name="connsiteY90" fmla="*/ 1979278 h 2193590"/>
                <a:gd name="connsiteX91" fmla="*/ 1242935 w 3032799"/>
                <a:gd name="connsiteY91" fmla="*/ 2023951 h 2193590"/>
                <a:gd name="connsiteX92" fmla="*/ 1032718 w 3032799"/>
                <a:gd name="connsiteY92" fmla="*/ 1884028 h 2193590"/>
                <a:gd name="connsiteX93" fmla="*/ 1457914 w 3032799"/>
                <a:gd name="connsiteY93" fmla="*/ 2095865 h 2193590"/>
                <a:gd name="connsiteX94" fmla="*/ 1705564 w 3032799"/>
                <a:gd name="connsiteY94" fmla="*/ 2049287 h 2193590"/>
                <a:gd name="connsiteX95" fmla="*/ 1879395 w 3032799"/>
                <a:gd name="connsiteY95" fmla="*/ 1975564 h 2193590"/>
                <a:gd name="connsiteX96" fmla="*/ 1919686 w 3032799"/>
                <a:gd name="connsiteY96" fmla="*/ 2025189 h 2193590"/>
                <a:gd name="connsiteX97" fmla="*/ 1458295 w 3032799"/>
                <a:gd name="connsiteY97" fmla="*/ 2096055 h 2193590"/>
                <a:gd name="connsiteX98" fmla="*/ 1963310 w 3032799"/>
                <a:gd name="connsiteY98" fmla="*/ 2041572 h 2193590"/>
                <a:gd name="connsiteX99" fmla="*/ 1949594 w 3032799"/>
                <a:gd name="connsiteY99" fmla="*/ 2027856 h 2193590"/>
                <a:gd name="connsiteX100" fmla="*/ 2040939 w 3032799"/>
                <a:gd name="connsiteY100" fmla="*/ 1940416 h 2193590"/>
                <a:gd name="connsiteX101" fmla="*/ 2088564 w 3032799"/>
                <a:gd name="connsiteY101" fmla="*/ 1985374 h 2193590"/>
                <a:gd name="connsiteX102" fmla="*/ 2152763 w 3032799"/>
                <a:gd name="connsiteY102" fmla="*/ 2042524 h 2193590"/>
                <a:gd name="connsiteX103" fmla="*/ 2457563 w 3032799"/>
                <a:gd name="connsiteY103" fmla="*/ 2148728 h 2193590"/>
                <a:gd name="connsiteX104" fmla="*/ 1963691 w 3032799"/>
                <a:gd name="connsiteY104" fmla="*/ 2041762 h 2193590"/>
                <a:gd name="connsiteX105" fmla="*/ 2679400 w 3032799"/>
                <a:gd name="connsiteY105" fmla="*/ 2028999 h 2193590"/>
                <a:gd name="connsiteX106" fmla="*/ 2846330 w 3032799"/>
                <a:gd name="connsiteY106" fmla="*/ 1330287 h 2193590"/>
                <a:gd name="connsiteX107" fmla="*/ 2807130 w 3032799"/>
                <a:gd name="connsiteY107" fmla="*/ 1275095 h 2193590"/>
                <a:gd name="connsiteX108" fmla="*/ 2819322 w 3032799"/>
                <a:gd name="connsiteY108" fmla="*/ 1255474 h 2193590"/>
                <a:gd name="connsiteX109" fmla="*/ 2732264 w 3032799"/>
                <a:gd name="connsiteY109" fmla="*/ 292210 h 2193590"/>
                <a:gd name="connsiteX110" fmla="*/ 1875776 w 3032799"/>
                <a:gd name="connsiteY110" fmla="*/ 306212 h 2193590"/>
                <a:gd name="connsiteX111" fmla="*/ 2745408 w 3032799"/>
                <a:gd name="connsiteY111" fmla="*/ 261349 h 2193590"/>
                <a:gd name="connsiteX112" fmla="*/ 3007917 w 3032799"/>
                <a:gd name="connsiteY112" fmla="*/ 721407 h 2193590"/>
                <a:gd name="connsiteX113" fmla="*/ 2864280 w 3032799"/>
                <a:gd name="connsiteY113" fmla="*/ 1250711 h 2193590"/>
                <a:gd name="connsiteX114" fmla="*/ 2860851 w 3032799"/>
                <a:gd name="connsiteY114" fmla="*/ 1255093 h 2193590"/>
                <a:gd name="connsiteX115" fmla="*/ 2857898 w 3032799"/>
                <a:gd name="connsiteY115" fmla="*/ 1258807 h 2193590"/>
                <a:gd name="connsiteX116" fmla="*/ 2857898 w 3032799"/>
                <a:gd name="connsiteY116" fmla="*/ 1271285 h 2193590"/>
                <a:gd name="connsiteX117" fmla="*/ 2816467 w 3032799"/>
                <a:gd name="connsiteY117" fmla="*/ 1998450 h 2193590"/>
                <a:gd name="connsiteX118" fmla="*/ 2565957 w 3032799"/>
                <a:gd name="connsiteY118" fmla="*/ 2120820 h 2193590"/>
                <a:gd name="connsiteX119" fmla="*/ 2679781 w 3032799"/>
                <a:gd name="connsiteY119" fmla="*/ 2029190 h 219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3032799" h="2193590">
                  <a:moveTo>
                    <a:pt x="2901523" y="1934797"/>
                  </a:moveTo>
                  <a:cubicBezTo>
                    <a:pt x="3051707" y="1733453"/>
                    <a:pt x="3042008" y="1454840"/>
                    <a:pt x="2878187" y="1264427"/>
                  </a:cubicBezTo>
                  <a:lnTo>
                    <a:pt x="2879711" y="1262427"/>
                  </a:lnTo>
                  <a:cubicBezTo>
                    <a:pt x="2997330" y="1107367"/>
                    <a:pt x="3050374" y="912803"/>
                    <a:pt x="3027729" y="719502"/>
                  </a:cubicBezTo>
                  <a:cubicBezTo>
                    <a:pt x="3006719" y="531294"/>
                    <a:pt x="2908942" y="360108"/>
                    <a:pt x="2757505" y="246395"/>
                  </a:cubicBezTo>
                  <a:cubicBezTo>
                    <a:pt x="2483566" y="41322"/>
                    <a:pt x="2088850" y="73993"/>
                    <a:pt x="1832056" y="320500"/>
                  </a:cubicBezTo>
                  <a:cubicBezTo>
                    <a:pt x="1831199" y="316690"/>
                    <a:pt x="1830151" y="313070"/>
                    <a:pt x="1829198" y="309355"/>
                  </a:cubicBezTo>
                  <a:cubicBezTo>
                    <a:pt x="1805505" y="205211"/>
                    <a:pt x="1739704" y="115545"/>
                    <a:pt x="1647461" y="61705"/>
                  </a:cubicBezTo>
                  <a:cubicBezTo>
                    <a:pt x="1460771" y="-54214"/>
                    <a:pt x="1207216" y="-3541"/>
                    <a:pt x="1067008" y="183816"/>
                  </a:cubicBezTo>
                  <a:cubicBezTo>
                    <a:pt x="1035443" y="225670"/>
                    <a:pt x="1011252" y="272603"/>
                    <a:pt x="995475" y="322595"/>
                  </a:cubicBezTo>
                  <a:cubicBezTo>
                    <a:pt x="995475" y="323929"/>
                    <a:pt x="994523" y="325167"/>
                    <a:pt x="994142" y="326500"/>
                  </a:cubicBezTo>
                  <a:cubicBezTo>
                    <a:pt x="810595" y="253634"/>
                    <a:pt x="616666" y="288972"/>
                    <a:pt x="497603" y="417845"/>
                  </a:cubicBezTo>
                  <a:cubicBezTo>
                    <a:pt x="470372" y="447098"/>
                    <a:pt x="447876" y="480424"/>
                    <a:pt x="430928" y="516619"/>
                  </a:cubicBezTo>
                  <a:cubicBezTo>
                    <a:pt x="355507" y="411202"/>
                    <a:pt x="208909" y="386886"/>
                    <a:pt x="103492" y="462307"/>
                  </a:cubicBezTo>
                  <a:cubicBezTo>
                    <a:pt x="90459" y="471632"/>
                    <a:pt x="78415" y="482266"/>
                    <a:pt x="67550" y="494045"/>
                  </a:cubicBezTo>
                  <a:cubicBezTo>
                    <a:pt x="13352" y="552814"/>
                    <a:pt x="-5602" y="631300"/>
                    <a:pt x="10400" y="711977"/>
                  </a:cubicBezTo>
                  <a:cubicBezTo>
                    <a:pt x="-15699" y="798845"/>
                    <a:pt x="7733" y="899143"/>
                    <a:pt x="78694" y="985154"/>
                  </a:cubicBezTo>
                  <a:cubicBezTo>
                    <a:pt x="267670" y="1213754"/>
                    <a:pt x="514367" y="1325387"/>
                    <a:pt x="813262" y="1316529"/>
                  </a:cubicBezTo>
                  <a:cubicBezTo>
                    <a:pt x="801546" y="1455308"/>
                    <a:pt x="814119" y="1709149"/>
                    <a:pt x="1019192" y="1898602"/>
                  </a:cubicBezTo>
                  <a:cubicBezTo>
                    <a:pt x="1033289" y="1911651"/>
                    <a:pt x="1047767" y="1923938"/>
                    <a:pt x="1061960" y="1935654"/>
                  </a:cubicBezTo>
                  <a:cubicBezTo>
                    <a:pt x="1147057" y="2006066"/>
                    <a:pt x="1247153" y="2056048"/>
                    <a:pt x="1354568" y="2081767"/>
                  </a:cubicBezTo>
                  <a:cubicBezTo>
                    <a:pt x="1559355" y="2167969"/>
                    <a:pt x="1772239" y="2152729"/>
                    <a:pt x="1933592" y="2039953"/>
                  </a:cubicBezTo>
                  <a:cubicBezTo>
                    <a:pt x="1939117" y="2045477"/>
                    <a:pt x="1944451" y="2051097"/>
                    <a:pt x="1950166" y="2056336"/>
                  </a:cubicBezTo>
                  <a:cubicBezTo>
                    <a:pt x="1958643" y="2064146"/>
                    <a:pt x="1967311" y="2071671"/>
                    <a:pt x="1976074" y="2078815"/>
                  </a:cubicBezTo>
                  <a:cubicBezTo>
                    <a:pt x="2128467" y="2201524"/>
                    <a:pt x="2336955" y="2228009"/>
                    <a:pt x="2515189" y="2147300"/>
                  </a:cubicBezTo>
                  <a:cubicBezTo>
                    <a:pt x="2668587" y="2135496"/>
                    <a:pt x="2809418" y="2058033"/>
                    <a:pt x="2901523" y="1934797"/>
                  </a:cubicBezTo>
                  <a:close/>
                  <a:moveTo>
                    <a:pt x="2510998" y="2127868"/>
                  </a:moveTo>
                  <a:cubicBezTo>
                    <a:pt x="2416417" y="2134900"/>
                    <a:pt x="2321735" y="2115614"/>
                    <a:pt x="2237440" y="2072147"/>
                  </a:cubicBezTo>
                  <a:cubicBezTo>
                    <a:pt x="2360085" y="2117734"/>
                    <a:pt x="2495577" y="2114323"/>
                    <a:pt x="2615773" y="2062622"/>
                  </a:cubicBezTo>
                  <a:cubicBezTo>
                    <a:pt x="2583592" y="2088689"/>
                    <a:pt x="2548263" y="2110609"/>
                    <a:pt x="2510617" y="2127868"/>
                  </a:cubicBezTo>
                  <a:close/>
                  <a:moveTo>
                    <a:pt x="64406" y="647969"/>
                  </a:moveTo>
                  <a:cubicBezTo>
                    <a:pt x="69385" y="641302"/>
                    <a:pt x="74760" y="634940"/>
                    <a:pt x="80504" y="628919"/>
                  </a:cubicBezTo>
                  <a:cubicBezTo>
                    <a:pt x="47261" y="713787"/>
                    <a:pt x="70121" y="811609"/>
                    <a:pt x="128129" y="890571"/>
                  </a:cubicBezTo>
                  <a:cubicBezTo>
                    <a:pt x="110730" y="868727"/>
                    <a:pt x="94029" y="845803"/>
                    <a:pt x="78027" y="821800"/>
                  </a:cubicBezTo>
                  <a:cubicBezTo>
                    <a:pt x="55573" y="788758"/>
                    <a:pt x="39426" y="751847"/>
                    <a:pt x="30402" y="712930"/>
                  </a:cubicBezTo>
                  <a:cubicBezTo>
                    <a:pt x="38007" y="689520"/>
                    <a:pt x="49503" y="667559"/>
                    <a:pt x="64406" y="647969"/>
                  </a:cubicBezTo>
                  <a:close/>
                  <a:moveTo>
                    <a:pt x="498746" y="523477"/>
                  </a:moveTo>
                  <a:cubicBezTo>
                    <a:pt x="500556" y="521096"/>
                    <a:pt x="502556" y="518905"/>
                    <a:pt x="504461" y="516524"/>
                  </a:cubicBezTo>
                  <a:cubicBezTo>
                    <a:pt x="492605" y="537357"/>
                    <a:pt x="482750" y="559267"/>
                    <a:pt x="475029" y="581961"/>
                  </a:cubicBezTo>
                  <a:cubicBezTo>
                    <a:pt x="472743" y="578723"/>
                    <a:pt x="470362" y="575674"/>
                    <a:pt x="467885" y="572436"/>
                  </a:cubicBezTo>
                  <a:cubicBezTo>
                    <a:pt x="476931" y="555366"/>
                    <a:pt x="487247" y="539001"/>
                    <a:pt x="498746" y="523477"/>
                  </a:cubicBezTo>
                  <a:close/>
                  <a:moveTo>
                    <a:pt x="1106156" y="172862"/>
                  </a:moveTo>
                  <a:cubicBezTo>
                    <a:pt x="1117626" y="160480"/>
                    <a:pt x="1129806" y="148777"/>
                    <a:pt x="1142636" y="137810"/>
                  </a:cubicBezTo>
                  <a:cubicBezTo>
                    <a:pt x="1133111" y="147335"/>
                    <a:pt x="1123586" y="157813"/>
                    <a:pt x="1115204" y="168671"/>
                  </a:cubicBezTo>
                  <a:cubicBezTo>
                    <a:pt x="1072814" y="220917"/>
                    <a:pt x="1043025" y="282223"/>
                    <a:pt x="1028146" y="347836"/>
                  </a:cubicBezTo>
                  <a:cubicBezTo>
                    <a:pt x="1022145" y="345836"/>
                    <a:pt x="1016144" y="344122"/>
                    <a:pt x="1010048" y="342312"/>
                  </a:cubicBezTo>
                  <a:cubicBezTo>
                    <a:pt x="1010906" y="339454"/>
                    <a:pt x="1011572" y="336597"/>
                    <a:pt x="1012430" y="333739"/>
                  </a:cubicBezTo>
                  <a:cubicBezTo>
                    <a:pt x="1031420" y="273856"/>
                    <a:pt x="1063427" y="218916"/>
                    <a:pt x="1106156" y="172862"/>
                  </a:cubicBezTo>
                  <a:close/>
                  <a:moveTo>
                    <a:pt x="924133" y="1235090"/>
                  </a:moveTo>
                  <a:cubicBezTo>
                    <a:pt x="924133" y="1235090"/>
                    <a:pt x="920228" y="1255188"/>
                    <a:pt x="917465" y="1289002"/>
                  </a:cubicBezTo>
                  <a:cubicBezTo>
                    <a:pt x="889557" y="1292335"/>
                    <a:pt x="862220" y="1294526"/>
                    <a:pt x="835169" y="1295860"/>
                  </a:cubicBezTo>
                  <a:cubicBezTo>
                    <a:pt x="837932" y="1271380"/>
                    <a:pt x="841170" y="1251759"/>
                    <a:pt x="843742" y="1238710"/>
                  </a:cubicBezTo>
                  <a:cubicBezTo>
                    <a:pt x="869745" y="1238424"/>
                    <a:pt x="896510" y="1236995"/>
                    <a:pt x="924133" y="1235090"/>
                  </a:cubicBezTo>
                  <a:close/>
                  <a:moveTo>
                    <a:pt x="1155590" y="1894696"/>
                  </a:moveTo>
                  <a:cubicBezTo>
                    <a:pt x="1295894" y="2008234"/>
                    <a:pt x="1459914" y="2066813"/>
                    <a:pt x="1614791" y="2060812"/>
                  </a:cubicBezTo>
                  <a:cubicBezTo>
                    <a:pt x="1531236" y="2081638"/>
                    <a:pt x="1443919" y="2082226"/>
                    <a:pt x="1360092" y="2062527"/>
                  </a:cubicBezTo>
                  <a:cubicBezTo>
                    <a:pt x="1299527" y="2036613"/>
                    <a:pt x="1242312" y="2003480"/>
                    <a:pt x="1189690" y="1963848"/>
                  </a:cubicBezTo>
                  <a:cubicBezTo>
                    <a:pt x="1032432" y="1846119"/>
                    <a:pt x="966329" y="1687147"/>
                    <a:pt x="939849" y="1554273"/>
                  </a:cubicBezTo>
                  <a:cubicBezTo>
                    <a:pt x="972716" y="1688237"/>
                    <a:pt x="1048478" y="1807784"/>
                    <a:pt x="1155590" y="1894696"/>
                  </a:cubicBezTo>
                  <a:close/>
                  <a:moveTo>
                    <a:pt x="1990266" y="1875646"/>
                  </a:moveTo>
                  <a:cubicBezTo>
                    <a:pt x="2001937" y="1893045"/>
                    <a:pt x="2014660" y="1909713"/>
                    <a:pt x="2028366" y="1925557"/>
                  </a:cubicBezTo>
                  <a:cubicBezTo>
                    <a:pt x="2001363" y="1958677"/>
                    <a:pt x="1970434" y="1988391"/>
                    <a:pt x="1936259" y="2014045"/>
                  </a:cubicBezTo>
                  <a:cubicBezTo>
                    <a:pt x="1921792" y="1998298"/>
                    <a:pt x="1908365" y="1981625"/>
                    <a:pt x="1896064" y="1964134"/>
                  </a:cubicBezTo>
                  <a:cubicBezTo>
                    <a:pt x="1930926" y="1938590"/>
                    <a:pt x="1962558" y="1908909"/>
                    <a:pt x="1990266" y="1875742"/>
                  </a:cubicBezTo>
                  <a:close/>
                  <a:moveTo>
                    <a:pt x="511605" y="430799"/>
                  </a:moveTo>
                  <a:cubicBezTo>
                    <a:pt x="610665" y="323643"/>
                    <a:pt x="764494" y="284781"/>
                    <a:pt x="919085" y="322976"/>
                  </a:cubicBezTo>
                  <a:cubicBezTo>
                    <a:pt x="798212" y="308593"/>
                    <a:pt x="679721" y="338692"/>
                    <a:pt x="591139" y="412416"/>
                  </a:cubicBezTo>
                  <a:cubicBezTo>
                    <a:pt x="549300" y="438601"/>
                    <a:pt x="512650" y="472280"/>
                    <a:pt x="483030" y="511761"/>
                  </a:cubicBezTo>
                  <a:cubicBezTo>
                    <a:pt x="472497" y="526016"/>
                    <a:pt x="462950" y="540973"/>
                    <a:pt x="454455" y="556529"/>
                  </a:cubicBezTo>
                  <a:cubicBezTo>
                    <a:pt x="449993" y="551720"/>
                    <a:pt x="445288" y="547141"/>
                    <a:pt x="440358" y="542813"/>
                  </a:cubicBezTo>
                  <a:cubicBezTo>
                    <a:pt x="441095" y="542106"/>
                    <a:pt x="441735" y="541306"/>
                    <a:pt x="442263" y="540432"/>
                  </a:cubicBezTo>
                  <a:cubicBezTo>
                    <a:pt x="458722" y="500080"/>
                    <a:pt x="482198" y="462962"/>
                    <a:pt x="511605" y="430799"/>
                  </a:cubicBezTo>
                  <a:close/>
                  <a:moveTo>
                    <a:pt x="81551" y="506999"/>
                  </a:moveTo>
                  <a:cubicBezTo>
                    <a:pt x="162390" y="419515"/>
                    <a:pt x="298833" y="414100"/>
                    <a:pt x="386351" y="494902"/>
                  </a:cubicBezTo>
                  <a:cubicBezTo>
                    <a:pt x="394565" y="502531"/>
                    <a:pt x="402146" y="510813"/>
                    <a:pt x="409021" y="519667"/>
                  </a:cubicBezTo>
                  <a:cubicBezTo>
                    <a:pt x="312492" y="459595"/>
                    <a:pt x="186334" y="480833"/>
                    <a:pt x="114794" y="569198"/>
                  </a:cubicBezTo>
                  <a:cubicBezTo>
                    <a:pt x="111746" y="573007"/>
                    <a:pt x="108983" y="577008"/>
                    <a:pt x="106221" y="580913"/>
                  </a:cubicBezTo>
                  <a:cubicBezTo>
                    <a:pt x="71500" y="604548"/>
                    <a:pt x="43452" y="636729"/>
                    <a:pt x="24782" y="674353"/>
                  </a:cubicBezTo>
                  <a:cubicBezTo>
                    <a:pt x="19525" y="613081"/>
                    <a:pt x="40264" y="552419"/>
                    <a:pt x="81932" y="507190"/>
                  </a:cubicBezTo>
                  <a:close/>
                  <a:moveTo>
                    <a:pt x="93743" y="972295"/>
                  </a:moveTo>
                  <a:cubicBezTo>
                    <a:pt x="36593" y="903144"/>
                    <a:pt x="12305" y="824467"/>
                    <a:pt x="21639" y="752554"/>
                  </a:cubicBezTo>
                  <a:cubicBezTo>
                    <a:pt x="31535" y="780732"/>
                    <a:pt x="44944" y="807550"/>
                    <a:pt x="61549" y="832373"/>
                  </a:cubicBezTo>
                  <a:cubicBezTo>
                    <a:pt x="166991" y="991155"/>
                    <a:pt x="302150" y="1102407"/>
                    <a:pt x="465409" y="1165748"/>
                  </a:cubicBezTo>
                  <a:cubicBezTo>
                    <a:pt x="578441" y="1214631"/>
                    <a:pt x="700402" y="1239477"/>
                    <a:pt x="823549" y="1238710"/>
                  </a:cubicBezTo>
                  <a:cubicBezTo>
                    <a:pt x="820882" y="1252711"/>
                    <a:pt x="817643" y="1272333"/>
                    <a:pt x="815072" y="1296622"/>
                  </a:cubicBezTo>
                  <a:cubicBezTo>
                    <a:pt x="521702" y="1305861"/>
                    <a:pt x="279386" y="1197181"/>
                    <a:pt x="94124" y="972486"/>
                  </a:cubicBezTo>
                  <a:close/>
                  <a:moveTo>
                    <a:pt x="1032337" y="1883838"/>
                  </a:moveTo>
                  <a:cubicBezTo>
                    <a:pt x="831836" y="1698672"/>
                    <a:pt x="820977" y="1449498"/>
                    <a:pt x="832312" y="1315386"/>
                  </a:cubicBezTo>
                  <a:cubicBezTo>
                    <a:pt x="856823" y="1314243"/>
                    <a:pt x="881620" y="1312338"/>
                    <a:pt x="906702" y="1309671"/>
                  </a:cubicBezTo>
                  <a:cubicBezTo>
                    <a:pt x="899273" y="1381013"/>
                    <a:pt x="878127" y="1737629"/>
                    <a:pt x="1157114" y="1963753"/>
                  </a:cubicBezTo>
                  <a:cubicBezTo>
                    <a:pt x="1163591" y="1968991"/>
                    <a:pt x="1170259" y="1974135"/>
                    <a:pt x="1177117" y="1979278"/>
                  </a:cubicBezTo>
                  <a:cubicBezTo>
                    <a:pt x="1198739" y="1995471"/>
                    <a:pt x="1220741" y="2010330"/>
                    <a:pt x="1242935" y="2023951"/>
                  </a:cubicBezTo>
                  <a:cubicBezTo>
                    <a:pt x="1165596" y="1989275"/>
                    <a:pt x="1094557" y="1941990"/>
                    <a:pt x="1032718" y="1884028"/>
                  </a:cubicBezTo>
                  <a:close/>
                  <a:moveTo>
                    <a:pt x="1457914" y="2095865"/>
                  </a:moveTo>
                  <a:cubicBezTo>
                    <a:pt x="1543012" y="2100540"/>
                    <a:pt x="1627979" y="2084560"/>
                    <a:pt x="1705564" y="2049287"/>
                  </a:cubicBezTo>
                  <a:cubicBezTo>
                    <a:pt x="1767690" y="2036060"/>
                    <a:pt x="1826701" y="2011032"/>
                    <a:pt x="1879395" y="1975564"/>
                  </a:cubicBezTo>
                  <a:cubicBezTo>
                    <a:pt x="1891785" y="1992924"/>
                    <a:pt x="1905241" y="2009498"/>
                    <a:pt x="1919686" y="2025189"/>
                  </a:cubicBezTo>
                  <a:cubicBezTo>
                    <a:pt x="1789574" y="2115200"/>
                    <a:pt x="1624601" y="2139394"/>
                    <a:pt x="1458295" y="2096055"/>
                  </a:cubicBezTo>
                  <a:close/>
                  <a:moveTo>
                    <a:pt x="1963310" y="2041572"/>
                  </a:moveTo>
                  <a:cubicBezTo>
                    <a:pt x="1958548" y="2037190"/>
                    <a:pt x="1953785" y="2032047"/>
                    <a:pt x="1949594" y="2027856"/>
                  </a:cubicBezTo>
                  <a:cubicBezTo>
                    <a:pt x="1983289" y="2002302"/>
                    <a:pt x="2013938" y="1972963"/>
                    <a:pt x="2040939" y="1940416"/>
                  </a:cubicBezTo>
                  <a:cubicBezTo>
                    <a:pt x="2055847" y="1956395"/>
                    <a:pt x="2071753" y="1971412"/>
                    <a:pt x="2088564" y="1985374"/>
                  </a:cubicBezTo>
                  <a:cubicBezTo>
                    <a:pt x="2108447" y="2006063"/>
                    <a:pt x="2129911" y="2025171"/>
                    <a:pt x="2152763" y="2042524"/>
                  </a:cubicBezTo>
                  <a:cubicBezTo>
                    <a:pt x="2240903" y="2108655"/>
                    <a:pt x="2347412" y="2145767"/>
                    <a:pt x="2457563" y="2148728"/>
                  </a:cubicBezTo>
                  <a:cubicBezTo>
                    <a:pt x="2285728" y="2205390"/>
                    <a:pt x="2096682" y="2164445"/>
                    <a:pt x="1963691" y="2041762"/>
                  </a:cubicBezTo>
                  <a:close/>
                  <a:moveTo>
                    <a:pt x="2679400" y="2028999"/>
                  </a:moveTo>
                  <a:cubicBezTo>
                    <a:pt x="2918440" y="1882151"/>
                    <a:pt x="2993177" y="1569327"/>
                    <a:pt x="2846330" y="1330287"/>
                  </a:cubicBezTo>
                  <a:cubicBezTo>
                    <a:pt x="2834505" y="1311039"/>
                    <a:pt x="2821409" y="1292600"/>
                    <a:pt x="2807130" y="1275095"/>
                  </a:cubicBezTo>
                  <a:cubicBezTo>
                    <a:pt x="2811321" y="1268618"/>
                    <a:pt x="2815322" y="1262046"/>
                    <a:pt x="2819322" y="1255474"/>
                  </a:cubicBezTo>
                  <a:cubicBezTo>
                    <a:pt x="3056304" y="952674"/>
                    <a:pt x="3018585" y="523858"/>
                    <a:pt x="2732264" y="292210"/>
                  </a:cubicBezTo>
                  <a:cubicBezTo>
                    <a:pt x="2482899" y="90471"/>
                    <a:pt x="2126569" y="104377"/>
                    <a:pt x="1875776" y="306212"/>
                  </a:cubicBezTo>
                  <a:cubicBezTo>
                    <a:pt x="2125617" y="91804"/>
                    <a:pt x="2489662" y="69897"/>
                    <a:pt x="2745408" y="261349"/>
                  </a:cubicBezTo>
                  <a:cubicBezTo>
                    <a:pt x="2892684" y="371875"/>
                    <a:pt x="2987695" y="538385"/>
                    <a:pt x="3007917" y="721407"/>
                  </a:cubicBezTo>
                  <a:cubicBezTo>
                    <a:pt x="3030290" y="909778"/>
                    <a:pt x="2978808" y="1099491"/>
                    <a:pt x="2864280" y="1250711"/>
                  </a:cubicBezTo>
                  <a:lnTo>
                    <a:pt x="2860851" y="1255093"/>
                  </a:lnTo>
                  <a:lnTo>
                    <a:pt x="2857898" y="1258807"/>
                  </a:lnTo>
                  <a:cubicBezTo>
                    <a:pt x="2854795" y="1262388"/>
                    <a:pt x="2854795" y="1267705"/>
                    <a:pt x="2857898" y="1271285"/>
                  </a:cubicBezTo>
                  <a:cubicBezTo>
                    <a:pt x="3047258" y="1483527"/>
                    <a:pt x="3028709" y="1809090"/>
                    <a:pt x="2816467" y="1998450"/>
                  </a:cubicBezTo>
                  <a:cubicBezTo>
                    <a:pt x="2745803" y="2061496"/>
                    <a:pt x="2659123" y="2103838"/>
                    <a:pt x="2565957" y="2120820"/>
                  </a:cubicBezTo>
                  <a:cubicBezTo>
                    <a:pt x="2608042" y="2095815"/>
                    <a:pt x="2646365" y="2064964"/>
                    <a:pt x="2679781" y="2029190"/>
                  </a:cubicBezTo>
                  <a:close/>
                </a:path>
              </a:pathLst>
            </a:custGeom>
            <a:solidFill>
              <a:srgbClr val="E4F2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รูปแบบอิสระ: รูปร่าง 675">
              <a:extLst>
                <a:ext uri="{FF2B5EF4-FFF2-40B4-BE49-F238E27FC236}">
                  <a16:creationId xmlns:a16="http://schemas.microsoft.com/office/drawing/2014/main" id="{B42AB79A-3D89-478D-B290-40346AF2A93E}"/>
                </a:ext>
              </a:extLst>
            </p:cNvPr>
            <p:cNvSpPr/>
            <p:nvPr/>
          </p:nvSpPr>
          <p:spPr>
            <a:xfrm>
              <a:off x="3280942" y="3584333"/>
              <a:ext cx="3690186" cy="3468865"/>
            </a:xfrm>
            <a:custGeom>
              <a:avLst/>
              <a:gdLst>
                <a:gd name="connsiteX0" fmla="*/ 2076118 w 2207394"/>
                <a:gd name="connsiteY0" fmla="*/ 1816782 h 2075004"/>
                <a:gd name="connsiteX1" fmla="*/ 2052782 w 2207394"/>
                <a:gd name="connsiteY1" fmla="*/ 1146412 h 2075004"/>
                <a:gd name="connsiteX2" fmla="*/ 2054306 w 2207394"/>
                <a:gd name="connsiteY2" fmla="*/ 1144412 h 2075004"/>
                <a:gd name="connsiteX3" fmla="*/ 2202324 w 2207394"/>
                <a:gd name="connsiteY3" fmla="*/ 601487 h 2075004"/>
                <a:gd name="connsiteX4" fmla="*/ 1932100 w 2207394"/>
                <a:gd name="connsiteY4" fmla="*/ 128380 h 2075004"/>
                <a:gd name="connsiteX5" fmla="*/ 1614632 w 2207394"/>
                <a:gd name="connsiteY5" fmla="*/ -112 h 2075004"/>
                <a:gd name="connsiteX6" fmla="*/ 1612155 w 2207394"/>
                <a:gd name="connsiteY6" fmla="*/ 19414 h 2075004"/>
                <a:gd name="connsiteX7" fmla="*/ 1920384 w 2207394"/>
                <a:gd name="connsiteY7" fmla="*/ 144096 h 2075004"/>
                <a:gd name="connsiteX8" fmla="*/ 2182893 w 2207394"/>
                <a:gd name="connsiteY8" fmla="*/ 604154 h 2075004"/>
                <a:gd name="connsiteX9" fmla="*/ 2038875 w 2207394"/>
                <a:gd name="connsiteY9" fmla="*/ 1132696 h 2075004"/>
                <a:gd name="connsiteX10" fmla="*/ 2035446 w 2207394"/>
                <a:gd name="connsiteY10" fmla="*/ 1137078 h 2075004"/>
                <a:gd name="connsiteX11" fmla="*/ 2032493 w 2207394"/>
                <a:gd name="connsiteY11" fmla="*/ 1140793 h 2075004"/>
                <a:gd name="connsiteX12" fmla="*/ 2032493 w 2207394"/>
                <a:gd name="connsiteY12" fmla="*/ 1153270 h 2075004"/>
                <a:gd name="connsiteX13" fmla="*/ 1991062 w 2207394"/>
                <a:gd name="connsiteY13" fmla="*/ 1880435 h 2075004"/>
                <a:gd name="connsiteX14" fmla="*/ 1740552 w 2207394"/>
                <a:gd name="connsiteY14" fmla="*/ 2002805 h 2075004"/>
                <a:gd name="connsiteX15" fmla="*/ 1854185 w 2207394"/>
                <a:gd name="connsiteY15" fmla="*/ 1911175 h 2075004"/>
                <a:gd name="connsiteX16" fmla="*/ 2021078 w 2207394"/>
                <a:gd name="connsiteY16" fmla="*/ 1212454 h 2075004"/>
                <a:gd name="connsiteX17" fmla="*/ 1981725 w 2207394"/>
                <a:gd name="connsiteY17" fmla="*/ 1157081 h 2075004"/>
                <a:gd name="connsiteX18" fmla="*/ 1993917 w 2207394"/>
                <a:gd name="connsiteY18" fmla="*/ 1137459 h 2075004"/>
                <a:gd name="connsiteX19" fmla="*/ 1906859 w 2207394"/>
                <a:gd name="connsiteY19" fmla="*/ 174195 h 2075004"/>
                <a:gd name="connsiteX20" fmla="*/ 1608726 w 2207394"/>
                <a:gd name="connsiteY20" fmla="*/ 39512 h 2075004"/>
                <a:gd name="connsiteX21" fmla="*/ 1022653 w 2207394"/>
                <a:gd name="connsiteY21" fmla="*/ 1013824 h 2075004"/>
                <a:gd name="connsiteX22" fmla="*/ 213028 w 2207394"/>
                <a:gd name="connsiteY22" fmla="*/ 1407493 h 2075004"/>
                <a:gd name="connsiteX23" fmla="*/ 91775 w 2207394"/>
                <a:gd name="connsiteY23" fmla="*/ 1423209 h 2075004"/>
                <a:gd name="connsiteX24" fmla="*/ 331995 w 2207394"/>
                <a:gd name="connsiteY24" fmla="*/ 1845547 h 2075004"/>
                <a:gd name="connsiteX25" fmla="*/ 351997 w 2207394"/>
                <a:gd name="connsiteY25" fmla="*/ 1861073 h 2075004"/>
                <a:gd name="connsiteX26" fmla="*/ 417815 w 2207394"/>
                <a:gd name="connsiteY26" fmla="*/ 1905745 h 2075004"/>
                <a:gd name="connsiteX27" fmla="*/ 206741 w 2207394"/>
                <a:gd name="connsiteY27" fmla="*/ 1765633 h 2075004"/>
                <a:gd name="connsiteX28" fmla="*/ 19670 w 2207394"/>
                <a:gd name="connsiteY28" fmla="*/ 1428829 h 2075004"/>
                <a:gd name="connsiteX29" fmla="*/ 49 w 2207394"/>
                <a:gd name="connsiteY29" fmla="*/ 1430067 h 2075004"/>
                <a:gd name="connsiteX30" fmla="*/ 193501 w 2207394"/>
                <a:gd name="connsiteY30" fmla="*/ 1780015 h 2075004"/>
                <a:gd name="connsiteX31" fmla="*/ 236269 w 2207394"/>
                <a:gd name="connsiteY31" fmla="*/ 1817068 h 2075004"/>
                <a:gd name="connsiteX32" fmla="*/ 528877 w 2207394"/>
                <a:gd name="connsiteY32" fmla="*/ 1963181 h 2075004"/>
                <a:gd name="connsiteX33" fmla="*/ 1107902 w 2207394"/>
                <a:gd name="connsiteY33" fmla="*/ 1921366 h 2075004"/>
                <a:gd name="connsiteX34" fmla="*/ 1124475 w 2207394"/>
                <a:gd name="connsiteY34" fmla="*/ 1937749 h 2075004"/>
                <a:gd name="connsiteX35" fmla="*/ 1150383 w 2207394"/>
                <a:gd name="connsiteY35" fmla="*/ 1960228 h 2075004"/>
                <a:gd name="connsiteX36" fmla="*/ 1689498 w 2207394"/>
                <a:gd name="connsiteY36" fmla="*/ 2028713 h 2075004"/>
                <a:gd name="connsiteX37" fmla="*/ 2076118 w 2207394"/>
                <a:gd name="connsiteY37" fmla="*/ 1816782 h 2075004"/>
                <a:gd name="connsiteX38" fmla="*/ 534687 w 2207394"/>
                <a:gd name="connsiteY38" fmla="*/ 1944512 h 2075004"/>
                <a:gd name="connsiteX39" fmla="*/ 364285 w 2207394"/>
                <a:gd name="connsiteY39" fmla="*/ 1845833 h 2075004"/>
                <a:gd name="connsiteX40" fmla="*/ 114444 w 2207394"/>
                <a:gd name="connsiteY40" fmla="*/ 1436258 h 2075004"/>
                <a:gd name="connsiteX41" fmla="*/ 330185 w 2207394"/>
                <a:gd name="connsiteY41" fmla="*/ 1776681 h 2075004"/>
                <a:gd name="connsiteX42" fmla="*/ 789386 w 2207394"/>
                <a:gd name="connsiteY42" fmla="*/ 1942797 h 2075004"/>
                <a:gd name="connsiteX43" fmla="*/ 534687 w 2207394"/>
                <a:gd name="connsiteY43" fmla="*/ 1944512 h 2075004"/>
                <a:gd name="connsiteX44" fmla="*/ 632890 w 2207394"/>
                <a:gd name="connsiteY44" fmla="*/ 1978040 h 2075004"/>
                <a:gd name="connsiteX45" fmla="*/ 880540 w 2207394"/>
                <a:gd name="connsiteY45" fmla="*/ 1931463 h 2075004"/>
                <a:gd name="connsiteX46" fmla="*/ 1054371 w 2207394"/>
                <a:gd name="connsiteY46" fmla="*/ 1857739 h 2075004"/>
                <a:gd name="connsiteX47" fmla="*/ 1094662 w 2207394"/>
                <a:gd name="connsiteY47" fmla="*/ 1907364 h 2075004"/>
                <a:gd name="connsiteX48" fmla="*/ 632890 w 2207394"/>
                <a:gd name="connsiteY48" fmla="*/ 1978040 h 2075004"/>
                <a:gd name="connsiteX49" fmla="*/ 1110664 w 2207394"/>
                <a:gd name="connsiteY49" fmla="*/ 1896125 h 2075004"/>
                <a:gd name="connsiteX50" fmla="*/ 1070468 w 2207394"/>
                <a:gd name="connsiteY50" fmla="*/ 1846214 h 2075004"/>
                <a:gd name="connsiteX51" fmla="*/ 1164861 w 2207394"/>
                <a:gd name="connsiteY51" fmla="*/ 1757727 h 2075004"/>
                <a:gd name="connsiteX52" fmla="*/ 1202961 w 2207394"/>
                <a:gd name="connsiteY52" fmla="*/ 1807638 h 2075004"/>
                <a:gd name="connsiteX53" fmla="*/ 1110664 w 2207394"/>
                <a:gd name="connsiteY53" fmla="*/ 1896125 h 2075004"/>
                <a:gd name="connsiteX54" fmla="*/ 1138286 w 2207394"/>
                <a:gd name="connsiteY54" fmla="*/ 1923747 h 2075004"/>
                <a:gd name="connsiteX55" fmla="*/ 1124570 w 2207394"/>
                <a:gd name="connsiteY55" fmla="*/ 1910031 h 2075004"/>
                <a:gd name="connsiteX56" fmla="*/ 1215915 w 2207394"/>
                <a:gd name="connsiteY56" fmla="*/ 1822592 h 2075004"/>
                <a:gd name="connsiteX57" fmla="*/ 1263540 w 2207394"/>
                <a:gd name="connsiteY57" fmla="*/ 1867550 h 2075004"/>
                <a:gd name="connsiteX58" fmla="*/ 1327739 w 2207394"/>
                <a:gd name="connsiteY58" fmla="*/ 1924700 h 2075004"/>
                <a:gd name="connsiteX59" fmla="*/ 1632539 w 2207394"/>
                <a:gd name="connsiteY59" fmla="*/ 2030904 h 2075004"/>
                <a:gd name="connsiteX60" fmla="*/ 1138286 w 2207394"/>
                <a:gd name="connsiteY60" fmla="*/ 1923747 h 2075004"/>
                <a:gd name="connsiteX61" fmla="*/ 1685212 w 2207394"/>
                <a:gd name="connsiteY61" fmla="*/ 2009472 h 2075004"/>
                <a:gd name="connsiteX62" fmla="*/ 1411654 w 2207394"/>
                <a:gd name="connsiteY62" fmla="*/ 1953751 h 2075004"/>
                <a:gd name="connsiteX63" fmla="*/ 1789987 w 2207394"/>
                <a:gd name="connsiteY63" fmla="*/ 1944226 h 2075004"/>
                <a:gd name="connsiteX64" fmla="*/ 1685212 w 2207394"/>
                <a:gd name="connsiteY64" fmla="*/ 2009854 h 20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207394" h="2075004">
                  <a:moveTo>
                    <a:pt x="2076118" y="1816782"/>
                  </a:moveTo>
                  <a:cubicBezTo>
                    <a:pt x="2226302" y="1615438"/>
                    <a:pt x="2216603" y="1336825"/>
                    <a:pt x="2052782" y="1146412"/>
                  </a:cubicBezTo>
                  <a:lnTo>
                    <a:pt x="2054306" y="1144412"/>
                  </a:lnTo>
                  <a:cubicBezTo>
                    <a:pt x="2171925" y="989352"/>
                    <a:pt x="2224969" y="794788"/>
                    <a:pt x="2202324" y="601487"/>
                  </a:cubicBezTo>
                  <a:cubicBezTo>
                    <a:pt x="2181314" y="413279"/>
                    <a:pt x="2083537" y="242093"/>
                    <a:pt x="1932100" y="128380"/>
                  </a:cubicBezTo>
                  <a:cubicBezTo>
                    <a:pt x="1839036" y="59053"/>
                    <a:pt x="1729717" y="14807"/>
                    <a:pt x="1614632" y="-112"/>
                  </a:cubicBezTo>
                  <a:cubicBezTo>
                    <a:pt x="1613870" y="6460"/>
                    <a:pt x="1613012" y="12937"/>
                    <a:pt x="1612155" y="19414"/>
                  </a:cubicBezTo>
                  <a:cubicBezTo>
                    <a:pt x="1723895" y="33836"/>
                    <a:pt x="1830043" y="76774"/>
                    <a:pt x="1920384" y="144096"/>
                  </a:cubicBezTo>
                  <a:cubicBezTo>
                    <a:pt x="2067660" y="254622"/>
                    <a:pt x="2162671" y="421132"/>
                    <a:pt x="2182893" y="604154"/>
                  </a:cubicBezTo>
                  <a:cubicBezTo>
                    <a:pt x="2204955" y="792323"/>
                    <a:pt x="2153345" y="981730"/>
                    <a:pt x="2038875" y="1132696"/>
                  </a:cubicBezTo>
                  <a:lnTo>
                    <a:pt x="2035446" y="1137078"/>
                  </a:lnTo>
                  <a:lnTo>
                    <a:pt x="2032493" y="1140793"/>
                  </a:lnTo>
                  <a:cubicBezTo>
                    <a:pt x="2029390" y="1144373"/>
                    <a:pt x="2029390" y="1149690"/>
                    <a:pt x="2032493" y="1153270"/>
                  </a:cubicBezTo>
                  <a:cubicBezTo>
                    <a:pt x="2221853" y="1365512"/>
                    <a:pt x="2203304" y="1691075"/>
                    <a:pt x="1991062" y="1880435"/>
                  </a:cubicBezTo>
                  <a:cubicBezTo>
                    <a:pt x="1920398" y="1943481"/>
                    <a:pt x="1833718" y="1985823"/>
                    <a:pt x="1740552" y="2002805"/>
                  </a:cubicBezTo>
                  <a:cubicBezTo>
                    <a:pt x="1782570" y="1977785"/>
                    <a:pt x="1820828" y="1946935"/>
                    <a:pt x="1854185" y="1911175"/>
                  </a:cubicBezTo>
                  <a:cubicBezTo>
                    <a:pt x="2093218" y="1764314"/>
                    <a:pt x="2167938" y="1451486"/>
                    <a:pt x="2021078" y="1212454"/>
                  </a:cubicBezTo>
                  <a:cubicBezTo>
                    <a:pt x="2009210" y="1193139"/>
                    <a:pt x="1996063" y="1174640"/>
                    <a:pt x="1981725" y="1157081"/>
                  </a:cubicBezTo>
                  <a:cubicBezTo>
                    <a:pt x="1985916" y="1150603"/>
                    <a:pt x="1989916" y="1144031"/>
                    <a:pt x="1993917" y="1137459"/>
                  </a:cubicBezTo>
                  <a:cubicBezTo>
                    <a:pt x="2230899" y="834659"/>
                    <a:pt x="2193180" y="405844"/>
                    <a:pt x="1906859" y="174195"/>
                  </a:cubicBezTo>
                  <a:cubicBezTo>
                    <a:pt x="1820706" y="104427"/>
                    <a:pt x="1718026" y="58041"/>
                    <a:pt x="1608726" y="39512"/>
                  </a:cubicBezTo>
                  <a:cubicBezTo>
                    <a:pt x="1549195" y="419655"/>
                    <a:pt x="1317642" y="771794"/>
                    <a:pt x="1022653" y="1013824"/>
                  </a:cubicBezTo>
                  <a:cubicBezTo>
                    <a:pt x="785099" y="1208706"/>
                    <a:pt x="518495" y="1356724"/>
                    <a:pt x="213028" y="1407493"/>
                  </a:cubicBezTo>
                  <a:cubicBezTo>
                    <a:pt x="172737" y="1414255"/>
                    <a:pt x="132256" y="1419304"/>
                    <a:pt x="91775" y="1423209"/>
                  </a:cubicBezTo>
                  <a:cubicBezTo>
                    <a:pt x="115682" y="1557416"/>
                    <a:pt x="178262" y="1721151"/>
                    <a:pt x="331995" y="1845547"/>
                  </a:cubicBezTo>
                  <a:cubicBezTo>
                    <a:pt x="338472" y="1850786"/>
                    <a:pt x="345139" y="1855930"/>
                    <a:pt x="351997" y="1861073"/>
                  </a:cubicBezTo>
                  <a:cubicBezTo>
                    <a:pt x="373619" y="1877265"/>
                    <a:pt x="395622" y="1892125"/>
                    <a:pt x="417815" y="1905745"/>
                  </a:cubicBezTo>
                  <a:cubicBezTo>
                    <a:pt x="340160" y="1871095"/>
                    <a:pt x="268825" y="1823741"/>
                    <a:pt x="206741" y="1765633"/>
                  </a:cubicBezTo>
                  <a:cubicBezTo>
                    <a:pt x="110220" y="1676064"/>
                    <a:pt x="44702" y="1558105"/>
                    <a:pt x="19670" y="1428829"/>
                  </a:cubicBezTo>
                  <a:cubicBezTo>
                    <a:pt x="13098" y="1428829"/>
                    <a:pt x="6526" y="1429781"/>
                    <a:pt x="49" y="1430067"/>
                  </a:cubicBezTo>
                  <a:cubicBezTo>
                    <a:pt x="25457" y="1564400"/>
                    <a:pt x="93259" y="1687051"/>
                    <a:pt x="193501" y="1780015"/>
                  </a:cubicBezTo>
                  <a:cubicBezTo>
                    <a:pt x="207599" y="1793064"/>
                    <a:pt x="222076" y="1805352"/>
                    <a:pt x="236269" y="1817068"/>
                  </a:cubicBezTo>
                  <a:cubicBezTo>
                    <a:pt x="321366" y="1887479"/>
                    <a:pt x="421462" y="1937462"/>
                    <a:pt x="528877" y="1963181"/>
                  </a:cubicBezTo>
                  <a:cubicBezTo>
                    <a:pt x="733664" y="2049382"/>
                    <a:pt x="946548" y="2034142"/>
                    <a:pt x="1107902" y="1921366"/>
                  </a:cubicBezTo>
                  <a:cubicBezTo>
                    <a:pt x="1113426" y="1926891"/>
                    <a:pt x="1118760" y="1932511"/>
                    <a:pt x="1124475" y="1937749"/>
                  </a:cubicBezTo>
                  <a:cubicBezTo>
                    <a:pt x="1132952" y="1945560"/>
                    <a:pt x="1141620" y="1953085"/>
                    <a:pt x="1150383" y="1960228"/>
                  </a:cubicBezTo>
                  <a:cubicBezTo>
                    <a:pt x="1302776" y="2082938"/>
                    <a:pt x="1511264" y="2109423"/>
                    <a:pt x="1689498" y="2028713"/>
                  </a:cubicBezTo>
                  <a:cubicBezTo>
                    <a:pt x="1842904" y="2017129"/>
                    <a:pt x="1983837" y="1939874"/>
                    <a:pt x="2076118" y="1816782"/>
                  </a:cubicBezTo>
                  <a:close/>
                  <a:moveTo>
                    <a:pt x="534687" y="1944512"/>
                  </a:moveTo>
                  <a:cubicBezTo>
                    <a:pt x="474121" y="1918598"/>
                    <a:pt x="416906" y="1885466"/>
                    <a:pt x="364285" y="1845833"/>
                  </a:cubicBezTo>
                  <a:cubicBezTo>
                    <a:pt x="207027" y="1728104"/>
                    <a:pt x="140924" y="1569132"/>
                    <a:pt x="114444" y="1436258"/>
                  </a:cubicBezTo>
                  <a:cubicBezTo>
                    <a:pt x="147311" y="1570223"/>
                    <a:pt x="223073" y="1689769"/>
                    <a:pt x="330185" y="1776681"/>
                  </a:cubicBezTo>
                  <a:cubicBezTo>
                    <a:pt x="470488" y="1890220"/>
                    <a:pt x="634509" y="1948798"/>
                    <a:pt x="789386" y="1942797"/>
                  </a:cubicBezTo>
                  <a:cubicBezTo>
                    <a:pt x="705831" y="1963623"/>
                    <a:pt x="618514" y="1964211"/>
                    <a:pt x="534687" y="1944512"/>
                  </a:cubicBezTo>
                  <a:close/>
                  <a:moveTo>
                    <a:pt x="632890" y="1978040"/>
                  </a:moveTo>
                  <a:cubicBezTo>
                    <a:pt x="717988" y="1982715"/>
                    <a:pt x="802955" y="1966735"/>
                    <a:pt x="880540" y="1931463"/>
                  </a:cubicBezTo>
                  <a:cubicBezTo>
                    <a:pt x="942666" y="1918235"/>
                    <a:pt x="1001677" y="1893208"/>
                    <a:pt x="1054371" y="1857739"/>
                  </a:cubicBezTo>
                  <a:cubicBezTo>
                    <a:pt x="1066761" y="1875100"/>
                    <a:pt x="1080217" y="1891673"/>
                    <a:pt x="1094662" y="1907364"/>
                  </a:cubicBezTo>
                  <a:cubicBezTo>
                    <a:pt x="964169" y="1997185"/>
                    <a:pt x="799196" y="2021379"/>
                    <a:pt x="632890" y="1978040"/>
                  </a:cubicBezTo>
                  <a:close/>
                  <a:moveTo>
                    <a:pt x="1110664" y="1896125"/>
                  </a:moveTo>
                  <a:cubicBezTo>
                    <a:pt x="1096196" y="1880378"/>
                    <a:pt x="1082769" y="1863706"/>
                    <a:pt x="1070468" y="1846214"/>
                  </a:cubicBezTo>
                  <a:cubicBezTo>
                    <a:pt x="1105403" y="1820653"/>
                    <a:pt x="1137100" y="1790940"/>
                    <a:pt x="1164861" y="1757727"/>
                  </a:cubicBezTo>
                  <a:cubicBezTo>
                    <a:pt x="1176531" y="1775125"/>
                    <a:pt x="1189255" y="1791793"/>
                    <a:pt x="1202961" y="1807638"/>
                  </a:cubicBezTo>
                  <a:cubicBezTo>
                    <a:pt x="1175899" y="1840769"/>
                    <a:pt x="1144906" y="1870483"/>
                    <a:pt x="1110664" y="1896125"/>
                  </a:cubicBezTo>
                  <a:close/>
                  <a:moveTo>
                    <a:pt x="1138286" y="1923747"/>
                  </a:moveTo>
                  <a:cubicBezTo>
                    <a:pt x="1133524" y="1919366"/>
                    <a:pt x="1128761" y="1914222"/>
                    <a:pt x="1124570" y="1910031"/>
                  </a:cubicBezTo>
                  <a:cubicBezTo>
                    <a:pt x="1158265" y="1884477"/>
                    <a:pt x="1188914" y="1855139"/>
                    <a:pt x="1215915" y="1822592"/>
                  </a:cubicBezTo>
                  <a:cubicBezTo>
                    <a:pt x="1230823" y="1838571"/>
                    <a:pt x="1246730" y="1853587"/>
                    <a:pt x="1263540" y="1867550"/>
                  </a:cubicBezTo>
                  <a:cubicBezTo>
                    <a:pt x="1283423" y="1888238"/>
                    <a:pt x="1304887" y="1907346"/>
                    <a:pt x="1327739" y="1924700"/>
                  </a:cubicBezTo>
                  <a:cubicBezTo>
                    <a:pt x="1415879" y="1990831"/>
                    <a:pt x="1522388" y="2027942"/>
                    <a:pt x="1632539" y="2030904"/>
                  </a:cubicBezTo>
                  <a:cubicBezTo>
                    <a:pt x="1460557" y="2087666"/>
                    <a:pt x="1271318" y="2046638"/>
                    <a:pt x="1138286" y="1923747"/>
                  </a:cubicBezTo>
                  <a:close/>
                  <a:moveTo>
                    <a:pt x="1685212" y="2009472"/>
                  </a:moveTo>
                  <a:cubicBezTo>
                    <a:pt x="1590631" y="2016504"/>
                    <a:pt x="1495949" y="1997218"/>
                    <a:pt x="1411654" y="1953751"/>
                  </a:cubicBezTo>
                  <a:cubicBezTo>
                    <a:pt x="1534299" y="1999338"/>
                    <a:pt x="1669791" y="1995927"/>
                    <a:pt x="1789987" y="1944226"/>
                  </a:cubicBezTo>
                  <a:cubicBezTo>
                    <a:pt x="1757945" y="1970399"/>
                    <a:pt x="1722745" y="1992447"/>
                    <a:pt x="1685212" y="2009854"/>
                  </a:cubicBez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รูปแบบอิสระ: รูปร่าง 676">
              <a:extLst>
                <a:ext uri="{FF2B5EF4-FFF2-40B4-BE49-F238E27FC236}">
                  <a16:creationId xmlns:a16="http://schemas.microsoft.com/office/drawing/2014/main" id="{5BD897FB-88BE-493B-A90D-F09CD042A201}"/>
                </a:ext>
              </a:extLst>
            </p:cNvPr>
            <p:cNvSpPr/>
            <p:nvPr/>
          </p:nvSpPr>
          <p:spPr>
            <a:xfrm>
              <a:off x="2809570" y="4061536"/>
              <a:ext cx="553672" cy="367577"/>
            </a:xfrm>
            <a:custGeom>
              <a:avLst/>
              <a:gdLst>
                <a:gd name="connsiteX0" fmla="*/ 55033 w 331195"/>
                <a:gd name="connsiteY0" fmla="*/ 207353 h 219877"/>
                <a:gd name="connsiteX1" fmla="*/ 304112 w 331195"/>
                <a:gd name="connsiteY1" fmla="*/ 62573 h 219877"/>
                <a:gd name="connsiteX2" fmla="*/ 297540 w 331195"/>
                <a:gd name="connsiteY2" fmla="*/ 89 h 219877"/>
                <a:gd name="connsiteX3" fmla="*/ 6265 w 331195"/>
                <a:gd name="connsiteY3" fmla="*/ 167824 h 219877"/>
                <a:gd name="connsiteX4" fmla="*/ 55128 w 331195"/>
                <a:gd name="connsiteY4" fmla="*/ 207353 h 219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195" h="219877">
                  <a:moveTo>
                    <a:pt x="55033" y="207353"/>
                  </a:moveTo>
                  <a:cubicBezTo>
                    <a:pt x="112658" y="124736"/>
                    <a:pt x="203803" y="71757"/>
                    <a:pt x="304112" y="62573"/>
                  </a:cubicBezTo>
                  <a:cubicBezTo>
                    <a:pt x="344403" y="58573"/>
                    <a:pt x="337830" y="-4102"/>
                    <a:pt x="297540" y="89"/>
                  </a:cubicBezTo>
                  <a:cubicBezTo>
                    <a:pt x="180684" y="11010"/>
                    <a:pt x="74364" y="72237"/>
                    <a:pt x="6265" y="167824"/>
                  </a:cubicBezTo>
                  <a:cubicBezTo>
                    <a:pt x="-17166" y="200590"/>
                    <a:pt x="31506" y="240405"/>
                    <a:pt x="55128" y="207353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รูปแบบอิสระ: รูปร่าง 677">
              <a:extLst>
                <a:ext uri="{FF2B5EF4-FFF2-40B4-BE49-F238E27FC236}">
                  <a16:creationId xmlns:a16="http://schemas.microsoft.com/office/drawing/2014/main" id="{873F91A3-4A2F-4801-9439-4391972B64DF}"/>
                </a:ext>
              </a:extLst>
            </p:cNvPr>
            <p:cNvSpPr/>
            <p:nvPr/>
          </p:nvSpPr>
          <p:spPr>
            <a:xfrm>
              <a:off x="3432721" y="4055427"/>
              <a:ext cx="256630" cy="125059"/>
            </a:xfrm>
            <a:custGeom>
              <a:avLst/>
              <a:gdLst>
                <a:gd name="connsiteX0" fmla="*/ 33559 w 153511"/>
                <a:gd name="connsiteY0" fmla="*/ 64894 h 74808"/>
                <a:gd name="connsiteX1" fmla="*/ 109759 w 153511"/>
                <a:gd name="connsiteY1" fmla="*/ 72323 h 74808"/>
                <a:gd name="connsiteX2" fmla="*/ 134905 w 153511"/>
                <a:gd name="connsiteY2" fmla="*/ 14602 h 74808"/>
                <a:gd name="connsiteX3" fmla="*/ 26891 w 153511"/>
                <a:gd name="connsiteY3" fmla="*/ 2315 h 74808"/>
                <a:gd name="connsiteX4" fmla="*/ 33464 w 153511"/>
                <a:gd name="connsiteY4" fmla="*/ 64894 h 74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511" h="74808">
                  <a:moveTo>
                    <a:pt x="33559" y="64894"/>
                  </a:moveTo>
                  <a:cubicBezTo>
                    <a:pt x="59162" y="60392"/>
                    <a:pt x="85508" y="62961"/>
                    <a:pt x="109759" y="72323"/>
                  </a:cubicBezTo>
                  <a:cubicBezTo>
                    <a:pt x="147287" y="86992"/>
                    <a:pt x="172719" y="29461"/>
                    <a:pt x="134905" y="14602"/>
                  </a:cubicBezTo>
                  <a:cubicBezTo>
                    <a:pt x="100648" y="914"/>
                    <a:pt x="63347" y="-3329"/>
                    <a:pt x="26891" y="2315"/>
                  </a:cubicBezTo>
                  <a:cubicBezTo>
                    <a:pt x="-12923" y="8792"/>
                    <a:pt x="-6542" y="71371"/>
                    <a:pt x="33464" y="64894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รูปแบบอิสระ: รูปร่าง 678">
              <a:extLst>
                <a:ext uri="{FF2B5EF4-FFF2-40B4-BE49-F238E27FC236}">
                  <a16:creationId xmlns:a16="http://schemas.microsoft.com/office/drawing/2014/main" id="{0A236DDF-DBE9-4217-8E93-565B49F5BC66}"/>
                </a:ext>
              </a:extLst>
            </p:cNvPr>
            <p:cNvSpPr/>
            <p:nvPr/>
          </p:nvSpPr>
          <p:spPr>
            <a:xfrm>
              <a:off x="3772079" y="3510880"/>
              <a:ext cx="635605" cy="473614"/>
            </a:xfrm>
            <a:custGeom>
              <a:avLst/>
              <a:gdLst>
                <a:gd name="connsiteX0" fmla="*/ 60400 w 380206"/>
                <a:gd name="connsiteY0" fmla="*/ 264711 h 283306"/>
                <a:gd name="connsiteX1" fmla="*/ 353008 w 380206"/>
                <a:gd name="connsiteY1" fmla="*/ 62399 h 283306"/>
                <a:gd name="connsiteX2" fmla="*/ 346436 w 380206"/>
                <a:gd name="connsiteY2" fmla="*/ -84 h 283306"/>
                <a:gd name="connsiteX3" fmla="*/ 2679 w 380206"/>
                <a:gd name="connsiteY3" fmla="*/ 239565 h 283306"/>
                <a:gd name="connsiteX4" fmla="*/ 60400 w 380206"/>
                <a:gd name="connsiteY4" fmla="*/ 264711 h 28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06" h="283306">
                  <a:moveTo>
                    <a:pt x="60400" y="264711"/>
                  </a:moveTo>
                  <a:cubicBezTo>
                    <a:pt x="109373" y="145365"/>
                    <a:pt x="224058" y="66072"/>
                    <a:pt x="353008" y="62399"/>
                  </a:cubicBezTo>
                  <a:cubicBezTo>
                    <a:pt x="393584" y="60876"/>
                    <a:pt x="386727" y="-1608"/>
                    <a:pt x="346436" y="-84"/>
                  </a:cubicBezTo>
                  <a:cubicBezTo>
                    <a:pt x="194875" y="5792"/>
                    <a:pt x="60615" y="99391"/>
                    <a:pt x="2679" y="239565"/>
                  </a:cubicBezTo>
                  <a:cubicBezTo>
                    <a:pt x="-12847" y="276903"/>
                    <a:pt x="44779" y="302239"/>
                    <a:pt x="60400" y="264711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รูปแบบอิสระ: รูปร่าง 679">
              <a:extLst>
                <a:ext uri="{FF2B5EF4-FFF2-40B4-BE49-F238E27FC236}">
                  <a16:creationId xmlns:a16="http://schemas.microsoft.com/office/drawing/2014/main" id="{F1EFA9BD-3CEC-4217-AA5D-6AF69CDD4B75}"/>
                </a:ext>
              </a:extLst>
            </p:cNvPr>
            <p:cNvSpPr/>
            <p:nvPr/>
          </p:nvSpPr>
          <p:spPr>
            <a:xfrm>
              <a:off x="2157614" y="4484344"/>
              <a:ext cx="387355" cy="632937"/>
            </a:xfrm>
            <a:custGeom>
              <a:avLst/>
              <a:gdLst>
                <a:gd name="connsiteX0" fmla="*/ 3822 w 231708"/>
                <a:gd name="connsiteY0" fmla="*/ 25685 h 378610"/>
                <a:gd name="connsiteX1" fmla="*/ 188988 w 231708"/>
                <a:gd name="connsiteY1" fmla="*/ 375062 h 378610"/>
                <a:gd name="connsiteX2" fmla="*/ 214134 w 231708"/>
                <a:gd name="connsiteY2" fmla="*/ 317436 h 378610"/>
                <a:gd name="connsiteX3" fmla="*/ 66020 w 231708"/>
                <a:gd name="connsiteY3" fmla="*/ 35115 h 378610"/>
                <a:gd name="connsiteX4" fmla="*/ 3822 w 231708"/>
                <a:gd name="connsiteY4" fmla="*/ 25590 h 37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1708" h="378610">
                  <a:moveTo>
                    <a:pt x="3822" y="25685"/>
                  </a:moveTo>
                  <a:cubicBezTo>
                    <a:pt x="-17800" y="174180"/>
                    <a:pt x="54780" y="308768"/>
                    <a:pt x="188988" y="375062"/>
                  </a:cubicBezTo>
                  <a:cubicBezTo>
                    <a:pt x="225182" y="393065"/>
                    <a:pt x="250328" y="335343"/>
                    <a:pt x="214134" y="317436"/>
                  </a:cubicBezTo>
                  <a:cubicBezTo>
                    <a:pt x="107035" y="267195"/>
                    <a:pt x="46490" y="151789"/>
                    <a:pt x="66020" y="35115"/>
                  </a:cubicBezTo>
                  <a:cubicBezTo>
                    <a:pt x="71830" y="-4890"/>
                    <a:pt x="9727" y="-14510"/>
                    <a:pt x="3822" y="25590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รูปแบบอิสระ: รูปร่าง 680">
              <a:extLst>
                <a:ext uri="{FF2B5EF4-FFF2-40B4-BE49-F238E27FC236}">
                  <a16:creationId xmlns:a16="http://schemas.microsoft.com/office/drawing/2014/main" id="{2ED367B8-E1FF-4ECF-B047-114205D5D309}"/>
                </a:ext>
              </a:extLst>
            </p:cNvPr>
            <p:cNvSpPr/>
            <p:nvPr/>
          </p:nvSpPr>
          <p:spPr>
            <a:xfrm>
              <a:off x="2257072" y="4300952"/>
              <a:ext cx="229784" cy="141884"/>
            </a:xfrm>
            <a:custGeom>
              <a:avLst/>
              <a:gdLst>
                <a:gd name="connsiteX0" fmla="*/ 49579 w 137452"/>
                <a:gd name="connsiteY0" fmla="*/ 78998 h 84872"/>
                <a:gd name="connsiteX1" fmla="*/ 100252 w 137452"/>
                <a:gd name="connsiteY1" fmla="*/ 62901 h 84872"/>
                <a:gd name="connsiteX2" fmla="*/ 136954 w 137452"/>
                <a:gd name="connsiteY2" fmla="*/ 37821 h 84872"/>
                <a:gd name="connsiteX3" fmla="*/ 111874 w 137452"/>
                <a:gd name="connsiteY3" fmla="*/ 1120 h 84872"/>
                <a:gd name="connsiteX4" fmla="*/ 109777 w 137452"/>
                <a:gd name="connsiteY4" fmla="*/ 798 h 84872"/>
                <a:gd name="connsiteX5" fmla="*/ 12908 w 137452"/>
                <a:gd name="connsiteY5" fmla="*/ 27849 h 84872"/>
                <a:gd name="connsiteX6" fmla="*/ 5669 w 137452"/>
                <a:gd name="connsiteY6" fmla="*/ 71759 h 84872"/>
                <a:gd name="connsiteX7" fmla="*/ 49579 w 137452"/>
                <a:gd name="connsiteY7" fmla="*/ 78998 h 8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452" h="84872">
                  <a:moveTo>
                    <a:pt x="49579" y="78998"/>
                  </a:moveTo>
                  <a:cubicBezTo>
                    <a:pt x="63597" y="66998"/>
                    <a:pt x="81879" y="61191"/>
                    <a:pt x="100252" y="62901"/>
                  </a:cubicBezTo>
                  <a:cubicBezTo>
                    <a:pt x="117313" y="66111"/>
                    <a:pt x="133744" y="54882"/>
                    <a:pt x="136954" y="37821"/>
                  </a:cubicBezTo>
                  <a:cubicBezTo>
                    <a:pt x="140163" y="20761"/>
                    <a:pt x="128934" y="4329"/>
                    <a:pt x="111874" y="1120"/>
                  </a:cubicBezTo>
                  <a:cubicBezTo>
                    <a:pt x="111179" y="989"/>
                    <a:pt x="110479" y="882"/>
                    <a:pt x="109777" y="798"/>
                  </a:cubicBezTo>
                  <a:cubicBezTo>
                    <a:pt x="75186" y="-3278"/>
                    <a:pt x="40382" y="6441"/>
                    <a:pt x="12908" y="27849"/>
                  </a:cubicBezTo>
                  <a:cubicBezTo>
                    <a:pt x="-862" y="38194"/>
                    <a:pt x="-4051" y="57542"/>
                    <a:pt x="5669" y="71759"/>
                  </a:cubicBezTo>
                  <a:cubicBezTo>
                    <a:pt x="15902" y="85712"/>
                    <a:pt x="35409" y="88928"/>
                    <a:pt x="49579" y="78998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รูปแบบอิสระ: รูปร่าง 681">
              <a:extLst>
                <a:ext uri="{FF2B5EF4-FFF2-40B4-BE49-F238E27FC236}">
                  <a16:creationId xmlns:a16="http://schemas.microsoft.com/office/drawing/2014/main" id="{40D70ECC-4E28-4923-A482-A10CC62CCEFE}"/>
                </a:ext>
              </a:extLst>
            </p:cNvPr>
            <p:cNvSpPr/>
            <p:nvPr/>
          </p:nvSpPr>
          <p:spPr>
            <a:xfrm>
              <a:off x="5679825" y="1791729"/>
              <a:ext cx="4863805" cy="4316273"/>
            </a:xfrm>
            <a:custGeom>
              <a:avLst/>
              <a:gdLst>
                <a:gd name="connsiteX0" fmla="*/ 2891627 w 2909429"/>
                <a:gd name="connsiteY0" fmla="*/ 957507 h 2581906"/>
                <a:gd name="connsiteX1" fmla="*/ 2351464 w 2909429"/>
                <a:gd name="connsiteY1" fmla="*/ 559838 h 2581906"/>
                <a:gd name="connsiteX2" fmla="*/ 2350892 w 2909429"/>
                <a:gd name="connsiteY2" fmla="*/ 557362 h 2581906"/>
                <a:gd name="connsiteX3" fmla="*/ 2016850 w 2909429"/>
                <a:gd name="connsiteY3" fmla="*/ 104353 h 2581906"/>
                <a:gd name="connsiteX4" fmla="*/ 1478021 w 2909429"/>
                <a:gd name="connsiteY4" fmla="*/ 22533 h 2581906"/>
                <a:gd name="connsiteX5" fmla="*/ 961767 w 2909429"/>
                <a:gd name="connsiteY5" fmla="*/ 794058 h 2581906"/>
                <a:gd name="connsiteX6" fmla="*/ 951289 w 2909429"/>
                <a:gd name="connsiteY6" fmla="*/ 789391 h 2581906"/>
                <a:gd name="connsiteX7" fmla="*/ 643917 w 2909429"/>
                <a:gd name="connsiteY7" fmla="*/ 777961 h 2581906"/>
                <a:gd name="connsiteX8" fmla="*/ 379503 w 2909429"/>
                <a:gd name="connsiteY8" fmla="*/ 1308979 h 2581906"/>
                <a:gd name="connsiteX9" fmla="*/ 444464 w 2909429"/>
                <a:gd name="connsiteY9" fmla="*/ 1451854 h 2581906"/>
                <a:gd name="connsiteX10" fmla="*/ 446654 w 2909429"/>
                <a:gd name="connsiteY10" fmla="*/ 1455379 h 2581906"/>
                <a:gd name="connsiteX11" fmla="*/ 210149 w 2909429"/>
                <a:gd name="connsiteY11" fmla="*/ 1901339 h 2581906"/>
                <a:gd name="connsiteX12" fmla="*/ 246439 w 2909429"/>
                <a:gd name="connsiteY12" fmla="*/ 2014687 h 2581906"/>
                <a:gd name="connsiteX13" fmla="*/ 198814 w 2909429"/>
                <a:gd name="connsiteY13" fmla="*/ 2017163 h 2581906"/>
                <a:gd name="connsiteX14" fmla="*/ 2885 w 2909429"/>
                <a:gd name="connsiteY14" fmla="*/ 2285959 h 2581906"/>
                <a:gd name="connsiteX15" fmla="*/ 138425 w 2909429"/>
                <a:gd name="connsiteY15" fmla="*/ 2465791 h 2581906"/>
                <a:gd name="connsiteX16" fmla="*/ 395029 w 2909429"/>
                <a:gd name="connsiteY16" fmla="*/ 2581710 h 2581906"/>
                <a:gd name="connsiteX17" fmla="*/ 1110737 w 2909429"/>
                <a:gd name="connsiteY17" fmla="*/ 2211378 h 2581906"/>
                <a:gd name="connsiteX18" fmla="*/ 1694906 w 2909429"/>
                <a:gd name="connsiteY18" fmla="*/ 2411403 h 2581906"/>
                <a:gd name="connsiteX19" fmla="*/ 1750532 w 2909429"/>
                <a:gd name="connsiteY19" fmla="*/ 2400830 h 2581906"/>
                <a:gd name="connsiteX20" fmla="*/ 2046664 w 2909429"/>
                <a:gd name="connsiteY20" fmla="*/ 2262051 h 2581906"/>
                <a:gd name="connsiteX21" fmla="*/ 2373181 w 2909429"/>
                <a:gd name="connsiteY21" fmla="*/ 1781991 h 2581906"/>
                <a:gd name="connsiteX22" fmla="*/ 2396327 w 2909429"/>
                <a:gd name="connsiteY22" fmla="*/ 1779229 h 2581906"/>
                <a:gd name="connsiteX23" fmla="*/ 2430045 w 2909429"/>
                <a:gd name="connsiteY23" fmla="*/ 1772752 h 2581906"/>
                <a:gd name="connsiteX24" fmla="*/ 2818284 w 2909429"/>
                <a:gd name="connsiteY24" fmla="*/ 1392609 h 2581906"/>
                <a:gd name="connsiteX25" fmla="*/ 2891627 w 2909429"/>
                <a:gd name="connsiteY25" fmla="*/ 957507 h 2581906"/>
                <a:gd name="connsiteX26" fmla="*/ 2800472 w 2909429"/>
                <a:gd name="connsiteY26" fmla="*/ 1383846 h 2581906"/>
                <a:gd name="connsiteX27" fmla="*/ 2587017 w 2909429"/>
                <a:gd name="connsiteY27" fmla="*/ 1563773 h 2581906"/>
                <a:gd name="connsiteX28" fmla="*/ 2814284 w 2909429"/>
                <a:gd name="connsiteY28" fmla="*/ 1261069 h 2581906"/>
                <a:gd name="connsiteX29" fmla="*/ 2800472 w 2909429"/>
                <a:gd name="connsiteY29" fmla="*/ 1383846 h 2581906"/>
                <a:gd name="connsiteX30" fmla="*/ 121947 w 2909429"/>
                <a:gd name="connsiteY30" fmla="*/ 2383971 h 2581906"/>
                <a:gd name="connsiteX31" fmla="*/ 116994 w 2909429"/>
                <a:gd name="connsiteY31" fmla="*/ 2359587 h 2581906"/>
                <a:gd name="connsiteX32" fmla="*/ 351881 w 2909429"/>
                <a:gd name="connsiteY32" fmla="*/ 2484460 h 2581906"/>
                <a:gd name="connsiteX33" fmla="*/ 266822 w 2909429"/>
                <a:gd name="connsiteY33" fmla="*/ 2481031 h 2581906"/>
                <a:gd name="connsiteX34" fmla="*/ 152522 w 2909429"/>
                <a:gd name="connsiteY34" fmla="*/ 2450551 h 2581906"/>
                <a:gd name="connsiteX35" fmla="*/ 121947 w 2909429"/>
                <a:gd name="connsiteY35" fmla="*/ 2383780 h 2581906"/>
                <a:gd name="connsiteX36" fmla="*/ 293874 w 2909429"/>
                <a:gd name="connsiteY36" fmla="*/ 1966204 h 2581906"/>
                <a:gd name="connsiteX37" fmla="*/ 291968 w 2909429"/>
                <a:gd name="connsiteY37" fmla="*/ 1957346 h 2581906"/>
                <a:gd name="connsiteX38" fmla="*/ 325020 w 2909429"/>
                <a:gd name="connsiteY38" fmla="*/ 2021068 h 2581906"/>
                <a:gd name="connsiteX39" fmla="*/ 313209 w 2909429"/>
                <a:gd name="connsiteY39" fmla="*/ 2021068 h 2581906"/>
                <a:gd name="connsiteX40" fmla="*/ 293874 w 2909429"/>
                <a:gd name="connsiteY40" fmla="*/ 1966014 h 2581906"/>
                <a:gd name="connsiteX41" fmla="*/ 395886 w 2909429"/>
                <a:gd name="connsiteY41" fmla="*/ 1272213 h 2581906"/>
                <a:gd name="connsiteX42" fmla="*/ 391028 w 2909429"/>
                <a:gd name="connsiteY42" fmla="*/ 1221921 h 2581906"/>
                <a:gd name="connsiteX43" fmla="*/ 398172 w 2909429"/>
                <a:gd name="connsiteY43" fmla="*/ 1262497 h 2581906"/>
                <a:gd name="connsiteX44" fmla="*/ 484754 w 2909429"/>
                <a:gd name="connsiteY44" fmla="*/ 1442044 h 2581906"/>
                <a:gd name="connsiteX45" fmla="*/ 469133 w 2909429"/>
                <a:gd name="connsiteY45" fmla="*/ 1452712 h 2581906"/>
                <a:gd name="connsiteX46" fmla="*/ 463895 w 2909429"/>
                <a:gd name="connsiteY46" fmla="*/ 1445568 h 2581906"/>
                <a:gd name="connsiteX47" fmla="*/ 395886 w 2909429"/>
                <a:gd name="connsiteY47" fmla="*/ 1272022 h 2581906"/>
                <a:gd name="connsiteX48" fmla="*/ 1115881 w 2909429"/>
                <a:gd name="connsiteY48" fmla="*/ 2074123 h 2581906"/>
                <a:gd name="connsiteX49" fmla="*/ 1153981 w 2909429"/>
                <a:gd name="connsiteY49" fmla="*/ 2112794 h 2581906"/>
                <a:gd name="connsiteX50" fmla="*/ 1108261 w 2909429"/>
                <a:gd name="connsiteY50" fmla="*/ 2181565 h 2581906"/>
                <a:gd name="connsiteX51" fmla="*/ 1068827 w 2909429"/>
                <a:gd name="connsiteY51" fmla="*/ 2139464 h 2581906"/>
                <a:gd name="connsiteX52" fmla="*/ 1115881 w 2909429"/>
                <a:gd name="connsiteY52" fmla="*/ 2073932 h 2581906"/>
                <a:gd name="connsiteX53" fmla="*/ 1776821 w 2909429"/>
                <a:gd name="connsiteY53" fmla="*/ 2301961 h 2581906"/>
                <a:gd name="connsiteX54" fmla="*/ 2191920 w 2909429"/>
                <a:gd name="connsiteY54" fmla="*/ 2044786 h 2581906"/>
                <a:gd name="connsiteX55" fmla="*/ 2035329 w 2909429"/>
                <a:gd name="connsiteY55" fmla="*/ 2245478 h 2581906"/>
                <a:gd name="connsiteX56" fmla="*/ 1852163 w 2909429"/>
                <a:gd name="connsiteY56" fmla="*/ 2317868 h 2581906"/>
                <a:gd name="connsiteX57" fmla="*/ 1375913 w 2909429"/>
                <a:gd name="connsiteY57" fmla="*/ 2259670 h 2581906"/>
                <a:gd name="connsiteX58" fmla="*/ 1776821 w 2909429"/>
                <a:gd name="connsiteY58" fmla="*/ 2301770 h 2581906"/>
                <a:gd name="connsiteX59" fmla="*/ 2279836 w 2909429"/>
                <a:gd name="connsiteY59" fmla="*/ 1635211 h 2581906"/>
                <a:gd name="connsiteX60" fmla="*/ 2342511 w 2909429"/>
                <a:gd name="connsiteY60" fmla="*/ 1636449 h 2581906"/>
                <a:gd name="connsiteX61" fmla="*/ 2354703 w 2909429"/>
                <a:gd name="connsiteY61" fmla="*/ 1763608 h 2581906"/>
                <a:gd name="connsiteX62" fmla="*/ 2290695 w 2909429"/>
                <a:gd name="connsiteY62" fmla="*/ 1764179 h 2581906"/>
                <a:gd name="connsiteX63" fmla="*/ 2280313 w 2909429"/>
                <a:gd name="connsiteY63" fmla="*/ 1635401 h 2581906"/>
                <a:gd name="connsiteX64" fmla="*/ 229484 w 2909429"/>
                <a:gd name="connsiteY64" fmla="*/ 1898101 h 2581906"/>
                <a:gd name="connsiteX65" fmla="*/ 397791 w 2909429"/>
                <a:gd name="connsiteY65" fmla="*/ 1511576 h 2581906"/>
                <a:gd name="connsiteX66" fmla="*/ 264441 w 2909429"/>
                <a:gd name="connsiteY66" fmla="*/ 1824282 h 2581906"/>
                <a:gd name="connsiteX67" fmla="*/ 275109 w 2909429"/>
                <a:gd name="connsiteY67" fmla="*/ 1970967 h 2581906"/>
                <a:gd name="connsiteX68" fmla="*/ 292349 w 2909429"/>
                <a:gd name="connsiteY68" fmla="*/ 2021354 h 2581906"/>
                <a:gd name="connsiteX69" fmla="*/ 273299 w 2909429"/>
                <a:gd name="connsiteY69" fmla="*/ 2023926 h 2581906"/>
                <a:gd name="connsiteX70" fmla="*/ 272537 w 2909429"/>
                <a:gd name="connsiteY70" fmla="*/ 2020878 h 2581906"/>
                <a:gd name="connsiteX71" fmla="*/ 229484 w 2909429"/>
                <a:gd name="connsiteY71" fmla="*/ 1898100 h 2581906"/>
                <a:gd name="connsiteX72" fmla="*/ 22887 w 2909429"/>
                <a:gd name="connsiteY72" fmla="*/ 2282625 h 2581906"/>
                <a:gd name="connsiteX73" fmla="*/ 201057 w 2909429"/>
                <a:gd name="connsiteY73" fmla="*/ 2036442 h 2581906"/>
                <a:gd name="connsiteX74" fmla="*/ 236057 w 2909429"/>
                <a:gd name="connsiteY74" fmla="*/ 2033737 h 2581906"/>
                <a:gd name="connsiteX75" fmla="*/ 92229 w 2909429"/>
                <a:gd name="connsiteY75" fmla="*/ 2295198 h 2581906"/>
                <a:gd name="connsiteX76" fmla="*/ 96134 w 2909429"/>
                <a:gd name="connsiteY76" fmla="*/ 2309200 h 2581906"/>
                <a:gd name="connsiteX77" fmla="*/ 118137 w 2909429"/>
                <a:gd name="connsiteY77" fmla="*/ 2431025 h 2581906"/>
                <a:gd name="connsiteX78" fmla="*/ 22887 w 2909429"/>
                <a:gd name="connsiteY78" fmla="*/ 2282625 h 2581906"/>
                <a:gd name="connsiteX79" fmla="*/ 395315 w 2909429"/>
                <a:gd name="connsiteY79" fmla="*/ 2561898 h 2581906"/>
                <a:gd name="connsiteX80" fmla="*/ 178240 w 2909429"/>
                <a:gd name="connsiteY80" fmla="*/ 2482078 h 2581906"/>
                <a:gd name="connsiteX81" fmla="*/ 265584 w 2909429"/>
                <a:gd name="connsiteY81" fmla="*/ 2500367 h 2581906"/>
                <a:gd name="connsiteX82" fmla="*/ 777458 w 2909429"/>
                <a:gd name="connsiteY82" fmla="*/ 2390353 h 2581906"/>
                <a:gd name="connsiteX83" fmla="*/ 1056921 w 2909429"/>
                <a:gd name="connsiteY83" fmla="*/ 2154799 h 2581906"/>
                <a:gd name="connsiteX84" fmla="*/ 1097117 w 2909429"/>
                <a:gd name="connsiteY84" fmla="*/ 2197376 h 2581906"/>
                <a:gd name="connsiteX85" fmla="*/ 394934 w 2909429"/>
                <a:gd name="connsiteY85" fmla="*/ 2561898 h 2581906"/>
                <a:gd name="connsiteX86" fmla="*/ 1692239 w 2909429"/>
                <a:gd name="connsiteY86" fmla="*/ 2391305 h 2581906"/>
                <a:gd name="connsiteX87" fmla="*/ 1122549 w 2909429"/>
                <a:gd name="connsiteY87" fmla="*/ 2194995 h 2581906"/>
                <a:gd name="connsiteX88" fmla="*/ 1164268 w 2909429"/>
                <a:gd name="connsiteY88" fmla="*/ 2133083 h 2581906"/>
                <a:gd name="connsiteX89" fmla="*/ 1832542 w 2909429"/>
                <a:gd name="connsiteY89" fmla="*/ 2342633 h 2581906"/>
                <a:gd name="connsiteX90" fmla="*/ 1857117 w 2909429"/>
                <a:gd name="connsiteY90" fmla="*/ 2336632 h 2581906"/>
                <a:gd name="connsiteX91" fmla="*/ 1933317 w 2909429"/>
                <a:gd name="connsiteY91" fmla="*/ 2312724 h 2581906"/>
                <a:gd name="connsiteX92" fmla="*/ 1692239 w 2909429"/>
                <a:gd name="connsiteY92" fmla="*/ 2391305 h 2581906"/>
                <a:gd name="connsiteX93" fmla="*/ 2122483 w 2909429"/>
                <a:gd name="connsiteY93" fmla="*/ 2189089 h 2581906"/>
                <a:gd name="connsiteX94" fmla="*/ 2239640 w 2909429"/>
                <a:gd name="connsiteY94" fmla="*/ 1966109 h 2581906"/>
                <a:gd name="connsiteX95" fmla="*/ 2289837 w 2909429"/>
                <a:gd name="connsiteY95" fmla="*/ 1784181 h 2581906"/>
                <a:gd name="connsiteX96" fmla="*/ 2353750 w 2909429"/>
                <a:gd name="connsiteY96" fmla="*/ 1783324 h 2581906"/>
                <a:gd name="connsiteX97" fmla="*/ 2122483 w 2909429"/>
                <a:gd name="connsiteY97" fmla="*/ 2189280 h 2581906"/>
                <a:gd name="connsiteX98" fmla="*/ 2393565 w 2909429"/>
                <a:gd name="connsiteY98" fmla="*/ 1759131 h 2581906"/>
                <a:gd name="connsiteX99" fmla="*/ 2374515 w 2909429"/>
                <a:gd name="connsiteY99" fmla="*/ 1761417 h 2581906"/>
                <a:gd name="connsiteX100" fmla="*/ 2362704 w 2909429"/>
                <a:gd name="connsiteY100" fmla="*/ 1635496 h 2581906"/>
                <a:gd name="connsiteX101" fmla="*/ 2427284 w 2909429"/>
                <a:gd name="connsiteY101" fmla="*/ 1625971 h 2581906"/>
                <a:gd name="connsiteX102" fmla="*/ 2784280 w 2909429"/>
                <a:gd name="connsiteY102" fmla="*/ 1437662 h 2581906"/>
                <a:gd name="connsiteX103" fmla="*/ 2393565 w 2909429"/>
                <a:gd name="connsiteY103" fmla="*/ 1759321 h 2581906"/>
                <a:gd name="connsiteX104" fmla="*/ 2828000 w 2909429"/>
                <a:gd name="connsiteY104" fmla="*/ 1189727 h 2581906"/>
                <a:gd name="connsiteX105" fmla="*/ 2384259 w 2909429"/>
                <a:gd name="connsiteY105" fmla="*/ 625471 h 2581906"/>
                <a:gd name="connsiteX106" fmla="*/ 2316221 w 2909429"/>
                <a:gd name="connsiteY106" fmla="*/ 621941 h 2581906"/>
                <a:gd name="connsiteX107" fmla="*/ 2308411 w 2909429"/>
                <a:gd name="connsiteY107" fmla="*/ 600129 h 2581906"/>
                <a:gd name="connsiteX108" fmla="*/ 1498786 w 2909429"/>
                <a:gd name="connsiteY108" fmla="*/ 70729 h 2581906"/>
                <a:gd name="connsiteX109" fmla="*/ 978340 w 2909429"/>
                <a:gd name="connsiteY109" fmla="*/ 751005 h 2581906"/>
                <a:gd name="connsiteX110" fmla="*/ 1483165 w 2909429"/>
                <a:gd name="connsiteY110" fmla="*/ 41202 h 2581906"/>
                <a:gd name="connsiteX111" fmla="*/ 2007040 w 2909429"/>
                <a:gd name="connsiteY111" fmla="*/ 120831 h 2581906"/>
                <a:gd name="connsiteX112" fmla="*/ 2331938 w 2909429"/>
                <a:gd name="connsiteY112" fmla="*/ 562505 h 2581906"/>
                <a:gd name="connsiteX113" fmla="*/ 2333271 w 2909429"/>
                <a:gd name="connsiteY113" fmla="*/ 567839 h 2581906"/>
                <a:gd name="connsiteX114" fmla="*/ 2334319 w 2909429"/>
                <a:gd name="connsiteY114" fmla="*/ 572506 h 2581906"/>
                <a:gd name="connsiteX115" fmla="*/ 2344415 w 2909429"/>
                <a:gd name="connsiteY115" fmla="*/ 579936 h 2581906"/>
                <a:gd name="connsiteX116" fmla="*/ 2888882 w 2909429"/>
                <a:gd name="connsiteY116" fmla="*/ 1063510 h 2581906"/>
                <a:gd name="connsiteX117" fmla="*/ 2829333 w 2909429"/>
                <a:gd name="connsiteY117" fmla="*/ 1336031 h 2581906"/>
                <a:gd name="connsiteX118" fmla="*/ 2827999 w 2909429"/>
                <a:gd name="connsiteY118" fmla="*/ 1189917 h 258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</a:cxnLst>
              <a:rect l="l" t="t" r="r" b="b"/>
              <a:pathLst>
                <a:path w="2909429" h="2581906">
                  <a:moveTo>
                    <a:pt x="2891627" y="957507"/>
                  </a:moveTo>
                  <a:cubicBezTo>
                    <a:pt x="2826893" y="714827"/>
                    <a:pt x="2602419" y="549569"/>
                    <a:pt x="2351464" y="559838"/>
                  </a:cubicBezTo>
                  <a:lnTo>
                    <a:pt x="2350892" y="557362"/>
                  </a:lnTo>
                  <a:cubicBezTo>
                    <a:pt x="2302175" y="368911"/>
                    <a:pt x="2182484" y="206592"/>
                    <a:pt x="2016850" y="104353"/>
                  </a:cubicBezTo>
                  <a:cubicBezTo>
                    <a:pt x="1856230" y="3884"/>
                    <a:pt x="1661226" y="-25727"/>
                    <a:pt x="1478021" y="22533"/>
                  </a:cubicBezTo>
                  <a:cubicBezTo>
                    <a:pt x="1147123" y="110068"/>
                    <a:pt x="927858" y="439823"/>
                    <a:pt x="961767" y="794058"/>
                  </a:cubicBezTo>
                  <a:lnTo>
                    <a:pt x="951289" y="789391"/>
                  </a:lnTo>
                  <a:cubicBezTo>
                    <a:pt x="854791" y="743359"/>
                    <a:pt x="743567" y="739223"/>
                    <a:pt x="643917" y="777961"/>
                  </a:cubicBezTo>
                  <a:cubicBezTo>
                    <a:pt x="437129" y="852351"/>
                    <a:pt x="319591" y="1082761"/>
                    <a:pt x="379503" y="1308979"/>
                  </a:cubicBezTo>
                  <a:cubicBezTo>
                    <a:pt x="392811" y="1359974"/>
                    <a:pt x="414785" y="1408303"/>
                    <a:pt x="444464" y="1451854"/>
                  </a:cubicBezTo>
                  <a:lnTo>
                    <a:pt x="446654" y="1455379"/>
                  </a:lnTo>
                  <a:cubicBezTo>
                    <a:pt x="275204" y="1554153"/>
                    <a:pt x="182907" y="1728079"/>
                    <a:pt x="210149" y="1901339"/>
                  </a:cubicBezTo>
                  <a:cubicBezTo>
                    <a:pt x="216305" y="1940773"/>
                    <a:pt x="228547" y="1979011"/>
                    <a:pt x="246439" y="2014687"/>
                  </a:cubicBezTo>
                  <a:cubicBezTo>
                    <a:pt x="230521" y="2013861"/>
                    <a:pt x="214560" y="2014690"/>
                    <a:pt x="198814" y="2017163"/>
                  </a:cubicBezTo>
                  <a:cubicBezTo>
                    <a:pt x="70564" y="2037415"/>
                    <a:pt x="-17088" y="2157665"/>
                    <a:pt x="2885" y="2285959"/>
                  </a:cubicBezTo>
                  <a:cubicBezTo>
                    <a:pt x="15267" y="2364921"/>
                    <a:pt x="65083" y="2428834"/>
                    <a:pt x="138425" y="2465791"/>
                  </a:cubicBezTo>
                  <a:cubicBezTo>
                    <a:pt x="190337" y="2540181"/>
                    <a:pt x="283491" y="2583996"/>
                    <a:pt x="395029" y="2581710"/>
                  </a:cubicBezTo>
                  <a:cubicBezTo>
                    <a:pt x="691923" y="2575709"/>
                    <a:pt x="932144" y="2451218"/>
                    <a:pt x="1110737" y="2211378"/>
                  </a:cubicBezTo>
                  <a:cubicBezTo>
                    <a:pt x="1212274" y="2306628"/>
                    <a:pt x="1419157" y="2454361"/>
                    <a:pt x="1694906" y="2411403"/>
                  </a:cubicBezTo>
                  <a:cubicBezTo>
                    <a:pt x="1713956" y="2408450"/>
                    <a:pt x="1732339" y="2404926"/>
                    <a:pt x="1750532" y="2400830"/>
                  </a:cubicBezTo>
                  <a:cubicBezTo>
                    <a:pt x="1858551" y="2377810"/>
                    <a:pt x="1959857" y="2330335"/>
                    <a:pt x="2046664" y="2262051"/>
                  </a:cubicBezTo>
                  <a:cubicBezTo>
                    <a:pt x="2241355" y="2154895"/>
                    <a:pt x="2360989" y="1978587"/>
                    <a:pt x="2373181" y="1781991"/>
                  </a:cubicBezTo>
                  <a:cubicBezTo>
                    <a:pt x="2380896" y="1781134"/>
                    <a:pt x="2388611" y="1780372"/>
                    <a:pt x="2396327" y="1779229"/>
                  </a:cubicBezTo>
                  <a:cubicBezTo>
                    <a:pt x="2407757" y="1777419"/>
                    <a:pt x="2418901" y="1775228"/>
                    <a:pt x="2430045" y="1772752"/>
                  </a:cubicBezTo>
                  <a:cubicBezTo>
                    <a:pt x="2620813" y="1729433"/>
                    <a:pt x="2770955" y="1582422"/>
                    <a:pt x="2818284" y="1392609"/>
                  </a:cubicBezTo>
                  <a:cubicBezTo>
                    <a:pt x="2904385" y="1264959"/>
                    <a:pt x="2931124" y="1106329"/>
                    <a:pt x="2891627" y="957507"/>
                  </a:cubicBezTo>
                  <a:close/>
                  <a:moveTo>
                    <a:pt x="2800472" y="1383846"/>
                  </a:moveTo>
                  <a:cubicBezTo>
                    <a:pt x="2747317" y="1462397"/>
                    <a:pt x="2673431" y="1524678"/>
                    <a:pt x="2587017" y="1563773"/>
                  </a:cubicBezTo>
                  <a:cubicBezTo>
                    <a:pt x="2698882" y="1495853"/>
                    <a:pt x="2780275" y="1387442"/>
                    <a:pt x="2814284" y="1261069"/>
                  </a:cubicBezTo>
                  <a:cubicBezTo>
                    <a:pt x="2814774" y="1302408"/>
                    <a:pt x="2810135" y="1343649"/>
                    <a:pt x="2800472" y="1383846"/>
                  </a:cubicBezTo>
                  <a:close/>
                  <a:moveTo>
                    <a:pt x="121947" y="2383971"/>
                  </a:moveTo>
                  <a:cubicBezTo>
                    <a:pt x="119876" y="2375934"/>
                    <a:pt x="118223" y="2367795"/>
                    <a:pt x="116994" y="2359587"/>
                  </a:cubicBezTo>
                  <a:cubicBezTo>
                    <a:pt x="162905" y="2438263"/>
                    <a:pt x="253868" y="2481031"/>
                    <a:pt x="351881" y="2484460"/>
                  </a:cubicBezTo>
                  <a:cubicBezTo>
                    <a:pt x="323972" y="2484460"/>
                    <a:pt x="295683" y="2483412"/>
                    <a:pt x="266822" y="2481031"/>
                  </a:cubicBezTo>
                  <a:cubicBezTo>
                    <a:pt x="227171" y="2477992"/>
                    <a:pt x="188422" y="2467659"/>
                    <a:pt x="152522" y="2450551"/>
                  </a:cubicBezTo>
                  <a:cubicBezTo>
                    <a:pt x="138687" y="2430150"/>
                    <a:pt x="128353" y="2407583"/>
                    <a:pt x="121947" y="2383780"/>
                  </a:cubicBezTo>
                  <a:close/>
                  <a:moveTo>
                    <a:pt x="293874" y="1966204"/>
                  </a:moveTo>
                  <a:cubicBezTo>
                    <a:pt x="293111" y="1963252"/>
                    <a:pt x="292635" y="1960299"/>
                    <a:pt x="291968" y="1957346"/>
                  </a:cubicBezTo>
                  <a:cubicBezTo>
                    <a:pt x="300974" y="1979572"/>
                    <a:pt x="312039" y="2000905"/>
                    <a:pt x="325020" y="2021068"/>
                  </a:cubicBezTo>
                  <a:cubicBezTo>
                    <a:pt x="321115" y="2021068"/>
                    <a:pt x="317210" y="2021068"/>
                    <a:pt x="313209" y="2021068"/>
                  </a:cubicBezTo>
                  <a:cubicBezTo>
                    <a:pt x="305373" y="2003235"/>
                    <a:pt x="298909" y="1984831"/>
                    <a:pt x="293874" y="1966014"/>
                  </a:cubicBezTo>
                  <a:close/>
                  <a:moveTo>
                    <a:pt x="395886" y="1272213"/>
                  </a:moveTo>
                  <a:cubicBezTo>
                    <a:pt x="393287" y="1255558"/>
                    <a:pt x="391665" y="1238765"/>
                    <a:pt x="391028" y="1221921"/>
                  </a:cubicBezTo>
                  <a:cubicBezTo>
                    <a:pt x="392838" y="1235351"/>
                    <a:pt x="395124" y="1248972"/>
                    <a:pt x="398172" y="1262497"/>
                  </a:cubicBezTo>
                  <a:cubicBezTo>
                    <a:pt x="412803" y="1328222"/>
                    <a:pt x="442436" y="1389672"/>
                    <a:pt x="484754" y="1442044"/>
                  </a:cubicBezTo>
                  <a:cubicBezTo>
                    <a:pt x="479325" y="1445473"/>
                    <a:pt x="474277" y="1449187"/>
                    <a:pt x="469133" y="1452712"/>
                  </a:cubicBezTo>
                  <a:lnTo>
                    <a:pt x="463895" y="1445568"/>
                  </a:lnTo>
                  <a:cubicBezTo>
                    <a:pt x="428637" y="1393478"/>
                    <a:pt x="405407" y="1334198"/>
                    <a:pt x="395886" y="1272022"/>
                  </a:cubicBezTo>
                  <a:close/>
                  <a:moveTo>
                    <a:pt x="1115881" y="2074123"/>
                  </a:moveTo>
                  <a:cubicBezTo>
                    <a:pt x="1127926" y="2087643"/>
                    <a:pt x="1140642" y="2100550"/>
                    <a:pt x="1153981" y="2112794"/>
                  </a:cubicBezTo>
                  <a:cubicBezTo>
                    <a:pt x="1139185" y="2136670"/>
                    <a:pt x="1123946" y="2159594"/>
                    <a:pt x="1108261" y="2181565"/>
                  </a:cubicBezTo>
                  <a:cubicBezTo>
                    <a:pt x="1090735" y="2164229"/>
                    <a:pt x="1077400" y="2149465"/>
                    <a:pt x="1068827" y="2139464"/>
                  </a:cubicBezTo>
                  <a:cubicBezTo>
                    <a:pt x="1084829" y="2118604"/>
                    <a:pt x="1100451" y="2096983"/>
                    <a:pt x="1115881" y="2073932"/>
                  </a:cubicBezTo>
                  <a:close/>
                  <a:moveTo>
                    <a:pt x="1776821" y="2301961"/>
                  </a:moveTo>
                  <a:cubicBezTo>
                    <a:pt x="1952843" y="2262337"/>
                    <a:pt x="2100671" y="2170135"/>
                    <a:pt x="2191920" y="2044786"/>
                  </a:cubicBezTo>
                  <a:cubicBezTo>
                    <a:pt x="2156459" y="2123204"/>
                    <a:pt x="2102771" y="2192013"/>
                    <a:pt x="2035329" y="2245478"/>
                  </a:cubicBezTo>
                  <a:cubicBezTo>
                    <a:pt x="1977420" y="2276913"/>
                    <a:pt x="1915917" y="2301220"/>
                    <a:pt x="1852163" y="2317868"/>
                  </a:cubicBezTo>
                  <a:cubicBezTo>
                    <a:pt x="1662330" y="2368160"/>
                    <a:pt x="1496595" y="2321392"/>
                    <a:pt x="1375913" y="2259670"/>
                  </a:cubicBezTo>
                  <a:cubicBezTo>
                    <a:pt x="1501388" y="2317028"/>
                    <a:pt x="1642169" y="2331812"/>
                    <a:pt x="1776821" y="2301770"/>
                  </a:cubicBezTo>
                  <a:close/>
                  <a:moveTo>
                    <a:pt x="2279836" y="1635211"/>
                  </a:moveTo>
                  <a:cubicBezTo>
                    <a:pt x="2300683" y="1636912"/>
                    <a:pt x="2321614" y="1637326"/>
                    <a:pt x="2342511" y="1636449"/>
                  </a:cubicBezTo>
                  <a:cubicBezTo>
                    <a:pt x="2351693" y="1678188"/>
                    <a:pt x="2355787" y="1720885"/>
                    <a:pt x="2354703" y="1763608"/>
                  </a:cubicBezTo>
                  <a:cubicBezTo>
                    <a:pt x="2333401" y="1765178"/>
                    <a:pt x="2312021" y="1765369"/>
                    <a:pt x="2290695" y="1764179"/>
                  </a:cubicBezTo>
                  <a:cubicBezTo>
                    <a:pt x="2292473" y="1720991"/>
                    <a:pt x="2288986" y="1677747"/>
                    <a:pt x="2280313" y="1635401"/>
                  </a:cubicBezTo>
                  <a:close/>
                  <a:moveTo>
                    <a:pt x="229484" y="1898101"/>
                  </a:moveTo>
                  <a:cubicBezTo>
                    <a:pt x="206815" y="1753892"/>
                    <a:pt x="271871" y="1609112"/>
                    <a:pt x="397791" y="1511576"/>
                  </a:cubicBezTo>
                  <a:cubicBezTo>
                    <a:pt x="311400" y="1597301"/>
                    <a:pt x="261488" y="1709125"/>
                    <a:pt x="264441" y="1824282"/>
                  </a:cubicBezTo>
                  <a:cubicBezTo>
                    <a:pt x="258954" y="1873417"/>
                    <a:pt x="262571" y="1923143"/>
                    <a:pt x="275109" y="1970967"/>
                  </a:cubicBezTo>
                  <a:cubicBezTo>
                    <a:pt x="279752" y="1988120"/>
                    <a:pt x="285512" y="2004952"/>
                    <a:pt x="292349" y="2021354"/>
                  </a:cubicBezTo>
                  <a:cubicBezTo>
                    <a:pt x="285961" y="2021899"/>
                    <a:pt x="279603" y="2022757"/>
                    <a:pt x="273299" y="2023926"/>
                  </a:cubicBezTo>
                  <a:cubicBezTo>
                    <a:pt x="273237" y="2022871"/>
                    <a:pt x="272979" y="2021838"/>
                    <a:pt x="272537" y="2020878"/>
                  </a:cubicBezTo>
                  <a:cubicBezTo>
                    <a:pt x="251033" y="1982823"/>
                    <a:pt x="236456" y="1941252"/>
                    <a:pt x="229484" y="1898100"/>
                  </a:cubicBezTo>
                  <a:close/>
                  <a:moveTo>
                    <a:pt x="22887" y="2282625"/>
                  </a:moveTo>
                  <a:cubicBezTo>
                    <a:pt x="4106" y="2165443"/>
                    <a:pt x="83875" y="2055224"/>
                    <a:pt x="201057" y="2036442"/>
                  </a:cubicBezTo>
                  <a:cubicBezTo>
                    <a:pt x="212630" y="2034587"/>
                    <a:pt x="224336" y="2033683"/>
                    <a:pt x="236057" y="2033737"/>
                  </a:cubicBezTo>
                  <a:cubicBezTo>
                    <a:pt x="129044" y="2072155"/>
                    <a:pt x="67384" y="2184246"/>
                    <a:pt x="92229" y="2295198"/>
                  </a:cubicBezTo>
                  <a:cubicBezTo>
                    <a:pt x="93372" y="2300056"/>
                    <a:pt x="94801" y="2304723"/>
                    <a:pt x="96134" y="2309200"/>
                  </a:cubicBezTo>
                  <a:cubicBezTo>
                    <a:pt x="92792" y="2351028"/>
                    <a:pt x="100374" y="2393008"/>
                    <a:pt x="118137" y="2431025"/>
                  </a:cubicBezTo>
                  <a:cubicBezTo>
                    <a:pt x="67002" y="2397084"/>
                    <a:pt x="32448" y="2343250"/>
                    <a:pt x="22887" y="2282625"/>
                  </a:cubicBezTo>
                  <a:close/>
                  <a:moveTo>
                    <a:pt x="395315" y="2561898"/>
                  </a:moveTo>
                  <a:cubicBezTo>
                    <a:pt x="305684" y="2563708"/>
                    <a:pt x="228818" y="2533990"/>
                    <a:pt x="178240" y="2482078"/>
                  </a:cubicBezTo>
                  <a:cubicBezTo>
                    <a:pt x="206485" y="2491767"/>
                    <a:pt x="235824" y="2497910"/>
                    <a:pt x="265584" y="2500367"/>
                  </a:cubicBezTo>
                  <a:cubicBezTo>
                    <a:pt x="455513" y="2516083"/>
                    <a:pt x="626677" y="2479221"/>
                    <a:pt x="777458" y="2390353"/>
                  </a:cubicBezTo>
                  <a:cubicBezTo>
                    <a:pt x="885936" y="2332060"/>
                    <a:pt x="981105" y="2251844"/>
                    <a:pt x="1056921" y="2154799"/>
                  </a:cubicBezTo>
                  <a:cubicBezTo>
                    <a:pt x="1066446" y="2165563"/>
                    <a:pt x="1079686" y="2180231"/>
                    <a:pt x="1097117" y="2197376"/>
                  </a:cubicBezTo>
                  <a:cubicBezTo>
                    <a:pt x="921666" y="2433406"/>
                    <a:pt x="686113" y="2555993"/>
                    <a:pt x="394934" y="2561898"/>
                  </a:cubicBezTo>
                  <a:close/>
                  <a:moveTo>
                    <a:pt x="1692239" y="2391305"/>
                  </a:moveTo>
                  <a:cubicBezTo>
                    <a:pt x="1422491" y="2433596"/>
                    <a:pt x="1220466" y="2287578"/>
                    <a:pt x="1122549" y="2194995"/>
                  </a:cubicBezTo>
                  <a:cubicBezTo>
                    <a:pt x="1136836" y="2175088"/>
                    <a:pt x="1151124" y="2154514"/>
                    <a:pt x="1164268" y="2133083"/>
                  </a:cubicBezTo>
                  <a:cubicBezTo>
                    <a:pt x="1215608" y="2183279"/>
                    <a:pt x="1481831" y="2421500"/>
                    <a:pt x="1832542" y="2342633"/>
                  </a:cubicBezTo>
                  <a:cubicBezTo>
                    <a:pt x="1840638" y="2340823"/>
                    <a:pt x="1848925" y="2338822"/>
                    <a:pt x="1857117" y="2336632"/>
                  </a:cubicBezTo>
                  <a:cubicBezTo>
                    <a:pt x="1883310" y="2329678"/>
                    <a:pt x="1908551" y="2321678"/>
                    <a:pt x="1933317" y="2312724"/>
                  </a:cubicBezTo>
                  <a:cubicBezTo>
                    <a:pt x="1857878" y="2352120"/>
                    <a:pt x="1776403" y="2378677"/>
                    <a:pt x="1692239" y="2391305"/>
                  </a:cubicBezTo>
                  <a:close/>
                  <a:moveTo>
                    <a:pt x="2122483" y="2189089"/>
                  </a:moveTo>
                  <a:cubicBezTo>
                    <a:pt x="2178922" y="2125282"/>
                    <a:pt x="2219114" y="2048786"/>
                    <a:pt x="2239640" y="1966109"/>
                  </a:cubicBezTo>
                  <a:cubicBezTo>
                    <a:pt x="2267807" y="1909217"/>
                    <a:pt x="2284845" y="1847468"/>
                    <a:pt x="2289837" y="1784181"/>
                  </a:cubicBezTo>
                  <a:cubicBezTo>
                    <a:pt x="2311138" y="1785229"/>
                    <a:pt x="2332485" y="1784942"/>
                    <a:pt x="2353750" y="1783324"/>
                  </a:cubicBezTo>
                  <a:cubicBezTo>
                    <a:pt x="2343082" y="1941439"/>
                    <a:pt x="2259739" y="2085838"/>
                    <a:pt x="2122483" y="2189280"/>
                  </a:cubicBezTo>
                  <a:close/>
                  <a:moveTo>
                    <a:pt x="2393565" y="1759131"/>
                  </a:moveTo>
                  <a:cubicBezTo>
                    <a:pt x="2387183" y="1760084"/>
                    <a:pt x="2380706" y="1760655"/>
                    <a:pt x="2374515" y="1761417"/>
                  </a:cubicBezTo>
                  <a:cubicBezTo>
                    <a:pt x="2375448" y="1719128"/>
                    <a:pt x="2371485" y="1676874"/>
                    <a:pt x="2362704" y="1635496"/>
                  </a:cubicBezTo>
                  <a:cubicBezTo>
                    <a:pt x="2384412" y="1633712"/>
                    <a:pt x="2405984" y="1630531"/>
                    <a:pt x="2427284" y="1625971"/>
                  </a:cubicBezTo>
                  <a:cubicBezTo>
                    <a:pt x="2566492" y="1612848"/>
                    <a:pt x="2694844" y="1545145"/>
                    <a:pt x="2784280" y="1437662"/>
                  </a:cubicBezTo>
                  <a:cubicBezTo>
                    <a:pt x="2722208" y="1607943"/>
                    <a:pt x="2572597" y="1731111"/>
                    <a:pt x="2393565" y="1759321"/>
                  </a:cubicBezTo>
                  <a:close/>
                  <a:moveTo>
                    <a:pt x="2828000" y="1189727"/>
                  </a:moveTo>
                  <a:cubicBezTo>
                    <a:pt x="2861279" y="911376"/>
                    <a:pt x="2662610" y="658750"/>
                    <a:pt x="2384259" y="625471"/>
                  </a:cubicBezTo>
                  <a:cubicBezTo>
                    <a:pt x="2361685" y="622772"/>
                    <a:pt x="2338954" y="621593"/>
                    <a:pt x="2316221" y="621941"/>
                  </a:cubicBezTo>
                  <a:cubicBezTo>
                    <a:pt x="2313745" y="614607"/>
                    <a:pt x="2311078" y="607368"/>
                    <a:pt x="2308411" y="600129"/>
                  </a:cubicBezTo>
                  <a:cubicBezTo>
                    <a:pt x="2218019" y="226463"/>
                    <a:pt x="1858355" y="-10043"/>
                    <a:pt x="1498786" y="70729"/>
                  </a:cubicBezTo>
                  <a:cubicBezTo>
                    <a:pt x="1185890" y="141024"/>
                    <a:pt x="975768" y="429155"/>
                    <a:pt x="978340" y="751005"/>
                  </a:cubicBezTo>
                  <a:cubicBezTo>
                    <a:pt x="965291" y="422011"/>
                    <a:pt x="1173984" y="123022"/>
                    <a:pt x="1483165" y="41202"/>
                  </a:cubicBezTo>
                  <a:cubicBezTo>
                    <a:pt x="1661292" y="-5765"/>
                    <a:pt x="1850913" y="23057"/>
                    <a:pt x="2007040" y="120831"/>
                  </a:cubicBezTo>
                  <a:cubicBezTo>
                    <a:pt x="2168306" y="220582"/>
                    <a:pt x="2284731" y="378852"/>
                    <a:pt x="2331938" y="562505"/>
                  </a:cubicBezTo>
                  <a:cubicBezTo>
                    <a:pt x="2332414" y="564315"/>
                    <a:pt x="2332795" y="566029"/>
                    <a:pt x="2333271" y="567839"/>
                  </a:cubicBezTo>
                  <a:lnTo>
                    <a:pt x="2334319" y="572506"/>
                  </a:lnTo>
                  <a:cubicBezTo>
                    <a:pt x="2335351" y="577161"/>
                    <a:pt x="2339665" y="580335"/>
                    <a:pt x="2344415" y="579936"/>
                  </a:cubicBezTo>
                  <a:cubicBezTo>
                    <a:pt x="2628301" y="563121"/>
                    <a:pt x="2872067" y="779625"/>
                    <a:pt x="2888882" y="1063510"/>
                  </a:cubicBezTo>
                  <a:cubicBezTo>
                    <a:pt x="2894485" y="1158099"/>
                    <a:pt x="2873879" y="1252400"/>
                    <a:pt x="2829333" y="1336031"/>
                  </a:cubicBezTo>
                  <a:cubicBezTo>
                    <a:pt x="2835844" y="1287511"/>
                    <a:pt x="2835395" y="1238310"/>
                    <a:pt x="2827999" y="1189917"/>
                  </a:cubicBezTo>
                  <a:close/>
                </a:path>
              </a:pathLst>
            </a:custGeom>
            <a:solidFill>
              <a:srgbClr val="E4F2F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รูปแบบอิสระ: รูปร่าง 682">
              <a:extLst>
                <a:ext uri="{FF2B5EF4-FFF2-40B4-BE49-F238E27FC236}">
                  <a16:creationId xmlns:a16="http://schemas.microsoft.com/office/drawing/2014/main" id="{CAF7C4C7-638E-45BB-86D1-7F97BC0DD6EC}"/>
                </a:ext>
              </a:extLst>
            </p:cNvPr>
            <p:cNvSpPr/>
            <p:nvPr/>
          </p:nvSpPr>
          <p:spPr>
            <a:xfrm>
              <a:off x="7652845" y="1791729"/>
              <a:ext cx="2890677" cy="4042711"/>
            </a:xfrm>
            <a:custGeom>
              <a:avLst/>
              <a:gdLst>
                <a:gd name="connsiteX0" fmla="*/ 1711406 w 1729144"/>
                <a:gd name="connsiteY0" fmla="*/ 957507 h 2418267"/>
                <a:gd name="connsiteX1" fmla="*/ 1171243 w 1729144"/>
                <a:gd name="connsiteY1" fmla="*/ 559838 h 2418267"/>
                <a:gd name="connsiteX2" fmla="*/ 1170672 w 1729144"/>
                <a:gd name="connsiteY2" fmla="*/ 557362 h 2418267"/>
                <a:gd name="connsiteX3" fmla="*/ 836630 w 1729144"/>
                <a:gd name="connsiteY3" fmla="*/ 104353 h 2418267"/>
                <a:gd name="connsiteX4" fmla="*/ 297800 w 1729144"/>
                <a:gd name="connsiteY4" fmla="*/ 22533 h 2418267"/>
                <a:gd name="connsiteX5" fmla="*/ 49 w 1729144"/>
                <a:gd name="connsiteY5" fmla="*/ 191697 h 2418267"/>
                <a:gd name="connsiteX6" fmla="*/ 13765 w 1729144"/>
                <a:gd name="connsiteY6" fmla="*/ 205794 h 2418267"/>
                <a:gd name="connsiteX7" fmla="*/ 302754 w 1729144"/>
                <a:gd name="connsiteY7" fmla="*/ 41392 h 2418267"/>
                <a:gd name="connsiteX8" fmla="*/ 826629 w 1729144"/>
                <a:gd name="connsiteY8" fmla="*/ 121021 h 2418267"/>
                <a:gd name="connsiteX9" fmla="*/ 1151717 w 1729144"/>
                <a:gd name="connsiteY9" fmla="*/ 562505 h 2418267"/>
                <a:gd name="connsiteX10" fmla="*/ 1153051 w 1729144"/>
                <a:gd name="connsiteY10" fmla="*/ 567839 h 2418267"/>
                <a:gd name="connsiteX11" fmla="*/ 1154098 w 1729144"/>
                <a:gd name="connsiteY11" fmla="*/ 572506 h 2418267"/>
                <a:gd name="connsiteX12" fmla="*/ 1164195 w 1729144"/>
                <a:gd name="connsiteY12" fmla="*/ 579936 h 2418267"/>
                <a:gd name="connsiteX13" fmla="*/ 1708661 w 1729144"/>
                <a:gd name="connsiteY13" fmla="*/ 1063510 h 2418267"/>
                <a:gd name="connsiteX14" fmla="*/ 1649112 w 1729144"/>
                <a:gd name="connsiteY14" fmla="*/ 1336031 h 2418267"/>
                <a:gd name="connsiteX15" fmla="*/ 1647778 w 1729144"/>
                <a:gd name="connsiteY15" fmla="*/ 1190012 h 2418267"/>
                <a:gd name="connsiteX16" fmla="*/ 1204038 w 1729144"/>
                <a:gd name="connsiteY16" fmla="*/ 625757 h 2418267"/>
                <a:gd name="connsiteX17" fmla="*/ 1136000 w 1729144"/>
                <a:gd name="connsiteY17" fmla="*/ 622227 h 2418267"/>
                <a:gd name="connsiteX18" fmla="*/ 1128190 w 1729144"/>
                <a:gd name="connsiteY18" fmla="*/ 600415 h 2418267"/>
                <a:gd name="connsiteX19" fmla="*/ 318565 w 1729144"/>
                <a:gd name="connsiteY19" fmla="*/ 71015 h 2418267"/>
                <a:gd name="connsiteX20" fmla="*/ 27958 w 1729144"/>
                <a:gd name="connsiteY20" fmla="*/ 221224 h 2418267"/>
                <a:gd name="connsiteX21" fmla="*/ 428008 w 1729144"/>
                <a:gd name="connsiteY21" fmla="*/ 1285453 h 2418267"/>
                <a:gd name="connsiteX22" fmla="*/ 234459 w 1729144"/>
                <a:gd name="connsiteY22" fmla="*/ 2164420 h 2418267"/>
                <a:gd name="connsiteX23" fmla="*/ 171499 w 1729144"/>
                <a:gd name="connsiteY23" fmla="*/ 2269195 h 2418267"/>
                <a:gd name="connsiteX24" fmla="*/ 651750 w 1729144"/>
                <a:gd name="connsiteY24" fmla="*/ 2342823 h 2418267"/>
                <a:gd name="connsiteX25" fmla="*/ 676324 w 1729144"/>
                <a:gd name="connsiteY25" fmla="*/ 2336822 h 2418267"/>
                <a:gd name="connsiteX26" fmla="*/ 752524 w 1729144"/>
                <a:gd name="connsiteY26" fmla="*/ 2312914 h 2418267"/>
                <a:gd name="connsiteX27" fmla="*/ 512018 w 1729144"/>
                <a:gd name="connsiteY27" fmla="*/ 2391305 h 2418267"/>
                <a:gd name="connsiteX28" fmla="*/ 131780 w 1729144"/>
                <a:gd name="connsiteY28" fmla="*/ 2329012 h 2418267"/>
                <a:gd name="connsiteX29" fmla="*/ 120541 w 1729144"/>
                <a:gd name="connsiteY29" fmla="*/ 2345204 h 2418267"/>
                <a:gd name="connsiteX30" fmla="*/ 514971 w 1729144"/>
                <a:gd name="connsiteY30" fmla="*/ 2410641 h 2418267"/>
                <a:gd name="connsiteX31" fmla="*/ 570597 w 1729144"/>
                <a:gd name="connsiteY31" fmla="*/ 2400068 h 2418267"/>
                <a:gd name="connsiteX32" fmla="*/ 866729 w 1729144"/>
                <a:gd name="connsiteY32" fmla="*/ 2261289 h 2418267"/>
                <a:gd name="connsiteX33" fmla="*/ 1193246 w 1729144"/>
                <a:gd name="connsiteY33" fmla="*/ 1781229 h 2418267"/>
                <a:gd name="connsiteX34" fmla="*/ 1216392 w 1729144"/>
                <a:gd name="connsiteY34" fmla="*/ 1778467 h 2418267"/>
                <a:gd name="connsiteX35" fmla="*/ 1250110 w 1729144"/>
                <a:gd name="connsiteY35" fmla="*/ 1771990 h 2418267"/>
                <a:gd name="connsiteX36" fmla="*/ 1638349 w 1729144"/>
                <a:gd name="connsiteY36" fmla="*/ 1391847 h 2418267"/>
                <a:gd name="connsiteX37" fmla="*/ 1711406 w 1729144"/>
                <a:gd name="connsiteY37" fmla="*/ 957507 h 2418267"/>
                <a:gd name="connsiteX38" fmla="*/ 855109 w 1729144"/>
                <a:gd name="connsiteY38" fmla="*/ 2245478 h 2418267"/>
                <a:gd name="connsiteX39" fmla="*/ 671943 w 1729144"/>
                <a:gd name="connsiteY39" fmla="*/ 2317868 h 2418267"/>
                <a:gd name="connsiteX40" fmla="*/ 195693 w 1729144"/>
                <a:gd name="connsiteY40" fmla="*/ 2259670 h 2418267"/>
                <a:gd name="connsiteX41" fmla="*/ 596600 w 1729144"/>
                <a:gd name="connsiteY41" fmla="*/ 2301770 h 2418267"/>
                <a:gd name="connsiteX42" fmla="*/ 1011699 w 1729144"/>
                <a:gd name="connsiteY42" fmla="*/ 2044595 h 2418267"/>
                <a:gd name="connsiteX43" fmla="*/ 855108 w 1729144"/>
                <a:gd name="connsiteY43" fmla="*/ 2245478 h 2418267"/>
                <a:gd name="connsiteX44" fmla="*/ 942262 w 1729144"/>
                <a:gd name="connsiteY44" fmla="*/ 2189280 h 2418267"/>
                <a:gd name="connsiteX45" fmla="*/ 1059420 w 1729144"/>
                <a:gd name="connsiteY45" fmla="*/ 1966300 h 2418267"/>
                <a:gd name="connsiteX46" fmla="*/ 1109617 w 1729144"/>
                <a:gd name="connsiteY46" fmla="*/ 1784182 h 2418267"/>
                <a:gd name="connsiteX47" fmla="*/ 1173530 w 1729144"/>
                <a:gd name="connsiteY47" fmla="*/ 1783325 h 2418267"/>
                <a:gd name="connsiteX48" fmla="*/ 942262 w 1729144"/>
                <a:gd name="connsiteY48" fmla="*/ 2189280 h 2418267"/>
                <a:gd name="connsiteX49" fmla="*/ 1174482 w 1729144"/>
                <a:gd name="connsiteY49" fmla="*/ 1763798 h 2418267"/>
                <a:gd name="connsiteX50" fmla="*/ 1110474 w 1729144"/>
                <a:gd name="connsiteY50" fmla="*/ 1764370 h 2418267"/>
                <a:gd name="connsiteX51" fmla="*/ 1100092 w 1729144"/>
                <a:gd name="connsiteY51" fmla="*/ 1635401 h 2418267"/>
                <a:gd name="connsiteX52" fmla="*/ 1162766 w 1729144"/>
                <a:gd name="connsiteY52" fmla="*/ 1636639 h 2418267"/>
                <a:gd name="connsiteX53" fmla="*/ 1174482 w 1729144"/>
                <a:gd name="connsiteY53" fmla="*/ 1763798 h 2418267"/>
                <a:gd name="connsiteX54" fmla="*/ 1213344 w 1729144"/>
                <a:gd name="connsiteY54" fmla="*/ 1759321 h 2418267"/>
                <a:gd name="connsiteX55" fmla="*/ 1194294 w 1729144"/>
                <a:gd name="connsiteY55" fmla="*/ 1761608 h 2418267"/>
                <a:gd name="connsiteX56" fmla="*/ 1182483 w 1729144"/>
                <a:gd name="connsiteY56" fmla="*/ 1635687 h 2418267"/>
                <a:gd name="connsiteX57" fmla="*/ 1247063 w 1729144"/>
                <a:gd name="connsiteY57" fmla="*/ 1626162 h 2418267"/>
                <a:gd name="connsiteX58" fmla="*/ 1604060 w 1729144"/>
                <a:gd name="connsiteY58" fmla="*/ 1437853 h 2418267"/>
                <a:gd name="connsiteX59" fmla="*/ 1213344 w 1729144"/>
                <a:gd name="connsiteY59" fmla="*/ 1759322 h 2418267"/>
                <a:gd name="connsiteX60" fmla="*/ 1620252 w 1729144"/>
                <a:gd name="connsiteY60" fmla="*/ 1383846 h 2418267"/>
                <a:gd name="connsiteX61" fmla="*/ 1406797 w 1729144"/>
                <a:gd name="connsiteY61" fmla="*/ 1563773 h 2418267"/>
                <a:gd name="connsiteX62" fmla="*/ 1634063 w 1729144"/>
                <a:gd name="connsiteY62" fmla="*/ 1261069 h 2418267"/>
                <a:gd name="connsiteX63" fmla="*/ 1620252 w 1729144"/>
                <a:gd name="connsiteY63" fmla="*/ 1383846 h 2418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729144" h="2418267">
                  <a:moveTo>
                    <a:pt x="1711406" y="957507"/>
                  </a:moveTo>
                  <a:cubicBezTo>
                    <a:pt x="1646673" y="714827"/>
                    <a:pt x="1422199" y="549569"/>
                    <a:pt x="1171243" y="559838"/>
                  </a:cubicBezTo>
                  <a:lnTo>
                    <a:pt x="1170672" y="557362"/>
                  </a:lnTo>
                  <a:cubicBezTo>
                    <a:pt x="1121954" y="368911"/>
                    <a:pt x="1002263" y="206592"/>
                    <a:pt x="836630" y="104353"/>
                  </a:cubicBezTo>
                  <a:cubicBezTo>
                    <a:pt x="676009" y="3884"/>
                    <a:pt x="481005" y="-25727"/>
                    <a:pt x="297800" y="22533"/>
                  </a:cubicBezTo>
                  <a:cubicBezTo>
                    <a:pt x="185649" y="52366"/>
                    <a:pt x="83093" y="110632"/>
                    <a:pt x="49" y="191697"/>
                  </a:cubicBezTo>
                  <a:lnTo>
                    <a:pt x="13765" y="205794"/>
                  </a:lnTo>
                  <a:cubicBezTo>
                    <a:pt x="94384" y="127093"/>
                    <a:pt x="193908" y="70475"/>
                    <a:pt x="302754" y="41392"/>
                  </a:cubicBezTo>
                  <a:cubicBezTo>
                    <a:pt x="480881" y="-5575"/>
                    <a:pt x="670503" y="23248"/>
                    <a:pt x="826629" y="121021"/>
                  </a:cubicBezTo>
                  <a:cubicBezTo>
                    <a:pt x="987928" y="220691"/>
                    <a:pt x="1104420" y="378891"/>
                    <a:pt x="1151717" y="562505"/>
                  </a:cubicBezTo>
                  <a:cubicBezTo>
                    <a:pt x="1152193" y="564315"/>
                    <a:pt x="1152574" y="566029"/>
                    <a:pt x="1153051" y="567839"/>
                  </a:cubicBezTo>
                  <a:lnTo>
                    <a:pt x="1154098" y="572506"/>
                  </a:lnTo>
                  <a:cubicBezTo>
                    <a:pt x="1155130" y="577161"/>
                    <a:pt x="1159444" y="580335"/>
                    <a:pt x="1164195" y="579936"/>
                  </a:cubicBezTo>
                  <a:cubicBezTo>
                    <a:pt x="1448080" y="563121"/>
                    <a:pt x="1691847" y="779625"/>
                    <a:pt x="1708661" y="1063510"/>
                  </a:cubicBezTo>
                  <a:cubicBezTo>
                    <a:pt x="1714264" y="1158099"/>
                    <a:pt x="1693658" y="1252400"/>
                    <a:pt x="1649112" y="1336031"/>
                  </a:cubicBezTo>
                  <a:cubicBezTo>
                    <a:pt x="1655614" y="1287542"/>
                    <a:pt x="1655165" y="1238374"/>
                    <a:pt x="1647778" y="1190012"/>
                  </a:cubicBezTo>
                  <a:cubicBezTo>
                    <a:pt x="1681058" y="911662"/>
                    <a:pt x="1482389" y="659036"/>
                    <a:pt x="1204038" y="625757"/>
                  </a:cubicBezTo>
                  <a:cubicBezTo>
                    <a:pt x="1181463" y="623058"/>
                    <a:pt x="1158733" y="621878"/>
                    <a:pt x="1136000" y="622227"/>
                  </a:cubicBezTo>
                  <a:cubicBezTo>
                    <a:pt x="1133524" y="614893"/>
                    <a:pt x="1130857" y="607654"/>
                    <a:pt x="1128190" y="600415"/>
                  </a:cubicBezTo>
                  <a:cubicBezTo>
                    <a:pt x="1037798" y="226749"/>
                    <a:pt x="678134" y="-9757"/>
                    <a:pt x="318565" y="71015"/>
                  </a:cubicBezTo>
                  <a:cubicBezTo>
                    <a:pt x="210402" y="95293"/>
                    <a:pt x="110317" y="147025"/>
                    <a:pt x="27958" y="221224"/>
                  </a:cubicBezTo>
                  <a:cubicBezTo>
                    <a:pt x="289133" y="503831"/>
                    <a:pt x="421626" y="903881"/>
                    <a:pt x="428008" y="1285453"/>
                  </a:cubicBezTo>
                  <a:cubicBezTo>
                    <a:pt x="433437" y="1592539"/>
                    <a:pt x="383811" y="1893338"/>
                    <a:pt x="234459" y="2164420"/>
                  </a:cubicBezTo>
                  <a:cubicBezTo>
                    <a:pt x="214743" y="2200234"/>
                    <a:pt x="193597" y="2235095"/>
                    <a:pt x="171499" y="2269195"/>
                  </a:cubicBezTo>
                  <a:cubicBezTo>
                    <a:pt x="291609" y="2333584"/>
                    <a:pt x="458773" y="2386257"/>
                    <a:pt x="651750" y="2342823"/>
                  </a:cubicBezTo>
                  <a:cubicBezTo>
                    <a:pt x="659846" y="2341013"/>
                    <a:pt x="668133" y="2339013"/>
                    <a:pt x="676324" y="2336822"/>
                  </a:cubicBezTo>
                  <a:cubicBezTo>
                    <a:pt x="702518" y="2329869"/>
                    <a:pt x="727759" y="2321868"/>
                    <a:pt x="752524" y="2312914"/>
                  </a:cubicBezTo>
                  <a:cubicBezTo>
                    <a:pt x="677250" y="2352185"/>
                    <a:pt x="595975" y="2378676"/>
                    <a:pt x="512018" y="2391305"/>
                  </a:cubicBezTo>
                  <a:cubicBezTo>
                    <a:pt x="381873" y="2411399"/>
                    <a:pt x="248710" y="2389583"/>
                    <a:pt x="131780" y="2329012"/>
                  </a:cubicBezTo>
                  <a:cubicBezTo>
                    <a:pt x="127970" y="2334346"/>
                    <a:pt x="124350" y="2339870"/>
                    <a:pt x="120541" y="2345204"/>
                  </a:cubicBezTo>
                  <a:cubicBezTo>
                    <a:pt x="241649" y="2408599"/>
                    <a:pt x="379880" y="2431532"/>
                    <a:pt x="514971" y="2410641"/>
                  </a:cubicBezTo>
                  <a:cubicBezTo>
                    <a:pt x="534021" y="2407688"/>
                    <a:pt x="552404" y="2404164"/>
                    <a:pt x="570597" y="2400068"/>
                  </a:cubicBezTo>
                  <a:cubicBezTo>
                    <a:pt x="678616" y="2377049"/>
                    <a:pt x="779922" y="2329573"/>
                    <a:pt x="866729" y="2261289"/>
                  </a:cubicBezTo>
                  <a:cubicBezTo>
                    <a:pt x="1061420" y="2154133"/>
                    <a:pt x="1181054" y="1977825"/>
                    <a:pt x="1193246" y="1781229"/>
                  </a:cubicBezTo>
                  <a:cubicBezTo>
                    <a:pt x="1200962" y="1780372"/>
                    <a:pt x="1208677" y="1779610"/>
                    <a:pt x="1216392" y="1778467"/>
                  </a:cubicBezTo>
                  <a:cubicBezTo>
                    <a:pt x="1227822" y="1776657"/>
                    <a:pt x="1238966" y="1774466"/>
                    <a:pt x="1250110" y="1771990"/>
                  </a:cubicBezTo>
                  <a:cubicBezTo>
                    <a:pt x="1440878" y="1728671"/>
                    <a:pt x="1591020" y="1581660"/>
                    <a:pt x="1638349" y="1391847"/>
                  </a:cubicBezTo>
                  <a:cubicBezTo>
                    <a:pt x="1724130" y="1264350"/>
                    <a:pt x="1750755" y="1106051"/>
                    <a:pt x="1711406" y="957507"/>
                  </a:cubicBezTo>
                  <a:close/>
                  <a:moveTo>
                    <a:pt x="855109" y="2245478"/>
                  </a:moveTo>
                  <a:cubicBezTo>
                    <a:pt x="797200" y="2276913"/>
                    <a:pt x="735697" y="2301220"/>
                    <a:pt x="671943" y="2317868"/>
                  </a:cubicBezTo>
                  <a:cubicBezTo>
                    <a:pt x="482109" y="2368160"/>
                    <a:pt x="316374" y="2321392"/>
                    <a:pt x="195693" y="2259670"/>
                  </a:cubicBezTo>
                  <a:cubicBezTo>
                    <a:pt x="321167" y="2317028"/>
                    <a:pt x="461948" y="2331812"/>
                    <a:pt x="596600" y="2301770"/>
                  </a:cubicBezTo>
                  <a:cubicBezTo>
                    <a:pt x="772622" y="2262146"/>
                    <a:pt x="920450" y="2169944"/>
                    <a:pt x="1011699" y="2044595"/>
                  </a:cubicBezTo>
                  <a:cubicBezTo>
                    <a:pt x="976264" y="2123083"/>
                    <a:pt x="922574" y="2191959"/>
                    <a:pt x="855108" y="2245478"/>
                  </a:cubicBezTo>
                  <a:close/>
                  <a:moveTo>
                    <a:pt x="942262" y="2189280"/>
                  </a:moveTo>
                  <a:cubicBezTo>
                    <a:pt x="998701" y="2125472"/>
                    <a:pt x="1038894" y="2048977"/>
                    <a:pt x="1059420" y="1966300"/>
                  </a:cubicBezTo>
                  <a:cubicBezTo>
                    <a:pt x="1087610" y="1909349"/>
                    <a:pt x="1104648" y="1847533"/>
                    <a:pt x="1109617" y="1784182"/>
                  </a:cubicBezTo>
                  <a:cubicBezTo>
                    <a:pt x="1130918" y="1785229"/>
                    <a:pt x="1152264" y="1784943"/>
                    <a:pt x="1173530" y="1783325"/>
                  </a:cubicBezTo>
                  <a:cubicBezTo>
                    <a:pt x="1162862" y="1941439"/>
                    <a:pt x="1079518" y="2085838"/>
                    <a:pt x="942262" y="2189280"/>
                  </a:cubicBezTo>
                  <a:close/>
                  <a:moveTo>
                    <a:pt x="1174482" y="1763798"/>
                  </a:moveTo>
                  <a:cubicBezTo>
                    <a:pt x="1153180" y="1765369"/>
                    <a:pt x="1131799" y="1765559"/>
                    <a:pt x="1110474" y="1764370"/>
                  </a:cubicBezTo>
                  <a:cubicBezTo>
                    <a:pt x="1112267" y="1721118"/>
                    <a:pt x="1108781" y="1677809"/>
                    <a:pt x="1100092" y="1635401"/>
                  </a:cubicBezTo>
                  <a:cubicBezTo>
                    <a:pt x="1120938" y="1637102"/>
                    <a:pt x="1141869" y="1637516"/>
                    <a:pt x="1162766" y="1636639"/>
                  </a:cubicBezTo>
                  <a:cubicBezTo>
                    <a:pt x="1171789" y="1678398"/>
                    <a:pt x="1175723" y="1721094"/>
                    <a:pt x="1174482" y="1763798"/>
                  </a:cubicBezTo>
                  <a:close/>
                  <a:moveTo>
                    <a:pt x="1213344" y="1759321"/>
                  </a:moveTo>
                  <a:cubicBezTo>
                    <a:pt x="1206962" y="1760274"/>
                    <a:pt x="1200485" y="1760845"/>
                    <a:pt x="1194294" y="1761608"/>
                  </a:cubicBezTo>
                  <a:cubicBezTo>
                    <a:pt x="1195228" y="1719319"/>
                    <a:pt x="1191264" y="1677064"/>
                    <a:pt x="1182483" y="1635687"/>
                  </a:cubicBezTo>
                  <a:cubicBezTo>
                    <a:pt x="1204192" y="1633903"/>
                    <a:pt x="1225763" y="1630721"/>
                    <a:pt x="1247063" y="1626162"/>
                  </a:cubicBezTo>
                  <a:cubicBezTo>
                    <a:pt x="1386272" y="1613038"/>
                    <a:pt x="1514623" y="1545335"/>
                    <a:pt x="1604060" y="1437853"/>
                  </a:cubicBezTo>
                  <a:cubicBezTo>
                    <a:pt x="1541931" y="1608060"/>
                    <a:pt x="1392331" y="1731146"/>
                    <a:pt x="1213344" y="1759322"/>
                  </a:cubicBezTo>
                  <a:close/>
                  <a:moveTo>
                    <a:pt x="1620252" y="1383846"/>
                  </a:moveTo>
                  <a:cubicBezTo>
                    <a:pt x="1567097" y="1462397"/>
                    <a:pt x="1493210" y="1524678"/>
                    <a:pt x="1406797" y="1563773"/>
                  </a:cubicBezTo>
                  <a:cubicBezTo>
                    <a:pt x="1518661" y="1495853"/>
                    <a:pt x="1600054" y="1387442"/>
                    <a:pt x="1634063" y="1261069"/>
                  </a:cubicBezTo>
                  <a:cubicBezTo>
                    <a:pt x="1634553" y="1302408"/>
                    <a:pt x="1629914" y="1343649"/>
                    <a:pt x="1620252" y="1383846"/>
                  </a:cubicBezTo>
                  <a:close/>
                </a:path>
              </a:pathLst>
            </a:custGeom>
            <a:solidFill>
              <a:schemeClr val="bg2">
                <a:alpha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รูปแบบอิสระ: รูปร่าง 683">
              <a:extLst>
                <a:ext uri="{FF2B5EF4-FFF2-40B4-BE49-F238E27FC236}">
                  <a16:creationId xmlns:a16="http://schemas.microsoft.com/office/drawing/2014/main" id="{D1517744-B0E5-4F32-B17A-53B7B0F46156}"/>
                </a:ext>
              </a:extLst>
            </p:cNvPr>
            <p:cNvSpPr/>
            <p:nvPr/>
          </p:nvSpPr>
          <p:spPr>
            <a:xfrm>
              <a:off x="6259741" y="4481562"/>
              <a:ext cx="206525" cy="618532"/>
            </a:xfrm>
            <a:custGeom>
              <a:avLst/>
              <a:gdLst>
                <a:gd name="connsiteX0" fmla="*/ 77472 w 123539"/>
                <a:gd name="connsiteY0" fmla="*/ 332911 h 369993"/>
                <a:gd name="connsiteX1" fmla="*/ 118429 w 123539"/>
                <a:gd name="connsiteY1" fmla="*/ 47828 h 369993"/>
                <a:gd name="connsiteX2" fmla="*/ 65280 w 123539"/>
                <a:gd name="connsiteY2" fmla="*/ 14109 h 369993"/>
                <a:gd name="connsiteX3" fmla="*/ 16035 w 123539"/>
                <a:gd name="connsiteY3" fmla="*/ 346723 h 369993"/>
                <a:gd name="connsiteX4" fmla="*/ 77472 w 123539"/>
                <a:gd name="connsiteY4" fmla="*/ 332911 h 36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539" h="369993">
                  <a:moveTo>
                    <a:pt x="77472" y="332911"/>
                  </a:moveTo>
                  <a:cubicBezTo>
                    <a:pt x="48354" y="236498"/>
                    <a:pt x="63346" y="132144"/>
                    <a:pt x="118429" y="47828"/>
                  </a:cubicBezTo>
                  <a:cubicBezTo>
                    <a:pt x="140242" y="13633"/>
                    <a:pt x="87187" y="-19990"/>
                    <a:pt x="65280" y="14109"/>
                  </a:cubicBezTo>
                  <a:cubicBezTo>
                    <a:pt x="1310" y="112556"/>
                    <a:pt x="-16665" y="233963"/>
                    <a:pt x="16035" y="346723"/>
                  </a:cubicBezTo>
                  <a:cubicBezTo>
                    <a:pt x="27180" y="385489"/>
                    <a:pt x="88616" y="371964"/>
                    <a:pt x="77472" y="332911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รูปแบบอิสระ: รูปร่าง 684">
              <a:extLst>
                <a:ext uri="{FF2B5EF4-FFF2-40B4-BE49-F238E27FC236}">
                  <a16:creationId xmlns:a16="http://schemas.microsoft.com/office/drawing/2014/main" id="{0A1E2418-241E-483B-A4FA-AF1CBF66AB6E}"/>
                </a:ext>
              </a:extLst>
            </p:cNvPr>
            <p:cNvSpPr/>
            <p:nvPr/>
          </p:nvSpPr>
          <p:spPr>
            <a:xfrm>
              <a:off x="6465920" y="4233309"/>
              <a:ext cx="210947" cy="217685"/>
            </a:xfrm>
            <a:custGeom>
              <a:avLst/>
              <a:gdLst>
                <a:gd name="connsiteX0" fmla="*/ 57486 w 126184"/>
                <a:gd name="connsiteY0" fmla="*/ 115080 h 130215"/>
                <a:gd name="connsiteX1" fmla="*/ 110636 w 126184"/>
                <a:gd name="connsiteY1" fmla="*/ 59930 h 130215"/>
                <a:gd name="connsiteX2" fmla="*/ 81013 w 126184"/>
                <a:gd name="connsiteY2" fmla="*/ 4399 h 130215"/>
                <a:gd name="connsiteX3" fmla="*/ 4337 w 126184"/>
                <a:gd name="connsiteY3" fmla="*/ 81456 h 130215"/>
                <a:gd name="connsiteX4" fmla="*/ 57486 w 126184"/>
                <a:gd name="connsiteY4" fmla="*/ 115080 h 130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184" h="130215">
                  <a:moveTo>
                    <a:pt x="57486" y="115080"/>
                  </a:moveTo>
                  <a:cubicBezTo>
                    <a:pt x="69826" y="92182"/>
                    <a:pt x="88209" y="73106"/>
                    <a:pt x="110636" y="59930"/>
                  </a:cubicBezTo>
                  <a:cubicBezTo>
                    <a:pt x="145402" y="39642"/>
                    <a:pt x="116065" y="-16270"/>
                    <a:pt x="81013" y="4399"/>
                  </a:cubicBezTo>
                  <a:cubicBezTo>
                    <a:pt x="48996" y="22731"/>
                    <a:pt x="22510" y="49349"/>
                    <a:pt x="4337" y="81456"/>
                  </a:cubicBezTo>
                  <a:cubicBezTo>
                    <a:pt x="-15285" y="116699"/>
                    <a:pt x="37674" y="150513"/>
                    <a:pt x="57486" y="115080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รูปแบบอิสระ: รูปร่าง 685">
              <a:extLst>
                <a:ext uri="{FF2B5EF4-FFF2-40B4-BE49-F238E27FC236}">
                  <a16:creationId xmlns:a16="http://schemas.microsoft.com/office/drawing/2014/main" id="{84B42E62-BFAB-4277-BF9D-FA8E24B59771}"/>
                </a:ext>
              </a:extLst>
            </p:cNvPr>
            <p:cNvSpPr/>
            <p:nvPr/>
          </p:nvSpPr>
          <p:spPr>
            <a:xfrm>
              <a:off x="6459802" y="3322241"/>
              <a:ext cx="223759" cy="748461"/>
            </a:xfrm>
            <a:custGeom>
              <a:avLst/>
              <a:gdLst>
                <a:gd name="connsiteX0" fmla="*/ 104961 w 133848"/>
                <a:gd name="connsiteY0" fmla="*/ 401935 h 447714"/>
                <a:gd name="connsiteX1" fmla="*/ 127821 w 133848"/>
                <a:gd name="connsiteY1" fmla="*/ 47033 h 447714"/>
                <a:gd name="connsiteX2" fmla="*/ 74766 w 133848"/>
                <a:gd name="connsiteY2" fmla="*/ 13410 h 447714"/>
                <a:gd name="connsiteX3" fmla="*/ 49430 w 133848"/>
                <a:gd name="connsiteY3" fmla="*/ 431653 h 447714"/>
                <a:gd name="connsiteX4" fmla="*/ 104865 w 133848"/>
                <a:gd name="connsiteY4" fmla="*/ 402030 h 44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848" h="447714">
                  <a:moveTo>
                    <a:pt x="104961" y="401935"/>
                  </a:moveTo>
                  <a:cubicBezTo>
                    <a:pt x="41760" y="289515"/>
                    <a:pt x="50720" y="150416"/>
                    <a:pt x="127821" y="47033"/>
                  </a:cubicBezTo>
                  <a:cubicBezTo>
                    <a:pt x="151824" y="14267"/>
                    <a:pt x="98579" y="-19642"/>
                    <a:pt x="74766" y="13410"/>
                  </a:cubicBezTo>
                  <a:cubicBezTo>
                    <a:pt x="-14737" y="135875"/>
                    <a:pt x="-24636" y="299278"/>
                    <a:pt x="49430" y="431653"/>
                  </a:cubicBezTo>
                  <a:cubicBezTo>
                    <a:pt x="68956" y="466990"/>
                    <a:pt x="124582" y="437558"/>
                    <a:pt x="104865" y="402030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รูปแบบอิสระ: รูปร่าง 686">
              <a:extLst>
                <a:ext uri="{FF2B5EF4-FFF2-40B4-BE49-F238E27FC236}">
                  <a16:creationId xmlns:a16="http://schemas.microsoft.com/office/drawing/2014/main" id="{245E3113-ED66-44DA-8523-D650257545AC}"/>
                </a:ext>
              </a:extLst>
            </p:cNvPr>
            <p:cNvSpPr/>
            <p:nvPr/>
          </p:nvSpPr>
          <p:spPr>
            <a:xfrm>
              <a:off x="6010234" y="5602394"/>
              <a:ext cx="692551" cy="265330"/>
            </a:xfrm>
            <a:custGeom>
              <a:avLst/>
              <a:gdLst>
                <a:gd name="connsiteX0" fmla="*/ 8695 w 414270"/>
                <a:gd name="connsiteY0" fmla="*/ 52596 h 158715"/>
                <a:gd name="connsiteX1" fmla="*/ 397600 w 414270"/>
                <a:gd name="connsiteY1" fmla="*/ 124320 h 158715"/>
                <a:gd name="connsiteX2" fmla="*/ 367978 w 414270"/>
                <a:gd name="connsiteY2" fmla="*/ 68789 h 158715"/>
                <a:gd name="connsiteX3" fmla="*/ 54700 w 414270"/>
                <a:gd name="connsiteY3" fmla="*/ 9734 h 158715"/>
                <a:gd name="connsiteX4" fmla="*/ 8695 w 414270"/>
                <a:gd name="connsiteY4" fmla="*/ 52596 h 158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270" h="158715">
                  <a:moveTo>
                    <a:pt x="8695" y="52596"/>
                  </a:moveTo>
                  <a:cubicBezTo>
                    <a:pt x="111755" y="161753"/>
                    <a:pt x="262346" y="188328"/>
                    <a:pt x="397600" y="124320"/>
                  </a:cubicBezTo>
                  <a:cubicBezTo>
                    <a:pt x="434176" y="106984"/>
                    <a:pt x="404554" y="51549"/>
                    <a:pt x="367978" y="68789"/>
                  </a:cubicBezTo>
                  <a:cubicBezTo>
                    <a:pt x="262120" y="121548"/>
                    <a:pt x="134085" y="97413"/>
                    <a:pt x="54700" y="9734"/>
                  </a:cubicBezTo>
                  <a:cubicBezTo>
                    <a:pt x="26983" y="-19603"/>
                    <a:pt x="-19214" y="23164"/>
                    <a:pt x="8695" y="52596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รูปแบบอิสระ: รูปร่าง 687">
              <a:extLst>
                <a:ext uri="{FF2B5EF4-FFF2-40B4-BE49-F238E27FC236}">
                  <a16:creationId xmlns:a16="http://schemas.microsoft.com/office/drawing/2014/main" id="{000B558D-D19A-4F42-9CBF-8C43B7E29A3E}"/>
                </a:ext>
              </a:extLst>
            </p:cNvPr>
            <p:cNvSpPr/>
            <p:nvPr/>
          </p:nvSpPr>
          <p:spPr>
            <a:xfrm>
              <a:off x="5955243" y="5320041"/>
              <a:ext cx="153212" cy="224170"/>
            </a:xfrm>
            <a:custGeom>
              <a:avLst/>
              <a:gdLst>
                <a:gd name="connsiteX0" fmla="*/ 62639 w 91648"/>
                <a:gd name="connsiteY0" fmla="*/ 104051 h 134094"/>
                <a:gd name="connsiteX1" fmla="*/ 81689 w 91648"/>
                <a:gd name="connsiteY1" fmla="*/ 54331 h 134094"/>
                <a:gd name="connsiteX2" fmla="*/ 83261 w 91648"/>
                <a:gd name="connsiteY2" fmla="*/ 9896 h 134094"/>
                <a:gd name="connsiteX3" fmla="*/ 38827 w 91648"/>
                <a:gd name="connsiteY3" fmla="*/ 8325 h 134094"/>
                <a:gd name="connsiteX4" fmla="*/ 60 w 91648"/>
                <a:gd name="connsiteY4" fmla="*/ 101098 h 134094"/>
                <a:gd name="connsiteX5" fmla="*/ 29968 w 91648"/>
                <a:gd name="connsiteY5" fmla="*/ 133959 h 134094"/>
                <a:gd name="connsiteX6" fmla="*/ 62830 w 91648"/>
                <a:gd name="connsiteY6" fmla="*/ 104051 h 13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648" h="134094">
                  <a:moveTo>
                    <a:pt x="62639" y="104051"/>
                  </a:moveTo>
                  <a:cubicBezTo>
                    <a:pt x="62023" y="85587"/>
                    <a:pt x="68893" y="67656"/>
                    <a:pt x="81689" y="54331"/>
                  </a:cubicBezTo>
                  <a:cubicBezTo>
                    <a:pt x="94393" y="42494"/>
                    <a:pt x="95097" y="22601"/>
                    <a:pt x="83261" y="9896"/>
                  </a:cubicBezTo>
                  <a:cubicBezTo>
                    <a:pt x="71425" y="-2808"/>
                    <a:pt x="51531" y="-3512"/>
                    <a:pt x="38827" y="8325"/>
                  </a:cubicBezTo>
                  <a:cubicBezTo>
                    <a:pt x="14173" y="32925"/>
                    <a:pt x="239" y="66271"/>
                    <a:pt x="60" y="101098"/>
                  </a:cubicBezTo>
                  <a:cubicBezTo>
                    <a:pt x="-388" y="118297"/>
                    <a:pt x="12803" y="132791"/>
                    <a:pt x="29968" y="133959"/>
                  </a:cubicBezTo>
                  <a:cubicBezTo>
                    <a:pt x="47242" y="134610"/>
                    <a:pt x="61856" y="121309"/>
                    <a:pt x="62830" y="104051"/>
                  </a:cubicBez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1" name="ตัวแทนข้อความ 9">
            <a:extLst>
              <a:ext uri="{FF2B5EF4-FFF2-40B4-BE49-F238E27FC236}">
                <a16:creationId xmlns:a16="http://schemas.microsoft.com/office/drawing/2014/main" id="{D1BBE362-8EBD-4CEE-AC41-09783323ED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47169" y="1584405"/>
            <a:ext cx="5449820" cy="818831"/>
          </a:xfrm>
        </p:spPr>
        <p:txBody>
          <a:bodyPr>
            <a:noAutofit/>
          </a:bodyPr>
          <a:lstStyle>
            <a:lvl1pPr marL="0" indent="0">
              <a:buNone/>
              <a:defRPr sz="6600" spc="-15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Rainy Season</a:t>
            </a:r>
          </a:p>
        </p:txBody>
      </p:sp>
      <p:sp>
        <p:nvSpPr>
          <p:cNvPr id="702" name="ตัวแทนข้อความ 9">
            <a:extLst>
              <a:ext uri="{FF2B5EF4-FFF2-40B4-BE49-F238E27FC236}">
                <a16:creationId xmlns:a16="http://schemas.microsoft.com/office/drawing/2014/main" id="{F533DDF8-FFDE-4100-B71E-06C0F8AA99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9406" y="2433100"/>
            <a:ext cx="2242268" cy="572493"/>
          </a:xfrm>
        </p:spPr>
        <p:txBody>
          <a:bodyPr>
            <a:noAutofit/>
          </a:bodyPr>
          <a:lstStyle>
            <a:lvl1pPr marL="0" indent="0">
              <a:buNone/>
              <a:defRPr sz="3200" spc="-5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 err="1"/>
              <a:t>poiwerpoint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257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3" name="รูปภาพ 682">
            <a:extLst>
              <a:ext uri="{FF2B5EF4-FFF2-40B4-BE49-F238E27FC236}">
                <a16:creationId xmlns:a16="http://schemas.microsoft.com/office/drawing/2014/main" id="{6B6CC795-E107-4ABA-A3AC-A9670A5C5C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24" name="รูปแบบอิสระ: รูปร่าง 23">
            <a:extLst>
              <a:ext uri="{FF2B5EF4-FFF2-40B4-BE49-F238E27FC236}">
                <a16:creationId xmlns:a16="http://schemas.microsoft.com/office/drawing/2014/main" id="{17DC9940-1858-4333-B465-CE93048572C0}"/>
              </a:ext>
            </a:extLst>
          </p:cNvPr>
          <p:cNvSpPr/>
          <p:nvPr/>
        </p:nvSpPr>
        <p:spPr>
          <a:xfrm>
            <a:off x="1956848" y="1933128"/>
            <a:ext cx="100805" cy="193630"/>
          </a:xfrm>
          <a:custGeom>
            <a:avLst/>
            <a:gdLst>
              <a:gd name="connsiteX0" fmla="*/ 92134 w 100805"/>
              <a:gd name="connsiteY0" fmla="*/ 71421 h 193630"/>
              <a:gd name="connsiteX1" fmla="*/ 76263 w 100805"/>
              <a:gd name="connsiteY1" fmla="*/ 14284 h 193630"/>
              <a:gd name="connsiteX2" fmla="*/ 65153 w 100805"/>
              <a:gd name="connsiteY2" fmla="*/ 30155 h 193630"/>
              <a:gd name="connsiteX3" fmla="*/ 55630 w 100805"/>
              <a:gd name="connsiteY3" fmla="*/ 4761 h 193630"/>
              <a:gd name="connsiteX4" fmla="*/ 44520 w 100805"/>
              <a:gd name="connsiteY4" fmla="*/ 30155 h 193630"/>
              <a:gd name="connsiteX5" fmla="*/ 28649 w 100805"/>
              <a:gd name="connsiteY5" fmla="*/ 0 h 193630"/>
              <a:gd name="connsiteX6" fmla="*/ 81 w 100805"/>
              <a:gd name="connsiteY6" fmla="*/ 134906 h 193630"/>
              <a:gd name="connsiteX7" fmla="*/ 11191 w 100805"/>
              <a:gd name="connsiteY7" fmla="*/ 169823 h 193630"/>
              <a:gd name="connsiteX8" fmla="*/ 34998 w 100805"/>
              <a:gd name="connsiteY8" fmla="*/ 180933 h 193630"/>
              <a:gd name="connsiteX9" fmla="*/ 60392 w 100805"/>
              <a:gd name="connsiteY9" fmla="*/ 193630 h 193630"/>
              <a:gd name="connsiteX10" fmla="*/ 65153 w 100805"/>
              <a:gd name="connsiteY10" fmla="*/ 193630 h 193630"/>
              <a:gd name="connsiteX11" fmla="*/ 88960 w 100805"/>
              <a:gd name="connsiteY11" fmla="*/ 184107 h 193630"/>
              <a:gd name="connsiteX12" fmla="*/ 100070 w 100805"/>
              <a:gd name="connsiteY12" fmla="*/ 149190 h 193630"/>
              <a:gd name="connsiteX13" fmla="*/ 92134 w 100805"/>
              <a:gd name="connsiteY13" fmla="*/ 71421 h 193630"/>
              <a:gd name="connsiteX14" fmla="*/ 38172 w 100805"/>
              <a:gd name="connsiteY14" fmla="*/ 176172 h 193630"/>
              <a:gd name="connsiteX15" fmla="*/ 36585 w 100805"/>
              <a:gd name="connsiteY15" fmla="*/ 171410 h 193630"/>
              <a:gd name="connsiteX16" fmla="*/ 46107 w 100805"/>
              <a:gd name="connsiteY16" fmla="*/ 174585 h 193630"/>
              <a:gd name="connsiteX17" fmla="*/ 41346 w 100805"/>
              <a:gd name="connsiteY17" fmla="*/ 176172 h 193630"/>
              <a:gd name="connsiteX18" fmla="*/ 38172 w 100805"/>
              <a:gd name="connsiteY18" fmla="*/ 176172 h 193630"/>
              <a:gd name="connsiteX19" fmla="*/ 4842 w 100805"/>
              <a:gd name="connsiteY19" fmla="*/ 134906 h 193630"/>
              <a:gd name="connsiteX20" fmla="*/ 28649 w 100805"/>
              <a:gd name="connsiteY20" fmla="*/ 4761 h 193630"/>
              <a:gd name="connsiteX21" fmla="*/ 41346 w 100805"/>
              <a:gd name="connsiteY21" fmla="*/ 36504 h 193630"/>
              <a:gd name="connsiteX22" fmla="*/ 19126 w 100805"/>
              <a:gd name="connsiteY22" fmla="*/ 130145 h 193630"/>
              <a:gd name="connsiteX23" fmla="*/ 28649 w 100805"/>
              <a:gd name="connsiteY23" fmla="*/ 165062 h 193630"/>
              <a:gd name="connsiteX24" fmla="*/ 31823 w 100805"/>
              <a:gd name="connsiteY24" fmla="*/ 174585 h 193630"/>
              <a:gd name="connsiteX25" fmla="*/ 14365 w 100805"/>
              <a:gd name="connsiteY25" fmla="*/ 166649 h 193630"/>
              <a:gd name="connsiteX26" fmla="*/ 4842 w 100805"/>
              <a:gd name="connsiteY26" fmla="*/ 134906 h 193630"/>
              <a:gd name="connsiteX27" fmla="*/ 96896 w 100805"/>
              <a:gd name="connsiteY27" fmla="*/ 149190 h 193630"/>
              <a:gd name="connsiteX28" fmla="*/ 85786 w 100805"/>
              <a:gd name="connsiteY28" fmla="*/ 180933 h 193630"/>
              <a:gd name="connsiteX29" fmla="*/ 60392 w 100805"/>
              <a:gd name="connsiteY29" fmla="*/ 188869 h 193630"/>
              <a:gd name="connsiteX30" fmla="*/ 39759 w 100805"/>
              <a:gd name="connsiteY30" fmla="*/ 179346 h 193630"/>
              <a:gd name="connsiteX31" fmla="*/ 55630 w 100805"/>
              <a:gd name="connsiteY31" fmla="*/ 174585 h 193630"/>
              <a:gd name="connsiteX32" fmla="*/ 85786 w 100805"/>
              <a:gd name="connsiteY32" fmla="*/ 131732 h 193630"/>
              <a:gd name="connsiteX33" fmla="*/ 66740 w 100805"/>
              <a:gd name="connsiteY33" fmla="*/ 34917 h 193630"/>
              <a:gd name="connsiteX34" fmla="*/ 74676 w 100805"/>
              <a:gd name="connsiteY34" fmla="*/ 17458 h 193630"/>
              <a:gd name="connsiteX35" fmla="*/ 96896 w 100805"/>
              <a:gd name="connsiteY35" fmla="*/ 149190 h 193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805" h="193630">
                <a:moveTo>
                  <a:pt x="92134" y="71421"/>
                </a:moveTo>
                <a:cubicBezTo>
                  <a:pt x="81024" y="14284"/>
                  <a:pt x="77850" y="14284"/>
                  <a:pt x="76263" y="14284"/>
                </a:cubicBezTo>
                <a:cubicBezTo>
                  <a:pt x="74676" y="14284"/>
                  <a:pt x="73089" y="14284"/>
                  <a:pt x="65153" y="30155"/>
                </a:cubicBezTo>
                <a:cubicBezTo>
                  <a:pt x="60392" y="15871"/>
                  <a:pt x="57217" y="4761"/>
                  <a:pt x="55630" y="4761"/>
                </a:cubicBezTo>
                <a:cubicBezTo>
                  <a:pt x="54043" y="4761"/>
                  <a:pt x="49282" y="15871"/>
                  <a:pt x="44520" y="30155"/>
                </a:cubicBezTo>
                <a:cubicBezTo>
                  <a:pt x="33411" y="0"/>
                  <a:pt x="30236" y="0"/>
                  <a:pt x="28649" y="0"/>
                </a:cubicBezTo>
                <a:cubicBezTo>
                  <a:pt x="20713" y="0"/>
                  <a:pt x="-1506" y="111099"/>
                  <a:pt x="81" y="134906"/>
                </a:cubicBezTo>
                <a:cubicBezTo>
                  <a:pt x="1668" y="150778"/>
                  <a:pt x="4842" y="161888"/>
                  <a:pt x="11191" y="169823"/>
                </a:cubicBezTo>
                <a:cubicBezTo>
                  <a:pt x="17539" y="176172"/>
                  <a:pt x="25475" y="179346"/>
                  <a:pt x="34998" y="180933"/>
                </a:cubicBezTo>
                <a:cubicBezTo>
                  <a:pt x="39759" y="188869"/>
                  <a:pt x="49282" y="193630"/>
                  <a:pt x="60392" y="193630"/>
                </a:cubicBezTo>
                <a:cubicBezTo>
                  <a:pt x="61979" y="193630"/>
                  <a:pt x="63566" y="193630"/>
                  <a:pt x="65153" y="193630"/>
                </a:cubicBezTo>
                <a:cubicBezTo>
                  <a:pt x="74676" y="193630"/>
                  <a:pt x="82611" y="190456"/>
                  <a:pt x="88960" y="184107"/>
                </a:cubicBezTo>
                <a:cubicBezTo>
                  <a:pt x="95309" y="176172"/>
                  <a:pt x="100070" y="165062"/>
                  <a:pt x="100070" y="149190"/>
                </a:cubicBezTo>
                <a:cubicBezTo>
                  <a:pt x="103244" y="130145"/>
                  <a:pt x="95309" y="84118"/>
                  <a:pt x="92134" y="71421"/>
                </a:cubicBezTo>
                <a:close/>
                <a:moveTo>
                  <a:pt x="38172" y="176172"/>
                </a:moveTo>
                <a:cubicBezTo>
                  <a:pt x="38172" y="174585"/>
                  <a:pt x="36585" y="172997"/>
                  <a:pt x="36585" y="171410"/>
                </a:cubicBezTo>
                <a:cubicBezTo>
                  <a:pt x="39759" y="172997"/>
                  <a:pt x="42933" y="174585"/>
                  <a:pt x="46107" y="174585"/>
                </a:cubicBezTo>
                <a:cubicBezTo>
                  <a:pt x="44520" y="174585"/>
                  <a:pt x="42933" y="174585"/>
                  <a:pt x="41346" y="176172"/>
                </a:cubicBezTo>
                <a:cubicBezTo>
                  <a:pt x="39759" y="176172"/>
                  <a:pt x="38172" y="176172"/>
                  <a:pt x="38172" y="176172"/>
                </a:cubicBezTo>
                <a:close/>
                <a:moveTo>
                  <a:pt x="4842" y="134906"/>
                </a:moveTo>
                <a:cubicBezTo>
                  <a:pt x="3255" y="107925"/>
                  <a:pt x="22301" y="19046"/>
                  <a:pt x="28649" y="4761"/>
                </a:cubicBezTo>
                <a:cubicBezTo>
                  <a:pt x="31823" y="9523"/>
                  <a:pt x="36585" y="20633"/>
                  <a:pt x="41346" y="36504"/>
                </a:cubicBezTo>
                <a:cubicBezTo>
                  <a:pt x="31823" y="68247"/>
                  <a:pt x="19126" y="112686"/>
                  <a:pt x="19126" y="130145"/>
                </a:cubicBezTo>
                <a:cubicBezTo>
                  <a:pt x="19126" y="146016"/>
                  <a:pt x="22301" y="158713"/>
                  <a:pt x="28649" y="165062"/>
                </a:cubicBezTo>
                <a:cubicBezTo>
                  <a:pt x="28649" y="168236"/>
                  <a:pt x="30236" y="171410"/>
                  <a:pt x="31823" y="174585"/>
                </a:cubicBezTo>
                <a:cubicBezTo>
                  <a:pt x="23888" y="174585"/>
                  <a:pt x="19126" y="171410"/>
                  <a:pt x="14365" y="166649"/>
                </a:cubicBezTo>
                <a:cubicBezTo>
                  <a:pt x="9604" y="160300"/>
                  <a:pt x="6429" y="149190"/>
                  <a:pt x="4842" y="134906"/>
                </a:cubicBezTo>
                <a:close/>
                <a:moveTo>
                  <a:pt x="96896" y="149190"/>
                </a:moveTo>
                <a:cubicBezTo>
                  <a:pt x="95309" y="163475"/>
                  <a:pt x="92134" y="174585"/>
                  <a:pt x="85786" y="180933"/>
                </a:cubicBezTo>
                <a:cubicBezTo>
                  <a:pt x="79437" y="187282"/>
                  <a:pt x="71502" y="190456"/>
                  <a:pt x="60392" y="188869"/>
                </a:cubicBezTo>
                <a:cubicBezTo>
                  <a:pt x="50869" y="188869"/>
                  <a:pt x="44520" y="185695"/>
                  <a:pt x="39759" y="179346"/>
                </a:cubicBezTo>
                <a:cubicBezTo>
                  <a:pt x="46107" y="179346"/>
                  <a:pt x="50869" y="177759"/>
                  <a:pt x="55630" y="174585"/>
                </a:cubicBezTo>
                <a:cubicBezTo>
                  <a:pt x="74676" y="172997"/>
                  <a:pt x="84199" y="158713"/>
                  <a:pt x="85786" y="131732"/>
                </a:cubicBezTo>
                <a:cubicBezTo>
                  <a:pt x="85786" y="112686"/>
                  <a:pt x="76263" y="66660"/>
                  <a:pt x="66740" y="34917"/>
                </a:cubicBezTo>
                <a:cubicBezTo>
                  <a:pt x="69914" y="26981"/>
                  <a:pt x="73089" y="20633"/>
                  <a:pt x="74676" y="17458"/>
                </a:cubicBezTo>
                <a:cubicBezTo>
                  <a:pt x="81024" y="33330"/>
                  <a:pt x="100070" y="120622"/>
                  <a:pt x="96896" y="149190"/>
                </a:cubicBezTo>
                <a:close/>
              </a:path>
            </a:pathLst>
          </a:custGeom>
          <a:solidFill>
            <a:srgbClr val="E3F1F6"/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รูปแบบอิสระ: รูปร่าง 25">
            <a:extLst>
              <a:ext uri="{FF2B5EF4-FFF2-40B4-BE49-F238E27FC236}">
                <a16:creationId xmlns:a16="http://schemas.microsoft.com/office/drawing/2014/main" id="{B94BD398-3C42-47C3-A796-78276665E5C6}"/>
              </a:ext>
            </a:extLst>
          </p:cNvPr>
          <p:cNvSpPr/>
          <p:nvPr/>
        </p:nvSpPr>
        <p:spPr>
          <a:xfrm>
            <a:off x="633264" y="1814093"/>
            <a:ext cx="100369" cy="193630"/>
          </a:xfrm>
          <a:custGeom>
            <a:avLst/>
            <a:gdLst>
              <a:gd name="connsiteX0" fmla="*/ 76182 w 100369"/>
              <a:gd name="connsiteY0" fmla="*/ 14284 h 193630"/>
              <a:gd name="connsiteX1" fmla="*/ 76182 w 100369"/>
              <a:gd name="connsiteY1" fmla="*/ 14284 h 193630"/>
              <a:gd name="connsiteX2" fmla="*/ 65072 w 100369"/>
              <a:gd name="connsiteY2" fmla="*/ 30155 h 193630"/>
              <a:gd name="connsiteX3" fmla="*/ 55549 w 100369"/>
              <a:gd name="connsiteY3" fmla="*/ 4761 h 193630"/>
              <a:gd name="connsiteX4" fmla="*/ 44440 w 100369"/>
              <a:gd name="connsiteY4" fmla="*/ 30155 h 193630"/>
              <a:gd name="connsiteX5" fmla="*/ 28568 w 100369"/>
              <a:gd name="connsiteY5" fmla="*/ 0 h 193630"/>
              <a:gd name="connsiteX6" fmla="*/ 11110 w 100369"/>
              <a:gd name="connsiteY6" fmla="*/ 57137 h 193630"/>
              <a:gd name="connsiteX7" fmla="*/ 0 w 100369"/>
              <a:gd name="connsiteY7" fmla="*/ 134906 h 193630"/>
              <a:gd name="connsiteX8" fmla="*/ 11110 w 100369"/>
              <a:gd name="connsiteY8" fmla="*/ 169823 h 193630"/>
              <a:gd name="connsiteX9" fmla="*/ 34917 w 100369"/>
              <a:gd name="connsiteY9" fmla="*/ 180933 h 193630"/>
              <a:gd name="connsiteX10" fmla="*/ 60311 w 100369"/>
              <a:gd name="connsiteY10" fmla="*/ 193630 h 193630"/>
              <a:gd name="connsiteX11" fmla="*/ 65072 w 100369"/>
              <a:gd name="connsiteY11" fmla="*/ 193630 h 193630"/>
              <a:gd name="connsiteX12" fmla="*/ 88879 w 100369"/>
              <a:gd name="connsiteY12" fmla="*/ 184107 h 193630"/>
              <a:gd name="connsiteX13" fmla="*/ 99989 w 100369"/>
              <a:gd name="connsiteY13" fmla="*/ 149190 h 193630"/>
              <a:gd name="connsiteX14" fmla="*/ 76182 w 100369"/>
              <a:gd name="connsiteY14" fmla="*/ 14284 h 193630"/>
              <a:gd name="connsiteX15" fmla="*/ 38091 w 100369"/>
              <a:gd name="connsiteY15" fmla="*/ 176172 h 193630"/>
              <a:gd name="connsiteX16" fmla="*/ 36504 w 100369"/>
              <a:gd name="connsiteY16" fmla="*/ 171410 h 193630"/>
              <a:gd name="connsiteX17" fmla="*/ 46027 w 100369"/>
              <a:gd name="connsiteY17" fmla="*/ 174585 h 193630"/>
              <a:gd name="connsiteX18" fmla="*/ 41265 w 100369"/>
              <a:gd name="connsiteY18" fmla="*/ 176172 h 193630"/>
              <a:gd name="connsiteX19" fmla="*/ 38091 w 100369"/>
              <a:gd name="connsiteY19" fmla="*/ 176172 h 193630"/>
              <a:gd name="connsiteX20" fmla="*/ 4761 w 100369"/>
              <a:gd name="connsiteY20" fmla="*/ 136493 h 193630"/>
              <a:gd name="connsiteX21" fmla="*/ 28568 w 100369"/>
              <a:gd name="connsiteY21" fmla="*/ 6348 h 193630"/>
              <a:gd name="connsiteX22" fmla="*/ 41265 w 100369"/>
              <a:gd name="connsiteY22" fmla="*/ 38091 h 193630"/>
              <a:gd name="connsiteX23" fmla="*/ 19045 w 100369"/>
              <a:gd name="connsiteY23" fmla="*/ 131732 h 193630"/>
              <a:gd name="connsiteX24" fmla="*/ 28568 w 100369"/>
              <a:gd name="connsiteY24" fmla="*/ 166649 h 193630"/>
              <a:gd name="connsiteX25" fmla="*/ 31743 w 100369"/>
              <a:gd name="connsiteY25" fmla="*/ 176172 h 193630"/>
              <a:gd name="connsiteX26" fmla="*/ 14284 w 100369"/>
              <a:gd name="connsiteY26" fmla="*/ 168236 h 193630"/>
              <a:gd name="connsiteX27" fmla="*/ 4761 w 100369"/>
              <a:gd name="connsiteY27" fmla="*/ 136493 h 193630"/>
              <a:gd name="connsiteX28" fmla="*/ 96815 w 100369"/>
              <a:gd name="connsiteY28" fmla="*/ 150778 h 193630"/>
              <a:gd name="connsiteX29" fmla="*/ 85705 w 100369"/>
              <a:gd name="connsiteY29" fmla="*/ 182520 h 193630"/>
              <a:gd name="connsiteX30" fmla="*/ 60311 w 100369"/>
              <a:gd name="connsiteY30" fmla="*/ 190456 h 193630"/>
              <a:gd name="connsiteX31" fmla="*/ 39678 w 100369"/>
              <a:gd name="connsiteY31" fmla="*/ 180933 h 193630"/>
              <a:gd name="connsiteX32" fmla="*/ 55549 w 100369"/>
              <a:gd name="connsiteY32" fmla="*/ 176172 h 193630"/>
              <a:gd name="connsiteX33" fmla="*/ 85705 w 100369"/>
              <a:gd name="connsiteY33" fmla="*/ 133319 h 193630"/>
              <a:gd name="connsiteX34" fmla="*/ 66659 w 100369"/>
              <a:gd name="connsiteY34" fmla="*/ 36504 h 193630"/>
              <a:gd name="connsiteX35" fmla="*/ 74595 w 100369"/>
              <a:gd name="connsiteY35" fmla="*/ 19046 h 193630"/>
              <a:gd name="connsiteX36" fmla="*/ 96815 w 100369"/>
              <a:gd name="connsiteY36" fmla="*/ 150778 h 193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369" h="193630">
                <a:moveTo>
                  <a:pt x="76182" y="14284"/>
                </a:moveTo>
                <a:cubicBezTo>
                  <a:pt x="76182" y="14284"/>
                  <a:pt x="76182" y="14284"/>
                  <a:pt x="76182" y="14284"/>
                </a:cubicBezTo>
                <a:cubicBezTo>
                  <a:pt x="74595" y="14284"/>
                  <a:pt x="69834" y="20633"/>
                  <a:pt x="65072" y="30155"/>
                </a:cubicBezTo>
                <a:cubicBezTo>
                  <a:pt x="60311" y="15871"/>
                  <a:pt x="57137" y="4761"/>
                  <a:pt x="55549" y="4761"/>
                </a:cubicBezTo>
                <a:cubicBezTo>
                  <a:pt x="53962" y="4761"/>
                  <a:pt x="49201" y="15871"/>
                  <a:pt x="44440" y="30155"/>
                </a:cubicBezTo>
                <a:cubicBezTo>
                  <a:pt x="33330" y="0"/>
                  <a:pt x="30155" y="0"/>
                  <a:pt x="28568" y="0"/>
                </a:cubicBezTo>
                <a:cubicBezTo>
                  <a:pt x="26981" y="0"/>
                  <a:pt x="22220" y="0"/>
                  <a:pt x="11110" y="57137"/>
                </a:cubicBezTo>
                <a:cubicBezTo>
                  <a:pt x="7936" y="69834"/>
                  <a:pt x="0" y="115861"/>
                  <a:pt x="0" y="134906"/>
                </a:cubicBezTo>
                <a:cubicBezTo>
                  <a:pt x="1587" y="150778"/>
                  <a:pt x="4761" y="161888"/>
                  <a:pt x="11110" y="169823"/>
                </a:cubicBezTo>
                <a:cubicBezTo>
                  <a:pt x="17458" y="176172"/>
                  <a:pt x="25394" y="179346"/>
                  <a:pt x="34917" y="180933"/>
                </a:cubicBezTo>
                <a:cubicBezTo>
                  <a:pt x="39678" y="188869"/>
                  <a:pt x="49201" y="193630"/>
                  <a:pt x="60311" y="193630"/>
                </a:cubicBezTo>
                <a:cubicBezTo>
                  <a:pt x="61898" y="193630"/>
                  <a:pt x="63485" y="193630"/>
                  <a:pt x="65072" y="193630"/>
                </a:cubicBezTo>
                <a:cubicBezTo>
                  <a:pt x="74595" y="193630"/>
                  <a:pt x="82531" y="190456"/>
                  <a:pt x="88879" y="184107"/>
                </a:cubicBezTo>
                <a:cubicBezTo>
                  <a:pt x="95228" y="176172"/>
                  <a:pt x="99989" y="165062"/>
                  <a:pt x="99989" y="149190"/>
                </a:cubicBezTo>
                <a:cubicBezTo>
                  <a:pt x="103163" y="128558"/>
                  <a:pt x="85705" y="15871"/>
                  <a:pt x="76182" y="14284"/>
                </a:cubicBezTo>
                <a:close/>
                <a:moveTo>
                  <a:pt x="38091" y="176172"/>
                </a:moveTo>
                <a:cubicBezTo>
                  <a:pt x="38091" y="174585"/>
                  <a:pt x="36504" y="172997"/>
                  <a:pt x="36504" y="171410"/>
                </a:cubicBezTo>
                <a:cubicBezTo>
                  <a:pt x="39678" y="172997"/>
                  <a:pt x="42852" y="174585"/>
                  <a:pt x="46027" y="174585"/>
                </a:cubicBezTo>
                <a:cubicBezTo>
                  <a:pt x="44440" y="174585"/>
                  <a:pt x="42852" y="174585"/>
                  <a:pt x="41265" y="176172"/>
                </a:cubicBezTo>
                <a:cubicBezTo>
                  <a:pt x="39678" y="176172"/>
                  <a:pt x="38091" y="176172"/>
                  <a:pt x="38091" y="176172"/>
                </a:cubicBezTo>
                <a:close/>
                <a:moveTo>
                  <a:pt x="4761" y="136493"/>
                </a:moveTo>
                <a:cubicBezTo>
                  <a:pt x="3174" y="109512"/>
                  <a:pt x="22220" y="20633"/>
                  <a:pt x="28568" y="6348"/>
                </a:cubicBezTo>
                <a:cubicBezTo>
                  <a:pt x="31743" y="11110"/>
                  <a:pt x="36504" y="22220"/>
                  <a:pt x="41265" y="38091"/>
                </a:cubicBezTo>
                <a:cubicBezTo>
                  <a:pt x="31743" y="69834"/>
                  <a:pt x="19045" y="114274"/>
                  <a:pt x="19045" y="131732"/>
                </a:cubicBezTo>
                <a:cubicBezTo>
                  <a:pt x="19045" y="147603"/>
                  <a:pt x="22220" y="160300"/>
                  <a:pt x="28568" y="166649"/>
                </a:cubicBezTo>
                <a:cubicBezTo>
                  <a:pt x="28568" y="169823"/>
                  <a:pt x="30155" y="172997"/>
                  <a:pt x="31743" y="176172"/>
                </a:cubicBezTo>
                <a:cubicBezTo>
                  <a:pt x="23807" y="176172"/>
                  <a:pt x="19045" y="172997"/>
                  <a:pt x="14284" y="168236"/>
                </a:cubicBezTo>
                <a:cubicBezTo>
                  <a:pt x="9523" y="161888"/>
                  <a:pt x="6348" y="150778"/>
                  <a:pt x="4761" y="136493"/>
                </a:cubicBezTo>
                <a:close/>
                <a:moveTo>
                  <a:pt x="96815" y="150778"/>
                </a:moveTo>
                <a:cubicBezTo>
                  <a:pt x="95228" y="165062"/>
                  <a:pt x="92053" y="176172"/>
                  <a:pt x="85705" y="182520"/>
                </a:cubicBezTo>
                <a:cubicBezTo>
                  <a:pt x="79356" y="188869"/>
                  <a:pt x="71421" y="192043"/>
                  <a:pt x="60311" y="190456"/>
                </a:cubicBezTo>
                <a:cubicBezTo>
                  <a:pt x="50788" y="190456"/>
                  <a:pt x="44440" y="187282"/>
                  <a:pt x="39678" y="180933"/>
                </a:cubicBezTo>
                <a:cubicBezTo>
                  <a:pt x="46027" y="180933"/>
                  <a:pt x="50788" y="179346"/>
                  <a:pt x="55549" y="176172"/>
                </a:cubicBezTo>
                <a:cubicBezTo>
                  <a:pt x="74595" y="174585"/>
                  <a:pt x="84118" y="160300"/>
                  <a:pt x="85705" y="133319"/>
                </a:cubicBezTo>
                <a:cubicBezTo>
                  <a:pt x="85705" y="114274"/>
                  <a:pt x="76182" y="68247"/>
                  <a:pt x="66659" y="36504"/>
                </a:cubicBezTo>
                <a:cubicBezTo>
                  <a:pt x="69834" y="28568"/>
                  <a:pt x="73008" y="22220"/>
                  <a:pt x="74595" y="19046"/>
                </a:cubicBezTo>
                <a:cubicBezTo>
                  <a:pt x="80944" y="34917"/>
                  <a:pt x="98402" y="122209"/>
                  <a:pt x="96815" y="150778"/>
                </a:cubicBezTo>
                <a:close/>
              </a:path>
            </a:pathLst>
          </a:custGeom>
          <a:solidFill>
            <a:srgbClr val="E3F1F6"/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รูปแบบอิสระ: รูปร่าง 55">
            <a:extLst>
              <a:ext uri="{FF2B5EF4-FFF2-40B4-BE49-F238E27FC236}">
                <a16:creationId xmlns:a16="http://schemas.microsoft.com/office/drawing/2014/main" id="{88B5D512-D2EA-4903-8818-5148D30B2DC9}"/>
              </a:ext>
            </a:extLst>
          </p:cNvPr>
          <p:cNvSpPr/>
          <p:nvPr/>
        </p:nvSpPr>
        <p:spPr>
          <a:xfrm>
            <a:off x="7058" y="-354470"/>
            <a:ext cx="3454467" cy="2084444"/>
          </a:xfrm>
          <a:custGeom>
            <a:avLst/>
            <a:gdLst>
              <a:gd name="connsiteX0" fmla="*/ 877 w 3454467"/>
              <a:gd name="connsiteY0" fmla="*/ 1062331 h 2084444"/>
              <a:gd name="connsiteX1" fmla="*/ 543675 w 3454467"/>
              <a:gd name="connsiteY1" fmla="*/ 1735276 h 2084444"/>
              <a:gd name="connsiteX2" fmla="*/ 575417 w 3454467"/>
              <a:gd name="connsiteY2" fmla="*/ 1751147 h 2084444"/>
              <a:gd name="connsiteX3" fmla="*/ 832532 w 3454467"/>
              <a:gd name="connsiteY3" fmla="*/ 2001914 h 2084444"/>
              <a:gd name="connsiteX4" fmla="*/ 1081711 w 3454467"/>
              <a:gd name="connsiteY4" fmla="*/ 2084445 h 2084444"/>
              <a:gd name="connsiteX5" fmla="*/ 1475319 w 3454467"/>
              <a:gd name="connsiteY5" fmla="*/ 1816220 h 2084444"/>
              <a:gd name="connsiteX6" fmla="*/ 2089538 w 3454467"/>
              <a:gd name="connsiteY6" fmla="*/ 2060638 h 2084444"/>
              <a:gd name="connsiteX7" fmla="*/ 2694233 w 3454467"/>
              <a:gd name="connsiteY7" fmla="*/ 1827329 h 2084444"/>
              <a:gd name="connsiteX8" fmla="*/ 3022769 w 3454467"/>
              <a:gd name="connsiteY8" fmla="*/ 1995565 h 2084444"/>
              <a:gd name="connsiteX9" fmla="*/ 3454468 w 3454467"/>
              <a:gd name="connsiteY9" fmla="*/ 1514664 h 2084444"/>
              <a:gd name="connsiteX10" fmla="*/ 3437009 w 3454467"/>
              <a:gd name="connsiteY10" fmla="*/ 1379758 h 2084444"/>
              <a:gd name="connsiteX11" fmla="*/ 3437009 w 3454467"/>
              <a:gd name="connsiteY11" fmla="*/ 1322621 h 2084444"/>
              <a:gd name="connsiteX12" fmla="*/ 3029118 w 3454467"/>
              <a:gd name="connsiteY12" fmla="*/ 848068 h 2084444"/>
              <a:gd name="connsiteX13" fmla="*/ 2379982 w 3454467"/>
              <a:gd name="connsiteY13" fmla="*/ 359232 h 2084444"/>
              <a:gd name="connsiteX14" fmla="*/ 2186352 w 3454467"/>
              <a:gd name="connsiteY14" fmla="*/ 397323 h 2084444"/>
              <a:gd name="connsiteX15" fmla="*/ 2095886 w 3454467"/>
              <a:gd name="connsiteY15" fmla="*/ 281462 h 2084444"/>
              <a:gd name="connsiteX16" fmla="*/ 1643555 w 3454467"/>
              <a:gd name="connsiteY16" fmla="*/ 539 h 2084444"/>
              <a:gd name="connsiteX17" fmla="*/ 1197572 w 3454467"/>
              <a:gd name="connsiteY17" fmla="*/ 438588 h 2084444"/>
              <a:gd name="connsiteX18" fmla="*/ 1072189 w 3454467"/>
              <a:gd name="connsiteY18" fmla="*/ 375103 h 2084444"/>
              <a:gd name="connsiteX19" fmla="*/ 702388 w 3454467"/>
              <a:gd name="connsiteY19" fmla="*/ 294159 h 2084444"/>
              <a:gd name="connsiteX20" fmla="*/ 194507 w 3454467"/>
              <a:gd name="connsiteY20" fmla="*/ 533816 h 2084444"/>
              <a:gd name="connsiteX21" fmla="*/ 877 w 3454467"/>
              <a:gd name="connsiteY21" fmla="*/ 1062331 h 2084444"/>
              <a:gd name="connsiteX22" fmla="*/ 554785 w 3454467"/>
              <a:gd name="connsiteY22" fmla="*/ 1706707 h 2084444"/>
              <a:gd name="connsiteX23" fmla="*/ 199268 w 3454467"/>
              <a:gd name="connsiteY23" fmla="*/ 1206760 h 2084444"/>
              <a:gd name="connsiteX24" fmla="*/ 662710 w 3454467"/>
              <a:gd name="connsiteY24" fmla="*/ 1647983 h 2084444"/>
              <a:gd name="connsiteX25" fmla="*/ 1040446 w 3454467"/>
              <a:gd name="connsiteY25" fmla="*/ 1930493 h 2084444"/>
              <a:gd name="connsiteX26" fmla="*/ 1330890 w 3454467"/>
              <a:gd name="connsiteY26" fmla="*/ 1801935 h 2084444"/>
              <a:gd name="connsiteX27" fmla="*/ 1002355 w 3454467"/>
              <a:gd name="connsiteY27" fmla="*/ 1998740 h 2084444"/>
              <a:gd name="connsiteX28" fmla="*/ 846816 w 3454467"/>
              <a:gd name="connsiteY28" fmla="*/ 1974933 h 2084444"/>
              <a:gd name="connsiteX29" fmla="*/ 705562 w 3454467"/>
              <a:gd name="connsiteY29" fmla="*/ 1771780 h 2084444"/>
              <a:gd name="connsiteX30" fmla="*/ 694452 w 3454467"/>
              <a:gd name="connsiteY30" fmla="*/ 1760670 h 2084444"/>
              <a:gd name="connsiteX31" fmla="*/ 599224 w 3454467"/>
              <a:gd name="connsiteY31" fmla="*/ 1727340 h 2084444"/>
              <a:gd name="connsiteX32" fmla="*/ 597637 w 3454467"/>
              <a:gd name="connsiteY32" fmla="*/ 1724166 h 2084444"/>
              <a:gd name="connsiteX33" fmla="*/ 586527 w 3454467"/>
              <a:gd name="connsiteY33" fmla="*/ 1713056 h 2084444"/>
              <a:gd name="connsiteX34" fmla="*/ 554785 w 3454467"/>
              <a:gd name="connsiteY34" fmla="*/ 1706707 h 2084444"/>
              <a:gd name="connsiteX35" fmla="*/ 1402311 w 3454467"/>
              <a:gd name="connsiteY35" fmla="*/ 1692423 h 2084444"/>
              <a:gd name="connsiteX36" fmla="*/ 1415008 w 3454467"/>
              <a:gd name="connsiteY36" fmla="*/ 1657506 h 2084444"/>
              <a:gd name="connsiteX37" fmla="*/ 2014943 w 3454467"/>
              <a:gd name="connsiteY37" fmla="*/ 1906686 h 2084444"/>
              <a:gd name="connsiteX38" fmla="*/ 2600593 w 3454467"/>
              <a:gd name="connsiteY38" fmla="*/ 1671790 h 2084444"/>
              <a:gd name="connsiteX39" fmla="*/ 2613290 w 3454467"/>
              <a:gd name="connsiteY39" fmla="*/ 1687662 h 2084444"/>
              <a:gd name="connsiteX40" fmla="*/ 2046685 w 3454467"/>
              <a:gd name="connsiteY40" fmla="*/ 1922557 h 2084444"/>
              <a:gd name="connsiteX41" fmla="*/ 1402311 w 3454467"/>
              <a:gd name="connsiteY41" fmla="*/ 1692423 h 2084444"/>
              <a:gd name="connsiteX42" fmla="*/ 3033879 w 3454467"/>
              <a:gd name="connsiteY42" fmla="*/ 963929 h 2084444"/>
              <a:gd name="connsiteX43" fmla="*/ 2962458 w 3454467"/>
              <a:gd name="connsiteY43" fmla="*/ 948058 h 2084444"/>
              <a:gd name="connsiteX44" fmla="*/ 2881515 w 3454467"/>
              <a:gd name="connsiteY44" fmla="*/ 724272 h 2084444"/>
              <a:gd name="connsiteX45" fmla="*/ 3033879 w 3454467"/>
              <a:gd name="connsiteY45" fmla="*/ 963929 h 2084444"/>
              <a:gd name="connsiteX46" fmla="*/ 3319562 w 3454467"/>
              <a:gd name="connsiteY46" fmla="*/ 1394042 h 2084444"/>
              <a:gd name="connsiteX47" fmla="*/ 3254490 w 3454467"/>
              <a:gd name="connsiteY47" fmla="*/ 1149624 h 2084444"/>
              <a:gd name="connsiteX48" fmla="*/ 3403680 w 3454467"/>
              <a:gd name="connsiteY48" fmla="*/ 1381345 h 2084444"/>
              <a:gd name="connsiteX49" fmla="*/ 3297342 w 3454467"/>
              <a:gd name="connsiteY49" fmla="*/ 1659093 h 2084444"/>
              <a:gd name="connsiteX50" fmla="*/ 3098951 w 3454467"/>
              <a:gd name="connsiteY50" fmla="*/ 1794000 h 2084444"/>
              <a:gd name="connsiteX51" fmla="*/ 3319562 w 3454467"/>
              <a:gd name="connsiteY51" fmla="*/ 1394042 h 2084444"/>
              <a:gd name="connsiteX52" fmla="*/ 2146674 w 3454467"/>
              <a:gd name="connsiteY52" fmla="*/ 517945 h 2084444"/>
              <a:gd name="connsiteX53" fmla="*/ 2140326 w 3454467"/>
              <a:gd name="connsiteY53" fmla="*/ 449698 h 2084444"/>
              <a:gd name="connsiteX54" fmla="*/ 2168894 w 3454467"/>
              <a:gd name="connsiteY54" fmla="*/ 437001 h 2084444"/>
              <a:gd name="connsiteX55" fmla="*/ 2192701 w 3454467"/>
              <a:gd name="connsiteY55" fmla="*/ 500486 h 2084444"/>
              <a:gd name="connsiteX56" fmla="*/ 2146674 w 3454467"/>
              <a:gd name="connsiteY56" fmla="*/ 517945 h 2084444"/>
              <a:gd name="connsiteX57" fmla="*/ 2030814 w 3454467"/>
              <a:gd name="connsiteY57" fmla="*/ 232261 h 2084444"/>
              <a:gd name="connsiteX58" fmla="*/ 2030814 w 3454467"/>
              <a:gd name="connsiteY58" fmla="*/ 232261 h 2084444"/>
              <a:gd name="connsiteX59" fmla="*/ 1724498 w 3454467"/>
              <a:gd name="connsiteY59" fmla="*/ 100529 h 2084444"/>
              <a:gd name="connsiteX60" fmla="*/ 1302322 w 3454467"/>
              <a:gd name="connsiteY60" fmla="*/ 522706 h 2084444"/>
              <a:gd name="connsiteX61" fmla="*/ 1227727 w 3454467"/>
              <a:gd name="connsiteY61" fmla="*/ 459221 h 2084444"/>
              <a:gd name="connsiteX62" fmla="*/ 1643555 w 3454467"/>
              <a:gd name="connsiteY62" fmla="*/ 32282 h 2084444"/>
              <a:gd name="connsiteX63" fmla="*/ 2030814 w 3454467"/>
              <a:gd name="connsiteY63" fmla="*/ 232261 h 2084444"/>
              <a:gd name="connsiteX64" fmla="*/ 2154610 w 3454467"/>
              <a:gd name="connsiteY64" fmla="*/ 408433 h 2084444"/>
              <a:gd name="connsiteX65" fmla="*/ 2133977 w 3454467"/>
              <a:gd name="connsiteY65" fmla="*/ 417955 h 2084444"/>
              <a:gd name="connsiteX66" fmla="*/ 2127629 w 3454467"/>
              <a:gd name="connsiteY66" fmla="*/ 395736 h 2084444"/>
              <a:gd name="connsiteX67" fmla="*/ 2119693 w 3454467"/>
              <a:gd name="connsiteY67" fmla="*/ 356057 h 2084444"/>
              <a:gd name="connsiteX68" fmla="*/ 2154610 w 3454467"/>
              <a:gd name="connsiteY68" fmla="*/ 408433 h 2084444"/>
              <a:gd name="connsiteX69" fmla="*/ 2979916 w 3454467"/>
              <a:gd name="connsiteY69" fmla="*/ 784583 h 2084444"/>
              <a:gd name="connsiteX70" fmla="*/ 2794223 w 3454467"/>
              <a:gd name="connsiteY70" fmla="*/ 621108 h 2084444"/>
              <a:gd name="connsiteX71" fmla="*/ 2392679 w 3454467"/>
              <a:gd name="connsiteY71" fmla="*/ 465569 h 2084444"/>
              <a:gd name="connsiteX72" fmla="*/ 2221269 w 3454467"/>
              <a:gd name="connsiteY72" fmla="*/ 489376 h 2084444"/>
              <a:gd name="connsiteX73" fmla="*/ 2197462 w 3454467"/>
              <a:gd name="connsiteY73" fmla="*/ 424304 h 2084444"/>
              <a:gd name="connsiteX74" fmla="*/ 2378395 w 3454467"/>
              <a:gd name="connsiteY74" fmla="*/ 389387 h 2084444"/>
              <a:gd name="connsiteX75" fmla="*/ 2979916 w 3454467"/>
              <a:gd name="connsiteY75" fmla="*/ 784583 h 2084444"/>
              <a:gd name="connsiteX76" fmla="*/ 3400505 w 3454467"/>
              <a:gd name="connsiteY76" fmla="*/ 1286117 h 2084444"/>
              <a:gd name="connsiteX77" fmla="*/ 3202114 w 3454467"/>
              <a:gd name="connsiteY77" fmla="*/ 1078203 h 2084444"/>
              <a:gd name="connsiteX78" fmla="*/ 3070383 w 3454467"/>
              <a:gd name="connsiteY78" fmla="*/ 978213 h 2084444"/>
              <a:gd name="connsiteX79" fmla="*/ 3035466 w 3454467"/>
              <a:gd name="connsiteY79" fmla="*/ 879811 h 2084444"/>
              <a:gd name="connsiteX80" fmla="*/ 3400505 w 3454467"/>
              <a:gd name="connsiteY80" fmla="*/ 1286117 h 2084444"/>
              <a:gd name="connsiteX81" fmla="*/ 2087951 w 3454467"/>
              <a:gd name="connsiteY81" fmla="*/ 2028895 h 2084444"/>
              <a:gd name="connsiteX82" fmla="*/ 1545153 w 3454467"/>
              <a:gd name="connsiteY82" fmla="*/ 1838439 h 2084444"/>
              <a:gd name="connsiteX83" fmla="*/ 2048272 w 3454467"/>
              <a:gd name="connsiteY83" fmla="*/ 1954300 h 2084444"/>
              <a:gd name="connsiteX84" fmla="*/ 2633923 w 3454467"/>
              <a:gd name="connsiteY84" fmla="*/ 1711469 h 2084444"/>
              <a:gd name="connsiteX85" fmla="*/ 2916431 w 3454467"/>
              <a:gd name="connsiteY85" fmla="*/ 1841614 h 2084444"/>
              <a:gd name="connsiteX86" fmla="*/ 2960871 w 3454467"/>
              <a:gd name="connsiteY86" fmla="*/ 1838439 h 2084444"/>
              <a:gd name="connsiteX87" fmla="*/ 3011659 w 3454467"/>
              <a:gd name="connsiteY87" fmla="*/ 1838439 h 2084444"/>
              <a:gd name="connsiteX88" fmla="*/ 3321149 w 3454467"/>
              <a:gd name="connsiteY88" fmla="*/ 1676552 h 2084444"/>
              <a:gd name="connsiteX89" fmla="*/ 3417964 w 3454467"/>
              <a:gd name="connsiteY89" fmla="*/ 1479747 h 2084444"/>
              <a:gd name="connsiteX90" fmla="*/ 3419551 w 3454467"/>
              <a:gd name="connsiteY90" fmla="*/ 1511490 h 2084444"/>
              <a:gd name="connsiteX91" fmla="*/ 3019595 w 3454467"/>
              <a:gd name="connsiteY91" fmla="*/ 1960649 h 2084444"/>
              <a:gd name="connsiteX92" fmla="*/ 2705343 w 3454467"/>
              <a:gd name="connsiteY92" fmla="*/ 1789238 h 2084444"/>
              <a:gd name="connsiteX93" fmla="*/ 2694233 w 3454467"/>
              <a:gd name="connsiteY93" fmla="*/ 1782890 h 2084444"/>
              <a:gd name="connsiteX94" fmla="*/ 2681536 w 3454467"/>
              <a:gd name="connsiteY94" fmla="*/ 1787651 h 2084444"/>
              <a:gd name="connsiteX95" fmla="*/ 2087951 w 3454467"/>
              <a:gd name="connsiteY95" fmla="*/ 2028895 h 2084444"/>
              <a:gd name="connsiteX96" fmla="*/ 946805 w 3454467"/>
              <a:gd name="connsiteY96" fmla="*/ 2028895 h 2084444"/>
              <a:gd name="connsiteX97" fmla="*/ 983309 w 3454467"/>
              <a:gd name="connsiteY97" fmla="*/ 2030483 h 2084444"/>
              <a:gd name="connsiteX98" fmla="*/ 1003942 w 3454467"/>
              <a:gd name="connsiteY98" fmla="*/ 2030483 h 2084444"/>
              <a:gd name="connsiteX99" fmla="*/ 1399137 w 3454467"/>
              <a:gd name="connsiteY99" fmla="*/ 1732102 h 2084444"/>
              <a:gd name="connsiteX100" fmla="*/ 1454686 w 3454467"/>
              <a:gd name="connsiteY100" fmla="*/ 1779715 h 2084444"/>
              <a:gd name="connsiteX101" fmla="*/ 1453099 w 3454467"/>
              <a:gd name="connsiteY101" fmla="*/ 1782890 h 2084444"/>
              <a:gd name="connsiteX102" fmla="*/ 1080124 w 3454467"/>
              <a:gd name="connsiteY102" fmla="*/ 2052702 h 2084444"/>
              <a:gd name="connsiteX103" fmla="*/ 946805 w 3454467"/>
              <a:gd name="connsiteY103" fmla="*/ 2028895 h 2084444"/>
              <a:gd name="connsiteX104" fmla="*/ 616683 w 3454467"/>
              <a:gd name="connsiteY104" fmla="*/ 1770193 h 2084444"/>
              <a:gd name="connsiteX105" fmla="*/ 676994 w 3454467"/>
              <a:gd name="connsiteY105" fmla="*/ 1790825 h 2084444"/>
              <a:gd name="connsiteX106" fmla="*/ 750002 w 3454467"/>
              <a:gd name="connsiteY106" fmla="*/ 1925732 h 2084444"/>
              <a:gd name="connsiteX107" fmla="*/ 616683 w 3454467"/>
              <a:gd name="connsiteY107" fmla="*/ 1770193 h 2084444"/>
              <a:gd name="connsiteX108" fmla="*/ 700801 w 3454467"/>
              <a:gd name="connsiteY108" fmla="*/ 325902 h 2084444"/>
              <a:gd name="connsiteX109" fmla="*/ 832532 w 3454467"/>
              <a:gd name="connsiteY109" fmla="*/ 332250 h 2084444"/>
              <a:gd name="connsiteX110" fmla="*/ 165938 w 3454467"/>
              <a:gd name="connsiteY110" fmla="*/ 1000433 h 2084444"/>
              <a:gd name="connsiteX111" fmla="*/ 165938 w 3454467"/>
              <a:gd name="connsiteY111" fmla="*/ 1008369 h 2084444"/>
              <a:gd name="connsiteX112" fmla="*/ 159590 w 3454467"/>
              <a:gd name="connsiteY112" fmla="*/ 1108358 h 2084444"/>
              <a:gd name="connsiteX113" fmla="*/ 419879 w 3454467"/>
              <a:gd name="connsiteY113" fmla="*/ 1657506 h 2084444"/>
              <a:gd name="connsiteX114" fmla="*/ 32620 w 3454467"/>
              <a:gd name="connsiteY114" fmla="*/ 1062331 h 2084444"/>
              <a:gd name="connsiteX115" fmla="*/ 700801 w 3454467"/>
              <a:gd name="connsiteY115" fmla="*/ 325902 h 2084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454467" h="2084444">
                <a:moveTo>
                  <a:pt x="877" y="1062331"/>
                </a:moveTo>
                <a:cubicBezTo>
                  <a:pt x="16748" y="1381345"/>
                  <a:pt x="237359" y="1652745"/>
                  <a:pt x="543675" y="1735276"/>
                </a:cubicBezTo>
                <a:cubicBezTo>
                  <a:pt x="553198" y="1740037"/>
                  <a:pt x="564308" y="1746386"/>
                  <a:pt x="575417" y="1751147"/>
                </a:cubicBezTo>
                <a:cubicBezTo>
                  <a:pt x="621444" y="1868595"/>
                  <a:pt x="716672" y="1959062"/>
                  <a:pt x="832532" y="2001914"/>
                </a:cubicBezTo>
                <a:cubicBezTo>
                  <a:pt x="903953" y="2054290"/>
                  <a:pt x="989658" y="2084445"/>
                  <a:pt x="1081711" y="2084445"/>
                </a:cubicBezTo>
                <a:cubicBezTo>
                  <a:pt x="1256295" y="2084445"/>
                  <a:pt x="1411834" y="1978107"/>
                  <a:pt x="1475319" y="1816220"/>
                </a:cubicBezTo>
                <a:cubicBezTo>
                  <a:pt x="1622922" y="1970171"/>
                  <a:pt x="1851468" y="2060638"/>
                  <a:pt x="2089538" y="2060638"/>
                </a:cubicBezTo>
                <a:cubicBezTo>
                  <a:pt x="2324433" y="2060638"/>
                  <a:pt x="2543456" y="1974933"/>
                  <a:pt x="2694233" y="1827329"/>
                </a:cubicBezTo>
                <a:cubicBezTo>
                  <a:pt x="2776764" y="1935255"/>
                  <a:pt x="2895799" y="1995565"/>
                  <a:pt x="3022769" y="1995565"/>
                </a:cubicBezTo>
                <a:cubicBezTo>
                  <a:pt x="3260838" y="1995565"/>
                  <a:pt x="3454468" y="1779715"/>
                  <a:pt x="3454468" y="1514664"/>
                </a:cubicBezTo>
                <a:cubicBezTo>
                  <a:pt x="3454468" y="1467050"/>
                  <a:pt x="3448119" y="1422611"/>
                  <a:pt x="3437009" y="1379758"/>
                </a:cubicBezTo>
                <a:cubicBezTo>
                  <a:pt x="3438597" y="1360712"/>
                  <a:pt x="3438597" y="1341667"/>
                  <a:pt x="3437009" y="1322621"/>
                </a:cubicBezTo>
                <a:cubicBezTo>
                  <a:pt x="3424312" y="1073441"/>
                  <a:pt x="3249728" y="871875"/>
                  <a:pt x="3029118" y="848068"/>
                </a:cubicBezTo>
                <a:cubicBezTo>
                  <a:pt x="2976742" y="552862"/>
                  <a:pt x="2700582" y="343360"/>
                  <a:pt x="2379982" y="359232"/>
                </a:cubicBezTo>
                <a:cubicBezTo>
                  <a:pt x="2313323" y="362406"/>
                  <a:pt x="2248251" y="375103"/>
                  <a:pt x="2186352" y="397323"/>
                </a:cubicBezTo>
                <a:cubicBezTo>
                  <a:pt x="2162546" y="354470"/>
                  <a:pt x="2132390" y="314792"/>
                  <a:pt x="2095886" y="281462"/>
                </a:cubicBezTo>
                <a:cubicBezTo>
                  <a:pt x="2019704" y="108465"/>
                  <a:pt x="1841946" y="-8983"/>
                  <a:pt x="1643555" y="539"/>
                </a:cubicBezTo>
                <a:cubicBezTo>
                  <a:pt x="1403898" y="11649"/>
                  <a:pt x="1213443" y="203692"/>
                  <a:pt x="1197572" y="438588"/>
                </a:cubicBezTo>
                <a:cubicBezTo>
                  <a:pt x="1157894" y="413194"/>
                  <a:pt x="1116628" y="392561"/>
                  <a:pt x="1072189" y="375103"/>
                </a:cubicBezTo>
                <a:cubicBezTo>
                  <a:pt x="959502" y="316379"/>
                  <a:pt x="832532" y="287811"/>
                  <a:pt x="702388" y="294159"/>
                </a:cubicBezTo>
                <a:cubicBezTo>
                  <a:pt x="507171" y="303682"/>
                  <a:pt x="326238" y="389387"/>
                  <a:pt x="194507" y="533816"/>
                </a:cubicBezTo>
                <a:cubicBezTo>
                  <a:pt x="59601" y="679832"/>
                  <a:pt x="-8646" y="867114"/>
                  <a:pt x="877" y="1062331"/>
                </a:cubicBezTo>
                <a:close/>
                <a:moveTo>
                  <a:pt x="554785" y="1706707"/>
                </a:moveTo>
                <a:cubicBezTo>
                  <a:pt x="364329" y="1606718"/>
                  <a:pt x="231011" y="1421023"/>
                  <a:pt x="199268" y="1206760"/>
                </a:cubicBezTo>
                <a:cubicBezTo>
                  <a:pt x="269102" y="1421023"/>
                  <a:pt x="443686" y="1589260"/>
                  <a:pt x="662710" y="1647983"/>
                </a:cubicBezTo>
                <a:cubicBezTo>
                  <a:pt x="710323" y="1811458"/>
                  <a:pt x="861101" y="1930493"/>
                  <a:pt x="1040446" y="1930493"/>
                </a:cubicBezTo>
                <a:cubicBezTo>
                  <a:pt x="1154719" y="1930493"/>
                  <a:pt x="1257883" y="1881292"/>
                  <a:pt x="1330890" y="1801935"/>
                </a:cubicBezTo>
                <a:cubicBezTo>
                  <a:pt x="1262644" y="1916209"/>
                  <a:pt x="1140435" y="1992391"/>
                  <a:pt x="1002355" y="1998740"/>
                </a:cubicBezTo>
                <a:cubicBezTo>
                  <a:pt x="948393" y="2001914"/>
                  <a:pt x="896017" y="1992391"/>
                  <a:pt x="846816" y="1974933"/>
                </a:cubicBezTo>
                <a:cubicBezTo>
                  <a:pt x="780157" y="1925732"/>
                  <a:pt x="729369" y="1854311"/>
                  <a:pt x="705562" y="1771780"/>
                </a:cubicBezTo>
                <a:cubicBezTo>
                  <a:pt x="703975" y="1767018"/>
                  <a:pt x="699213" y="1762257"/>
                  <a:pt x="694452" y="1760670"/>
                </a:cubicBezTo>
                <a:cubicBezTo>
                  <a:pt x="661122" y="1752734"/>
                  <a:pt x="630967" y="1740037"/>
                  <a:pt x="599224" y="1727340"/>
                </a:cubicBezTo>
                <a:cubicBezTo>
                  <a:pt x="599224" y="1725753"/>
                  <a:pt x="599224" y="1725753"/>
                  <a:pt x="597637" y="1724166"/>
                </a:cubicBezTo>
                <a:cubicBezTo>
                  <a:pt x="596050" y="1719404"/>
                  <a:pt x="591289" y="1714643"/>
                  <a:pt x="586527" y="1713056"/>
                </a:cubicBezTo>
                <a:cubicBezTo>
                  <a:pt x="575417" y="1713056"/>
                  <a:pt x="564308" y="1709882"/>
                  <a:pt x="554785" y="1706707"/>
                </a:cubicBezTo>
                <a:close/>
                <a:moveTo>
                  <a:pt x="1402311" y="1692423"/>
                </a:moveTo>
                <a:cubicBezTo>
                  <a:pt x="1407073" y="1681313"/>
                  <a:pt x="1411834" y="1670203"/>
                  <a:pt x="1415008" y="1657506"/>
                </a:cubicBezTo>
                <a:cubicBezTo>
                  <a:pt x="1549914" y="1808284"/>
                  <a:pt x="1768938" y="1906686"/>
                  <a:pt x="2014943" y="1906686"/>
                </a:cubicBezTo>
                <a:cubicBezTo>
                  <a:pt x="2253012" y="1906686"/>
                  <a:pt x="2464100" y="1814632"/>
                  <a:pt x="2600593" y="1671790"/>
                </a:cubicBezTo>
                <a:cubicBezTo>
                  <a:pt x="2603767" y="1676552"/>
                  <a:pt x="2608529" y="1682900"/>
                  <a:pt x="2613290" y="1687662"/>
                </a:cubicBezTo>
                <a:cubicBezTo>
                  <a:pt x="2472036" y="1827329"/>
                  <a:pt x="2268883" y="1913035"/>
                  <a:pt x="2046685" y="1922557"/>
                </a:cubicBezTo>
                <a:cubicBezTo>
                  <a:pt x="1797506" y="1935255"/>
                  <a:pt x="1557850" y="1849549"/>
                  <a:pt x="1402311" y="1692423"/>
                </a:cubicBezTo>
                <a:close/>
                <a:moveTo>
                  <a:pt x="3033879" y="963929"/>
                </a:moveTo>
                <a:cubicBezTo>
                  <a:pt x="3010072" y="955993"/>
                  <a:pt x="2986265" y="951232"/>
                  <a:pt x="2962458" y="948058"/>
                </a:cubicBezTo>
                <a:cubicBezTo>
                  <a:pt x="2954523" y="867114"/>
                  <a:pt x="2925954" y="790932"/>
                  <a:pt x="2881515" y="724272"/>
                </a:cubicBezTo>
                <a:cubicBezTo>
                  <a:pt x="2952935" y="789345"/>
                  <a:pt x="3005311" y="870288"/>
                  <a:pt x="3033879" y="963929"/>
                </a:cubicBezTo>
                <a:close/>
                <a:moveTo>
                  <a:pt x="3319562" y="1394042"/>
                </a:moveTo>
                <a:cubicBezTo>
                  <a:pt x="3319562" y="1303576"/>
                  <a:pt x="3295755" y="1221045"/>
                  <a:pt x="3254490" y="1149624"/>
                </a:cubicBezTo>
                <a:cubicBezTo>
                  <a:pt x="3324323" y="1206760"/>
                  <a:pt x="3376698" y="1287704"/>
                  <a:pt x="3403680" y="1381345"/>
                </a:cubicBezTo>
                <a:cubicBezTo>
                  <a:pt x="3397331" y="1484509"/>
                  <a:pt x="3360827" y="1581324"/>
                  <a:pt x="3297342" y="1659093"/>
                </a:cubicBezTo>
                <a:cubicBezTo>
                  <a:pt x="3243380" y="1725753"/>
                  <a:pt x="3175133" y="1771780"/>
                  <a:pt x="3098951" y="1794000"/>
                </a:cubicBezTo>
                <a:cubicBezTo>
                  <a:pt x="3229096" y="1720992"/>
                  <a:pt x="3319562" y="1568627"/>
                  <a:pt x="3319562" y="1394042"/>
                </a:cubicBezTo>
                <a:close/>
                <a:moveTo>
                  <a:pt x="2146674" y="517945"/>
                </a:moveTo>
                <a:cubicBezTo>
                  <a:pt x="2146674" y="494138"/>
                  <a:pt x="2143500" y="471918"/>
                  <a:pt x="2140326" y="449698"/>
                </a:cubicBezTo>
                <a:cubicBezTo>
                  <a:pt x="2149848" y="444937"/>
                  <a:pt x="2159371" y="440175"/>
                  <a:pt x="2168894" y="437001"/>
                </a:cubicBezTo>
                <a:cubicBezTo>
                  <a:pt x="2178417" y="457634"/>
                  <a:pt x="2186352" y="478267"/>
                  <a:pt x="2192701" y="500486"/>
                </a:cubicBezTo>
                <a:cubicBezTo>
                  <a:pt x="2176830" y="505248"/>
                  <a:pt x="2160959" y="511596"/>
                  <a:pt x="2146674" y="517945"/>
                </a:cubicBezTo>
                <a:close/>
                <a:moveTo>
                  <a:pt x="2030814" y="232261"/>
                </a:moveTo>
                <a:cubicBezTo>
                  <a:pt x="2030814" y="232261"/>
                  <a:pt x="2029227" y="232261"/>
                  <a:pt x="2030814" y="232261"/>
                </a:cubicBezTo>
                <a:cubicBezTo>
                  <a:pt x="1953045" y="151317"/>
                  <a:pt x="1845120" y="100529"/>
                  <a:pt x="1724498" y="100529"/>
                </a:cubicBezTo>
                <a:cubicBezTo>
                  <a:pt x="1491190" y="100529"/>
                  <a:pt x="1302322" y="289398"/>
                  <a:pt x="1302322" y="522706"/>
                </a:cubicBezTo>
                <a:cubicBezTo>
                  <a:pt x="1278515" y="500486"/>
                  <a:pt x="1253121" y="478267"/>
                  <a:pt x="1227727" y="459221"/>
                </a:cubicBezTo>
                <a:cubicBezTo>
                  <a:pt x="1232488" y="232261"/>
                  <a:pt x="1413421" y="43392"/>
                  <a:pt x="1643555" y="32282"/>
                </a:cubicBezTo>
                <a:cubicBezTo>
                  <a:pt x="1803855" y="24346"/>
                  <a:pt x="1948283" y="105290"/>
                  <a:pt x="2030814" y="232261"/>
                </a:cubicBezTo>
                <a:close/>
                <a:moveTo>
                  <a:pt x="2154610" y="408433"/>
                </a:moveTo>
                <a:cubicBezTo>
                  <a:pt x="2146674" y="411607"/>
                  <a:pt x="2140326" y="414781"/>
                  <a:pt x="2133977" y="417955"/>
                </a:cubicBezTo>
                <a:cubicBezTo>
                  <a:pt x="2132390" y="410020"/>
                  <a:pt x="2130803" y="403671"/>
                  <a:pt x="2127629" y="395736"/>
                </a:cubicBezTo>
                <a:cubicBezTo>
                  <a:pt x="2126042" y="381451"/>
                  <a:pt x="2122867" y="368754"/>
                  <a:pt x="2119693" y="356057"/>
                </a:cubicBezTo>
                <a:cubicBezTo>
                  <a:pt x="2132390" y="371929"/>
                  <a:pt x="2143500" y="389387"/>
                  <a:pt x="2154610" y="408433"/>
                </a:cubicBezTo>
                <a:close/>
                <a:moveTo>
                  <a:pt x="2979916" y="784583"/>
                </a:moveTo>
                <a:cubicBezTo>
                  <a:pt x="2930716" y="717924"/>
                  <a:pt x="2868818" y="662374"/>
                  <a:pt x="2794223" y="621108"/>
                </a:cubicBezTo>
                <a:cubicBezTo>
                  <a:pt x="2691059" y="525881"/>
                  <a:pt x="2549805" y="465569"/>
                  <a:pt x="2392679" y="465569"/>
                </a:cubicBezTo>
                <a:cubicBezTo>
                  <a:pt x="2332368" y="465569"/>
                  <a:pt x="2275232" y="473505"/>
                  <a:pt x="2221269" y="489376"/>
                </a:cubicBezTo>
                <a:cubicBezTo>
                  <a:pt x="2214921" y="467157"/>
                  <a:pt x="2206985" y="444937"/>
                  <a:pt x="2197462" y="424304"/>
                </a:cubicBezTo>
                <a:cubicBezTo>
                  <a:pt x="2254599" y="403671"/>
                  <a:pt x="2316497" y="392561"/>
                  <a:pt x="2378395" y="389387"/>
                </a:cubicBezTo>
                <a:cubicBezTo>
                  <a:pt x="2659317" y="376690"/>
                  <a:pt x="2902147" y="541752"/>
                  <a:pt x="2979916" y="784583"/>
                </a:cubicBezTo>
                <a:close/>
                <a:moveTo>
                  <a:pt x="3400505" y="1286117"/>
                </a:moveTo>
                <a:cubicBezTo>
                  <a:pt x="3356066" y="1195651"/>
                  <a:pt x="3287819" y="1122642"/>
                  <a:pt x="3202114" y="1078203"/>
                </a:cubicBezTo>
                <a:cubicBezTo>
                  <a:pt x="3164023" y="1035350"/>
                  <a:pt x="3119584" y="1002020"/>
                  <a:pt x="3070383" y="978213"/>
                </a:cubicBezTo>
                <a:cubicBezTo>
                  <a:pt x="3062447" y="944883"/>
                  <a:pt x="3051337" y="911554"/>
                  <a:pt x="3035466" y="879811"/>
                </a:cubicBezTo>
                <a:cubicBezTo>
                  <a:pt x="3225921" y="906792"/>
                  <a:pt x="3375111" y="1075028"/>
                  <a:pt x="3400505" y="1286117"/>
                </a:cubicBezTo>
                <a:close/>
                <a:moveTo>
                  <a:pt x="2087951" y="2028895"/>
                </a:moveTo>
                <a:cubicBezTo>
                  <a:pt x="1881624" y="2028895"/>
                  <a:pt x="1686407" y="1959062"/>
                  <a:pt x="1545153" y="1838439"/>
                </a:cubicBezTo>
                <a:cubicBezTo>
                  <a:pt x="1689581" y="1920970"/>
                  <a:pt x="1867340" y="1963823"/>
                  <a:pt x="2048272" y="1954300"/>
                </a:cubicBezTo>
                <a:cubicBezTo>
                  <a:pt x="2276819" y="1943190"/>
                  <a:pt x="2486320" y="1855898"/>
                  <a:pt x="2633923" y="1711469"/>
                </a:cubicBezTo>
                <a:cubicBezTo>
                  <a:pt x="2706931" y="1792413"/>
                  <a:pt x="2806920" y="1841614"/>
                  <a:pt x="2916431" y="1841614"/>
                </a:cubicBezTo>
                <a:cubicBezTo>
                  <a:pt x="2932303" y="1841614"/>
                  <a:pt x="2946587" y="1840027"/>
                  <a:pt x="2960871" y="1838439"/>
                </a:cubicBezTo>
                <a:cubicBezTo>
                  <a:pt x="2978329" y="1840027"/>
                  <a:pt x="2994201" y="1840027"/>
                  <a:pt x="3011659" y="1838439"/>
                </a:cubicBezTo>
                <a:cubicBezTo>
                  <a:pt x="3132281" y="1832091"/>
                  <a:pt x="3241793" y="1774954"/>
                  <a:pt x="3321149" y="1676552"/>
                </a:cubicBezTo>
                <a:cubicBezTo>
                  <a:pt x="3367176" y="1619415"/>
                  <a:pt x="3400505" y="1551168"/>
                  <a:pt x="3417964" y="1479747"/>
                </a:cubicBezTo>
                <a:cubicBezTo>
                  <a:pt x="3417964" y="1490857"/>
                  <a:pt x="3419551" y="1501967"/>
                  <a:pt x="3419551" y="1511490"/>
                </a:cubicBezTo>
                <a:cubicBezTo>
                  <a:pt x="3419551" y="1759083"/>
                  <a:pt x="3240206" y="1960649"/>
                  <a:pt x="3019595" y="1960649"/>
                </a:cubicBezTo>
                <a:cubicBezTo>
                  <a:pt x="2897386" y="1960649"/>
                  <a:pt x="2783113" y="1898750"/>
                  <a:pt x="2705343" y="1789238"/>
                </a:cubicBezTo>
                <a:cubicBezTo>
                  <a:pt x="2702169" y="1786064"/>
                  <a:pt x="2698995" y="1782890"/>
                  <a:pt x="2694233" y="1782890"/>
                </a:cubicBezTo>
                <a:cubicBezTo>
                  <a:pt x="2689472" y="1782890"/>
                  <a:pt x="2684711" y="1784477"/>
                  <a:pt x="2681536" y="1787651"/>
                </a:cubicBezTo>
                <a:cubicBezTo>
                  <a:pt x="2538695" y="1943190"/>
                  <a:pt x="2322846" y="2028895"/>
                  <a:pt x="2087951" y="2028895"/>
                </a:cubicBezTo>
                <a:close/>
                <a:moveTo>
                  <a:pt x="946805" y="2028895"/>
                </a:moveTo>
                <a:cubicBezTo>
                  <a:pt x="957915" y="2030483"/>
                  <a:pt x="970612" y="2030483"/>
                  <a:pt x="983309" y="2030483"/>
                </a:cubicBezTo>
                <a:cubicBezTo>
                  <a:pt x="989658" y="2030483"/>
                  <a:pt x="997594" y="2030483"/>
                  <a:pt x="1003942" y="2030483"/>
                </a:cubicBezTo>
                <a:cubicBezTo>
                  <a:pt x="1186462" y="2022547"/>
                  <a:pt x="1342000" y="1903512"/>
                  <a:pt x="1399137" y="1732102"/>
                </a:cubicBezTo>
                <a:cubicBezTo>
                  <a:pt x="1416595" y="1749560"/>
                  <a:pt x="1435641" y="1763844"/>
                  <a:pt x="1454686" y="1779715"/>
                </a:cubicBezTo>
                <a:cubicBezTo>
                  <a:pt x="1454686" y="1781302"/>
                  <a:pt x="1453099" y="1781302"/>
                  <a:pt x="1453099" y="1782890"/>
                </a:cubicBezTo>
                <a:cubicBezTo>
                  <a:pt x="1400724" y="1944777"/>
                  <a:pt x="1251534" y="2052702"/>
                  <a:pt x="1080124" y="2052702"/>
                </a:cubicBezTo>
                <a:cubicBezTo>
                  <a:pt x="1034097" y="2052702"/>
                  <a:pt x="989658" y="2044767"/>
                  <a:pt x="946805" y="2028895"/>
                </a:cubicBezTo>
                <a:close/>
                <a:moveTo>
                  <a:pt x="616683" y="1770193"/>
                </a:moveTo>
                <a:cubicBezTo>
                  <a:pt x="635728" y="1778128"/>
                  <a:pt x="656361" y="1784477"/>
                  <a:pt x="676994" y="1790825"/>
                </a:cubicBezTo>
                <a:cubicBezTo>
                  <a:pt x="692865" y="1840027"/>
                  <a:pt x="718259" y="1886053"/>
                  <a:pt x="750002" y="1925732"/>
                </a:cubicBezTo>
                <a:cubicBezTo>
                  <a:pt x="694452" y="1886053"/>
                  <a:pt x="646838" y="1832091"/>
                  <a:pt x="616683" y="1770193"/>
                </a:cubicBezTo>
                <a:close/>
                <a:moveTo>
                  <a:pt x="700801" y="325902"/>
                </a:moveTo>
                <a:cubicBezTo>
                  <a:pt x="745240" y="324315"/>
                  <a:pt x="789680" y="325902"/>
                  <a:pt x="832532" y="332250"/>
                </a:cubicBezTo>
                <a:cubicBezTo>
                  <a:pt x="464319" y="333837"/>
                  <a:pt x="165938" y="632218"/>
                  <a:pt x="165938" y="1000433"/>
                </a:cubicBezTo>
                <a:cubicBezTo>
                  <a:pt x="165938" y="1003607"/>
                  <a:pt x="165938" y="1005195"/>
                  <a:pt x="165938" y="1008369"/>
                </a:cubicBezTo>
                <a:cubicBezTo>
                  <a:pt x="161177" y="1040111"/>
                  <a:pt x="159590" y="1073441"/>
                  <a:pt x="159590" y="1108358"/>
                </a:cubicBezTo>
                <a:cubicBezTo>
                  <a:pt x="159590" y="1325795"/>
                  <a:pt x="259579" y="1525774"/>
                  <a:pt x="419879" y="1657506"/>
                </a:cubicBezTo>
                <a:cubicBezTo>
                  <a:pt x="196094" y="1546407"/>
                  <a:pt x="43730" y="1321034"/>
                  <a:pt x="32620" y="1062331"/>
                </a:cubicBezTo>
                <a:cubicBezTo>
                  <a:pt x="13574" y="675071"/>
                  <a:pt x="313541" y="344947"/>
                  <a:pt x="700801" y="325902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93" name="กลุ่ม 692">
            <a:extLst>
              <a:ext uri="{FF2B5EF4-FFF2-40B4-BE49-F238E27FC236}">
                <a16:creationId xmlns:a16="http://schemas.microsoft.com/office/drawing/2014/main" id="{94E9F119-DCA0-4C06-A3E0-C61784F5516E}"/>
              </a:ext>
            </a:extLst>
          </p:cNvPr>
          <p:cNvGrpSpPr/>
          <p:nvPr userDrawn="1"/>
        </p:nvGrpSpPr>
        <p:grpSpPr>
          <a:xfrm>
            <a:off x="6052162" y="-1317584"/>
            <a:ext cx="5052711" cy="3657913"/>
            <a:chOff x="6052162" y="-1317584"/>
            <a:chExt cx="5052711" cy="3657913"/>
          </a:xfrm>
        </p:grpSpPr>
        <p:sp>
          <p:nvSpPr>
            <p:cNvPr id="58" name="รูปแบบอิสระ: รูปร่าง 57">
              <a:extLst>
                <a:ext uri="{FF2B5EF4-FFF2-40B4-BE49-F238E27FC236}">
                  <a16:creationId xmlns:a16="http://schemas.microsoft.com/office/drawing/2014/main" id="{670B2C0E-9E58-498C-827D-54F7134F4580}"/>
                </a:ext>
              </a:extLst>
            </p:cNvPr>
            <p:cNvSpPr/>
            <p:nvPr/>
          </p:nvSpPr>
          <p:spPr>
            <a:xfrm>
              <a:off x="6052162" y="-1317584"/>
              <a:ext cx="5052710" cy="3657913"/>
            </a:xfrm>
            <a:custGeom>
              <a:avLst/>
              <a:gdLst>
                <a:gd name="connsiteX0" fmla="*/ 4833949 w 5052710"/>
                <a:gd name="connsiteY0" fmla="*/ 3225318 h 3657913"/>
                <a:gd name="connsiteX1" fmla="*/ 4794271 w 5052710"/>
                <a:gd name="connsiteY1" fmla="*/ 2107977 h 3657913"/>
                <a:gd name="connsiteX2" fmla="*/ 4797444 w 5052710"/>
                <a:gd name="connsiteY2" fmla="*/ 2104802 h 3657913"/>
                <a:gd name="connsiteX3" fmla="*/ 5043449 w 5052710"/>
                <a:gd name="connsiteY3" fmla="*/ 1200136 h 3657913"/>
                <a:gd name="connsiteX4" fmla="*/ 4592705 w 5052710"/>
                <a:gd name="connsiteY4" fmla="*/ 411331 h 3657913"/>
                <a:gd name="connsiteX5" fmla="*/ 3051603 w 5052710"/>
                <a:gd name="connsiteY5" fmla="*/ 535128 h 3657913"/>
                <a:gd name="connsiteX6" fmla="*/ 3046842 w 5052710"/>
                <a:gd name="connsiteY6" fmla="*/ 516082 h 3657913"/>
                <a:gd name="connsiteX7" fmla="*/ 2823058 w 5052710"/>
                <a:gd name="connsiteY7" fmla="*/ 157390 h 3657913"/>
                <a:gd name="connsiteX8" fmla="*/ 2743701 w 5052710"/>
                <a:gd name="connsiteY8" fmla="*/ 103428 h 3657913"/>
                <a:gd name="connsiteX9" fmla="*/ 1777140 w 5052710"/>
                <a:gd name="connsiteY9" fmla="*/ 306581 h 3657913"/>
                <a:gd name="connsiteX10" fmla="*/ 1658105 w 5052710"/>
                <a:gd name="connsiteY10" fmla="*/ 538302 h 3657913"/>
                <a:gd name="connsiteX11" fmla="*/ 1656518 w 5052710"/>
                <a:gd name="connsiteY11" fmla="*/ 544651 h 3657913"/>
                <a:gd name="connsiteX12" fmla="*/ 829625 w 5052710"/>
                <a:gd name="connsiteY12" fmla="*/ 697015 h 3657913"/>
                <a:gd name="connsiteX13" fmla="*/ 718526 w 5052710"/>
                <a:gd name="connsiteY13" fmla="*/ 862077 h 3657913"/>
                <a:gd name="connsiteX14" fmla="*/ 666150 w 5052710"/>
                <a:gd name="connsiteY14" fmla="*/ 803353 h 3657913"/>
                <a:gd name="connsiteX15" fmla="*/ 112242 w 5052710"/>
                <a:gd name="connsiteY15" fmla="*/ 825573 h 3657913"/>
                <a:gd name="connsiteX16" fmla="*/ 17015 w 5052710"/>
                <a:gd name="connsiteY16" fmla="*/ 1189027 h 3657913"/>
                <a:gd name="connsiteX17" fmla="*/ 131288 w 5052710"/>
                <a:gd name="connsiteY17" fmla="*/ 1644534 h 3657913"/>
                <a:gd name="connsiteX18" fmla="*/ 1354964 w 5052710"/>
                <a:gd name="connsiteY18" fmla="*/ 2196856 h 3657913"/>
                <a:gd name="connsiteX19" fmla="*/ 1697783 w 5052710"/>
                <a:gd name="connsiteY19" fmla="*/ 3166594 h 3657913"/>
                <a:gd name="connsiteX20" fmla="*/ 1769204 w 5052710"/>
                <a:gd name="connsiteY20" fmla="*/ 3228492 h 3657913"/>
                <a:gd name="connsiteX21" fmla="*/ 2256453 w 5052710"/>
                <a:gd name="connsiteY21" fmla="*/ 3471324 h 3657913"/>
                <a:gd name="connsiteX22" fmla="*/ 3221426 w 5052710"/>
                <a:gd name="connsiteY22" fmla="*/ 3401490 h 3657913"/>
                <a:gd name="connsiteX23" fmla="*/ 3248408 w 5052710"/>
                <a:gd name="connsiteY23" fmla="*/ 3428471 h 3657913"/>
                <a:gd name="connsiteX24" fmla="*/ 3291260 w 5052710"/>
                <a:gd name="connsiteY24" fmla="*/ 3466562 h 3657913"/>
                <a:gd name="connsiteX25" fmla="*/ 4189574 w 5052710"/>
                <a:gd name="connsiteY25" fmla="*/ 3580836 h 3657913"/>
                <a:gd name="connsiteX26" fmla="*/ 4833949 w 5052710"/>
                <a:gd name="connsiteY26" fmla="*/ 3225318 h 3657913"/>
                <a:gd name="connsiteX27" fmla="*/ 4183226 w 5052710"/>
                <a:gd name="connsiteY27" fmla="*/ 3547506 h 3657913"/>
                <a:gd name="connsiteX28" fmla="*/ 3727721 w 5052710"/>
                <a:gd name="connsiteY28" fmla="*/ 3455452 h 3657913"/>
                <a:gd name="connsiteX29" fmla="*/ 4357811 w 5052710"/>
                <a:gd name="connsiteY29" fmla="*/ 3439581 h 3657913"/>
                <a:gd name="connsiteX30" fmla="*/ 4183226 w 5052710"/>
                <a:gd name="connsiteY30" fmla="*/ 3547506 h 3657913"/>
                <a:gd name="connsiteX31" fmla="*/ 105894 w 5052710"/>
                <a:gd name="connsiteY31" fmla="*/ 1081101 h 3657913"/>
                <a:gd name="connsiteX32" fmla="*/ 132875 w 5052710"/>
                <a:gd name="connsiteY32" fmla="*/ 1049359 h 3657913"/>
                <a:gd name="connsiteX33" fmla="*/ 212232 w 5052710"/>
                <a:gd name="connsiteY33" fmla="*/ 1485820 h 3657913"/>
                <a:gd name="connsiteX34" fmla="*/ 128114 w 5052710"/>
                <a:gd name="connsiteY34" fmla="*/ 1371547 h 3657913"/>
                <a:gd name="connsiteX35" fmla="*/ 48757 w 5052710"/>
                <a:gd name="connsiteY35" fmla="*/ 1190614 h 3657913"/>
                <a:gd name="connsiteX36" fmla="*/ 105894 w 5052710"/>
                <a:gd name="connsiteY36" fmla="*/ 1081101 h 3657913"/>
                <a:gd name="connsiteX37" fmla="*/ 829625 w 5052710"/>
                <a:gd name="connsiteY37" fmla="*/ 874774 h 3657913"/>
                <a:gd name="connsiteX38" fmla="*/ 839147 w 5052710"/>
                <a:gd name="connsiteY38" fmla="*/ 863664 h 3657913"/>
                <a:gd name="connsiteX39" fmla="*/ 789946 w 5052710"/>
                <a:gd name="connsiteY39" fmla="*/ 973176 h 3657913"/>
                <a:gd name="connsiteX40" fmla="*/ 778836 w 5052710"/>
                <a:gd name="connsiteY40" fmla="*/ 957305 h 3657913"/>
                <a:gd name="connsiteX41" fmla="*/ 829625 w 5052710"/>
                <a:gd name="connsiteY41" fmla="*/ 874774 h 3657913"/>
                <a:gd name="connsiteX42" fmla="*/ 1842212 w 5052710"/>
                <a:gd name="connsiteY42" fmla="*/ 290709 h 3657913"/>
                <a:gd name="connsiteX43" fmla="*/ 1902523 w 5052710"/>
                <a:gd name="connsiteY43" fmla="*/ 231985 h 3657913"/>
                <a:gd name="connsiteX44" fmla="*/ 1856496 w 5052710"/>
                <a:gd name="connsiteY44" fmla="*/ 282774 h 3657913"/>
                <a:gd name="connsiteX45" fmla="*/ 1712068 w 5052710"/>
                <a:gd name="connsiteY45" fmla="*/ 581155 h 3657913"/>
                <a:gd name="connsiteX46" fmla="*/ 1681912 w 5052710"/>
                <a:gd name="connsiteY46" fmla="*/ 571632 h 3657913"/>
                <a:gd name="connsiteX47" fmla="*/ 1685086 w 5052710"/>
                <a:gd name="connsiteY47" fmla="*/ 557348 h 3657913"/>
                <a:gd name="connsiteX48" fmla="*/ 1842212 w 5052710"/>
                <a:gd name="connsiteY48" fmla="*/ 290709 h 3657913"/>
                <a:gd name="connsiteX49" fmla="*/ 1539071 w 5052710"/>
                <a:gd name="connsiteY49" fmla="*/ 2060363 h 3657913"/>
                <a:gd name="connsiteX50" fmla="*/ 1527961 w 5052710"/>
                <a:gd name="connsiteY50" fmla="*/ 2150829 h 3657913"/>
                <a:gd name="connsiteX51" fmla="*/ 1391468 w 5052710"/>
                <a:gd name="connsiteY51" fmla="*/ 2161939 h 3657913"/>
                <a:gd name="connsiteX52" fmla="*/ 1405752 w 5052710"/>
                <a:gd name="connsiteY52" fmla="*/ 2066711 h 3657913"/>
                <a:gd name="connsiteX53" fmla="*/ 1539071 w 5052710"/>
                <a:gd name="connsiteY53" fmla="*/ 2060363 h 3657913"/>
                <a:gd name="connsiteX54" fmla="*/ 1924743 w 5052710"/>
                <a:gd name="connsiteY54" fmla="*/ 3158658 h 3657913"/>
                <a:gd name="connsiteX55" fmla="*/ 2689738 w 5052710"/>
                <a:gd name="connsiteY55" fmla="*/ 3434819 h 3657913"/>
                <a:gd name="connsiteX56" fmla="*/ 2265975 w 5052710"/>
                <a:gd name="connsiteY56" fmla="*/ 3437994 h 3657913"/>
                <a:gd name="connsiteX57" fmla="*/ 1981880 w 5052710"/>
                <a:gd name="connsiteY57" fmla="*/ 3272932 h 3657913"/>
                <a:gd name="connsiteX58" fmla="*/ 1566052 w 5052710"/>
                <a:gd name="connsiteY58" fmla="*/ 2590465 h 3657913"/>
                <a:gd name="connsiteX59" fmla="*/ 1924743 w 5052710"/>
                <a:gd name="connsiteY59" fmla="*/ 3158658 h 3657913"/>
                <a:gd name="connsiteX60" fmla="*/ 3315067 w 5052710"/>
                <a:gd name="connsiteY60" fmla="*/ 3126916 h 3657913"/>
                <a:gd name="connsiteX61" fmla="*/ 3378552 w 5052710"/>
                <a:gd name="connsiteY61" fmla="*/ 3209447 h 3657913"/>
                <a:gd name="connsiteX62" fmla="*/ 3224601 w 5052710"/>
                <a:gd name="connsiteY62" fmla="*/ 3357050 h 3657913"/>
                <a:gd name="connsiteX63" fmla="*/ 3157941 w 5052710"/>
                <a:gd name="connsiteY63" fmla="*/ 3274519 h 3657913"/>
                <a:gd name="connsiteX64" fmla="*/ 3315067 w 5052710"/>
                <a:gd name="connsiteY64" fmla="*/ 3126916 h 3657913"/>
                <a:gd name="connsiteX65" fmla="*/ 851844 w 5052710"/>
                <a:gd name="connsiteY65" fmla="*/ 719235 h 3657913"/>
                <a:gd name="connsiteX66" fmla="*/ 1531135 w 5052710"/>
                <a:gd name="connsiteY66" fmla="*/ 539889 h 3657913"/>
                <a:gd name="connsiteX67" fmla="*/ 985163 w 5052710"/>
                <a:gd name="connsiteY67" fmla="*/ 689080 h 3657913"/>
                <a:gd name="connsiteX68" fmla="*/ 804230 w 5052710"/>
                <a:gd name="connsiteY68" fmla="*/ 854141 h 3657913"/>
                <a:gd name="connsiteX69" fmla="*/ 756617 w 5052710"/>
                <a:gd name="connsiteY69" fmla="*/ 928737 h 3657913"/>
                <a:gd name="connsiteX70" fmla="*/ 732810 w 5052710"/>
                <a:gd name="connsiteY70" fmla="*/ 906517 h 3657913"/>
                <a:gd name="connsiteX71" fmla="*/ 735984 w 5052710"/>
                <a:gd name="connsiteY71" fmla="*/ 901755 h 3657913"/>
                <a:gd name="connsiteX72" fmla="*/ 851844 w 5052710"/>
                <a:gd name="connsiteY72" fmla="*/ 719235 h 3657913"/>
                <a:gd name="connsiteX73" fmla="*/ 136049 w 5052710"/>
                <a:gd name="connsiteY73" fmla="*/ 846206 h 3657913"/>
                <a:gd name="connsiteX74" fmla="*/ 643930 w 5052710"/>
                <a:gd name="connsiteY74" fmla="*/ 825573 h 3657913"/>
                <a:gd name="connsiteX75" fmla="*/ 682021 w 5052710"/>
                <a:gd name="connsiteY75" fmla="*/ 866839 h 3657913"/>
                <a:gd name="connsiteX76" fmla="*/ 191599 w 5052710"/>
                <a:gd name="connsiteY76" fmla="*/ 949369 h 3657913"/>
                <a:gd name="connsiteX77" fmla="*/ 177315 w 5052710"/>
                <a:gd name="connsiteY77" fmla="*/ 968415 h 3657913"/>
                <a:gd name="connsiteX78" fmla="*/ 80500 w 5052710"/>
                <a:gd name="connsiteY78" fmla="*/ 1060469 h 3657913"/>
                <a:gd name="connsiteX79" fmla="*/ 40822 w 5052710"/>
                <a:gd name="connsiteY79" fmla="*/ 1123954 h 3657913"/>
                <a:gd name="connsiteX80" fmla="*/ 136049 w 5052710"/>
                <a:gd name="connsiteY80" fmla="*/ 846206 h 3657913"/>
                <a:gd name="connsiteX81" fmla="*/ 156682 w 5052710"/>
                <a:gd name="connsiteY81" fmla="*/ 1622314 h 3657913"/>
                <a:gd name="connsiteX82" fmla="*/ 36061 w 5052710"/>
                <a:gd name="connsiteY82" fmla="*/ 1255686 h 3657913"/>
                <a:gd name="connsiteX83" fmla="*/ 102720 w 5052710"/>
                <a:gd name="connsiteY83" fmla="*/ 1389005 h 3657913"/>
                <a:gd name="connsiteX84" fmla="*/ 775662 w 5052710"/>
                <a:gd name="connsiteY84" fmla="*/ 1944502 h 3657913"/>
                <a:gd name="connsiteX85" fmla="*/ 1372422 w 5052710"/>
                <a:gd name="connsiteY85" fmla="*/ 2066711 h 3657913"/>
                <a:gd name="connsiteX86" fmla="*/ 1358138 w 5052710"/>
                <a:gd name="connsiteY86" fmla="*/ 2163526 h 3657913"/>
                <a:gd name="connsiteX87" fmla="*/ 156682 w 5052710"/>
                <a:gd name="connsiteY87" fmla="*/ 1622314 h 3657913"/>
                <a:gd name="connsiteX88" fmla="*/ 1720004 w 5052710"/>
                <a:gd name="connsiteY88" fmla="*/ 3141200 h 3657913"/>
                <a:gd name="connsiteX89" fmla="*/ 1386707 w 5052710"/>
                <a:gd name="connsiteY89" fmla="*/ 2193682 h 3657913"/>
                <a:gd name="connsiteX90" fmla="*/ 1510502 w 5052710"/>
                <a:gd name="connsiteY90" fmla="*/ 2184159 h 3657913"/>
                <a:gd name="connsiteX91" fmla="*/ 1927917 w 5052710"/>
                <a:gd name="connsiteY91" fmla="*/ 3274519 h 3657913"/>
                <a:gd name="connsiteX92" fmla="*/ 1961247 w 5052710"/>
                <a:gd name="connsiteY92" fmla="*/ 3299913 h 3657913"/>
                <a:gd name="connsiteX93" fmla="*/ 2070758 w 5052710"/>
                <a:gd name="connsiteY93" fmla="*/ 3374509 h 3657913"/>
                <a:gd name="connsiteX94" fmla="*/ 1720004 w 5052710"/>
                <a:gd name="connsiteY94" fmla="*/ 3141200 h 3657913"/>
                <a:gd name="connsiteX95" fmla="*/ 2429450 w 5052710"/>
                <a:gd name="connsiteY95" fmla="*/ 3495131 h 3657913"/>
                <a:gd name="connsiteX96" fmla="*/ 2842103 w 5052710"/>
                <a:gd name="connsiteY96" fmla="*/ 3417361 h 3657913"/>
                <a:gd name="connsiteX97" fmla="*/ 3132548 w 5052710"/>
                <a:gd name="connsiteY97" fmla="*/ 3295152 h 3657913"/>
                <a:gd name="connsiteX98" fmla="*/ 3199207 w 5052710"/>
                <a:gd name="connsiteY98" fmla="*/ 3377683 h 3657913"/>
                <a:gd name="connsiteX99" fmla="*/ 2429450 w 5052710"/>
                <a:gd name="connsiteY99" fmla="*/ 3495131 h 3657913"/>
                <a:gd name="connsiteX100" fmla="*/ 3272215 w 5052710"/>
                <a:gd name="connsiteY100" fmla="*/ 3404664 h 3657913"/>
                <a:gd name="connsiteX101" fmla="*/ 3249994 w 5052710"/>
                <a:gd name="connsiteY101" fmla="*/ 3382444 h 3657913"/>
                <a:gd name="connsiteX102" fmla="*/ 3402359 w 5052710"/>
                <a:gd name="connsiteY102" fmla="*/ 3236428 h 3657913"/>
                <a:gd name="connsiteX103" fmla="*/ 3481716 w 5052710"/>
                <a:gd name="connsiteY103" fmla="*/ 3311023 h 3657913"/>
                <a:gd name="connsiteX104" fmla="*/ 3588053 w 5052710"/>
                <a:gd name="connsiteY104" fmla="*/ 3406251 h 3657913"/>
                <a:gd name="connsiteX105" fmla="*/ 4095934 w 5052710"/>
                <a:gd name="connsiteY105" fmla="*/ 3582423 h 3657913"/>
                <a:gd name="connsiteX106" fmla="*/ 3272215 w 5052710"/>
                <a:gd name="connsiteY106" fmla="*/ 3404664 h 3657913"/>
                <a:gd name="connsiteX107" fmla="*/ 4464147 w 5052710"/>
                <a:gd name="connsiteY107" fmla="*/ 3382444 h 3657913"/>
                <a:gd name="connsiteX108" fmla="*/ 4679997 w 5052710"/>
                <a:gd name="connsiteY108" fmla="*/ 3193575 h 3657913"/>
                <a:gd name="connsiteX109" fmla="*/ 4678410 w 5052710"/>
                <a:gd name="connsiteY109" fmla="*/ 2127022 h 3657913"/>
                <a:gd name="connsiteX110" fmla="*/ 4699043 w 5052710"/>
                <a:gd name="connsiteY110" fmla="*/ 2093692 h 3657913"/>
                <a:gd name="connsiteX111" fmla="*/ 4554614 w 5052710"/>
                <a:gd name="connsiteY111" fmla="*/ 489101 h 3657913"/>
                <a:gd name="connsiteX112" fmla="*/ 3127786 w 5052710"/>
                <a:gd name="connsiteY112" fmla="*/ 512908 h 3657913"/>
                <a:gd name="connsiteX113" fmla="*/ 4576834 w 5052710"/>
                <a:gd name="connsiteY113" fmla="*/ 438313 h 3657913"/>
                <a:gd name="connsiteX114" fmla="*/ 5014881 w 5052710"/>
                <a:gd name="connsiteY114" fmla="*/ 1204898 h 3657913"/>
                <a:gd name="connsiteX115" fmla="*/ 4775225 w 5052710"/>
                <a:gd name="connsiteY115" fmla="*/ 2085757 h 3657913"/>
                <a:gd name="connsiteX116" fmla="*/ 4768876 w 5052710"/>
                <a:gd name="connsiteY116" fmla="*/ 2093692 h 3657913"/>
                <a:gd name="connsiteX117" fmla="*/ 4764115 w 5052710"/>
                <a:gd name="connsiteY117" fmla="*/ 2100041 h 3657913"/>
                <a:gd name="connsiteX118" fmla="*/ 4764115 w 5052710"/>
                <a:gd name="connsiteY118" fmla="*/ 2120674 h 3657913"/>
                <a:gd name="connsiteX119" fmla="*/ 4810142 w 5052710"/>
                <a:gd name="connsiteY119" fmla="*/ 3206272 h 3657913"/>
                <a:gd name="connsiteX120" fmla="*/ 4276867 w 5052710"/>
                <a:gd name="connsiteY120" fmla="*/ 3536396 h 3657913"/>
                <a:gd name="connsiteX121" fmla="*/ 4464147 w 5052710"/>
                <a:gd name="connsiteY121" fmla="*/ 3382444 h 365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5052710" h="3657913">
                  <a:moveTo>
                    <a:pt x="4833949" y="3225318"/>
                  </a:moveTo>
                  <a:cubicBezTo>
                    <a:pt x="5084715" y="2890433"/>
                    <a:pt x="5067256" y="2423816"/>
                    <a:pt x="4794271" y="2107977"/>
                  </a:cubicBezTo>
                  <a:cubicBezTo>
                    <a:pt x="4795858" y="2106389"/>
                    <a:pt x="4795858" y="2106389"/>
                    <a:pt x="4797444" y="2104802"/>
                  </a:cubicBezTo>
                  <a:cubicBezTo>
                    <a:pt x="4994249" y="1841338"/>
                    <a:pt x="5083127" y="1519150"/>
                    <a:pt x="5043449" y="1200136"/>
                  </a:cubicBezTo>
                  <a:cubicBezTo>
                    <a:pt x="5005359" y="879536"/>
                    <a:pt x="4845058" y="600200"/>
                    <a:pt x="4592705" y="411331"/>
                  </a:cubicBezTo>
                  <a:cubicBezTo>
                    <a:pt x="4137199" y="70098"/>
                    <a:pt x="3480128" y="124060"/>
                    <a:pt x="3051603" y="535128"/>
                  </a:cubicBezTo>
                  <a:cubicBezTo>
                    <a:pt x="3050017" y="528779"/>
                    <a:pt x="3048430" y="522431"/>
                    <a:pt x="3046842" y="516082"/>
                  </a:cubicBezTo>
                  <a:cubicBezTo>
                    <a:pt x="3015100" y="378002"/>
                    <a:pt x="2938918" y="251031"/>
                    <a:pt x="2823058" y="157390"/>
                  </a:cubicBezTo>
                  <a:cubicBezTo>
                    <a:pt x="2797663" y="136757"/>
                    <a:pt x="2770683" y="119299"/>
                    <a:pt x="2743701" y="103428"/>
                  </a:cubicBezTo>
                  <a:cubicBezTo>
                    <a:pt x="2434211" y="-90203"/>
                    <a:pt x="2010448" y="-6085"/>
                    <a:pt x="1777140" y="306581"/>
                  </a:cubicBezTo>
                  <a:cubicBezTo>
                    <a:pt x="1723177" y="378002"/>
                    <a:pt x="1683499" y="455771"/>
                    <a:pt x="1658105" y="538302"/>
                  </a:cubicBezTo>
                  <a:cubicBezTo>
                    <a:pt x="1658105" y="539889"/>
                    <a:pt x="1656518" y="543063"/>
                    <a:pt x="1656518" y="544651"/>
                  </a:cubicBezTo>
                  <a:cubicBezTo>
                    <a:pt x="1350202" y="424028"/>
                    <a:pt x="1028016" y="482752"/>
                    <a:pt x="829625" y="697015"/>
                  </a:cubicBezTo>
                  <a:cubicBezTo>
                    <a:pt x="785185" y="746216"/>
                    <a:pt x="747094" y="801766"/>
                    <a:pt x="718526" y="862077"/>
                  </a:cubicBezTo>
                  <a:cubicBezTo>
                    <a:pt x="702654" y="839857"/>
                    <a:pt x="685196" y="820812"/>
                    <a:pt x="666150" y="803353"/>
                  </a:cubicBezTo>
                  <a:cubicBezTo>
                    <a:pt x="507437" y="657337"/>
                    <a:pt x="258258" y="666860"/>
                    <a:pt x="112242" y="825573"/>
                  </a:cubicBezTo>
                  <a:cubicBezTo>
                    <a:pt x="21776" y="923975"/>
                    <a:pt x="-9966" y="1054120"/>
                    <a:pt x="17015" y="1189027"/>
                  </a:cubicBezTo>
                  <a:cubicBezTo>
                    <a:pt x="-25837" y="1333456"/>
                    <a:pt x="12254" y="1500105"/>
                    <a:pt x="131288" y="1644534"/>
                  </a:cubicBezTo>
                  <a:cubicBezTo>
                    <a:pt x="445539" y="2025446"/>
                    <a:pt x="856605" y="2211140"/>
                    <a:pt x="1354964" y="2196856"/>
                  </a:cubicBezTo>
                  <a:cubicBezTo>
                    <a:pt x="1335918" y="2428577"/>
                    <a:pt x="1356551" y="2850755"/>
                    <a:pt x="1697783" y="3166594"/>
                  </a:cubicBezTo>
                  <a:cubicBezTo>
                    <a:pt x="1721590" y="3188814"/>
                    <a:pt x="1745397" y="3209447"/>
                    <a:pt x="1769204" y="3228492"/>
                  </a:cubicBezTo>
                  <a:cubicBezTo>
                    <a:pt x="1923156" y="3352289"/>
                    <a:pt x="2089804" y="3433232"/>
                    <a:pt x="2256453" y="3471324"/>
                  </a:cubicBezTo>
                  <a:cubicBezTo>
                    <a:pt x="2597685" y="3614166"/>
                    <a:pt x="2951615" y="3588772"/>
                    <a:pt x="3221426" y="3401490"/>
                  </a:cubicBezTo>
                  <a:cubicBezTo>
                    <a:pt x="3230950" y="3411012"/>
                    <a:pt x="3238885" y="3420535"/>
                    <a:pt x="3248408" y="3428471"/>
                  </a:cubicBezTo>
                  <a:cubicBezTo>
                    <a:pt x="3262692" y="3441168"/>
                    <a:pt x="3276976" y="3453865"/>
                    <a:pt x="3291260" y="3466562"/>
                  </a:cubicBezTo>
                  <a:cubicBezTo>
                    <a:pt x="3549962" y="3676064"/>
                    <a:pt x="3899130" y="3712568"/>
                    <a:pt x="4189574" y="3580836"/>
                  </a:cubicBezTo>
                  <a:cubicBezTo>
                    <a:pt x="4437167" y="3560203"/>
                    <a:pt x="4675236" y="3439581"/>
                    <a:pt x="4833949" y="3225318"/>
                  </a:cubicBezTo>
                  <a:close/>
                  <a:moveTo>
                    <a:pt x="4183226" y="3547506"/>
                  </a:moveTo>
                  <a:cubicBezTo>
                    <a:pt x="4029275" y="3558616"/>
                    <a:pt x="3870562" y="3528460"/>
                    <a:pt x="3727721" y="3455452"/>
                  </a:cubicBezTo>
                  <a:cubicBezTo>
                    <a:pt x="3932459" y="3531635"/>
                    <a:pt x="4159420" y="3525286"/>
                    <a:pt x="4357811" y="3439581"/>
                  </a:cubicBezTo>
                  <a:cubicBezTo>
                    <a:pt x="4303848" y="3482433"/>
                    <a:pt x="4245124" y="3518938"/>
                    <a:pt x="4183226" y="3547506"/>
                  </a:cubicBezTo>
                  <a:close/>
                  <a:moveTo>
                    <a:pt x="105894" y="1081101"/>
                  </a:moveTo>
                  <a:cubicBezTo>
                    <a:pt x="113830" y="1069992"/>
                    <a:pt x="123353" y="1058882"/>
                    <a:pt x="132875" y="1049359"/>
                  </a:cubicBezTo>
                  <a:cubicBezTo>
                    <a:pt x="77326" y="1190614"/>
                    <a:pt x="115417" y="1354088"/>
                    <a:pt x="212232" y="1485820"/>
                  </a:cubicBezTo>
                  <a:cubicBezTo>
                    <a:pt x="183663" y="1449316"/>
                    <a:pt x="155095" y="1411225"/>
                    <a:pt x="128114" y="1371547"/>
                  </a:cubicBezTo>
                  <a:cubicBezTo>
                    <a:pt x="88436" y="1312823"/>
                    <a:pt x="63041" y="1250925"/>
                    <a:pt x="48757" y="1190614"/>
                  </a:cubicBezTo>
                  <a:cubicBezTo>
                    <a:pt x="63041" y="1150935"/>
                    <a:pt x="82087" y="1114431"/>
                    <a:pt x="105894" y="1081101"/>
                  </a:cubicBezTo>
                  <a:close/>
                  <a:moveTo>
                    <a:pt x="829625" y="874774"/>
                  </a:moveTo>
                  <a:cubicBezTo>
                    <a:pt x="832799" y="870013"/>
                    <a:pt x="835973" y="866839"/>
                    <a:pt x="839147" y="863664"/>
                  </a:cubicBezTo>
                  <a:cubicBezTo>
                    <a:pt x="820102" y="898581"/>
                    <a:pt x="802643" y="935085"/>
                    <a:pt x="789946" y="973176"/>
                  </a:cubicBezTo>
                  <a:cubicBezTo>
                    <a:pt x="786772" y="968415"/>
                    <a:pt x="782011" y="962067"/>
                    <a:pt x="778836" y="957305"/>
                  </a:cubicBezTo>
                  <a:cubicBezTo>
                    <a:pt x="794708" y="927150"/>
                    <a:pt x="810579" y="900168"/>
                    <a:pt x="829625" y="874774"/>
                  </a:cubicBezTo>
                  <a:close/>
                  <a:moveTo>
                    <a:pt x="1842212" y="290709"/>
                  </a:moveTo>
                  <a:cubicBezTo>
                    <a:pt x="1861258" y="270077"/>
                    <a:pt x="1881890" y="251031"/>
                    <a:pt x="1902523" y="231985"/>
                  </a:cubicBezTo>
                  <a:cubicBezTo>
                    <a:pt x="1886652" y="247857"/>
                    <a:pt x="1870781" y="265315"/>
                    <a:pt x="1856496" y="282774"/>
                  </a:cubicBezTo>
                  <a:cubicBezTo>
                    <a:pt x="1783489" y="373240"/>
                    <a:pt x="1735875" y="476404"/>
                    <a:pt x="1712068" y="581155"/>
                  </a:cubicBezTo>
                  <a:cubicBezTo>
                    <a:pt x="1702545" y="577980"/>
                    <a:pt x="1691435" y="574806"/>
                    <a:pt x="1681912" y="571632"/>
                  </a:cubicBezTo>
                  <a:cubicBezTo>
                    <a:pt x="1683499" y="566870"/>
                    <a:pt x="1685086" y="562109"/>
                    <a:pt x="1685086" y="557348"/>
                  </a:cubicBezTo>
                  <a:cubicBezTo>
                    <a:pt x="1718416" y="458945"/>
                    <a:pt x="1770791" y="368479"/>
                    <a:pt x="1842212" y="290709"/>
                  </a:cubicBezTo>
                  <a:close/>
                  <a:moveTo>
                    <a:pt x="1539071" y="2060363"/>
                  </a:moveTo>
                  <a:cubicBezTo>
                    <a:pt x="1539071" y="2060363"/>
                    <a:pt x="1532722" y="2093692"/>
                    <a:pt x="1527961" y="2150829"/>
                  </a:cubicBezTo>
                  <a:cubicBezTo>
                    <a:pt x="1481934" y="2155591"/>
                    <a:pt x="1435907" y="2160352"/>
                    <a:pt x="1391468" y="2161939"/>
                  </a:cubicBezTo>
                  <a:cubicBezTo>
                    <a:pt x="1396229" y="2120674"/>
                    <a:pt x="1400991" y="2088931"/>
                    <a:pt x="1405752" y="2066711"/>
                  </a:cubicBezTo>
                  <a:cubicBezTo>
                    <a:pt x="1448605" y="2065124"/>
                    <a:pt x="1493044" y="2063537"/>
                    <a:pt x="1539071" y="2060363"/>
                  </a:cubicBezTo>
                  <a:close/>
                  <a:moveTo>
                    <a:pt x="1924743" y="3158658"/>
                  </a:moveTo>
                  <a:cubicBezTo>
                    <a:pt x="2158051" y="3347527"/>
                    <a:pt x="2431037" y="3445930"/>
                    <a:pt x="2689738" y="3434819"/>
                  </a:cubicBezTo>
                  <a:cubicBezTo>
                    <a:pt x="2554833" y="3469737"/>
                    <a:pt x="2410404" y="3469737"/>
                    <a:pt x="2265975" y="3437994"/>
                  </a:cubicBezTo>
                  <a:cubicBezTo>
                    <a:pt x="2169161" y="3396728"/>
                    <a:pt x="2073933" y="3342766"/>
                    <a:pt x="1981880" y="3272932"/>
                  </a:cubicBezTo>
                  <a:cubicBezTo>
                    <a:pt x="1720004" y="3076128"/>
                    <a:pt x="1610491" y="2812663"/>
                    <a:pt x="1566052" y="2590465"/>
                  </a:cubicBezTo>
                  <a:cubicBezTo>
                    <a:pt x="1615253" y="2782508"/>
                    <a:pt x="1718416" y="2992010"/>
                    <a:pt x="1924743" y="3158658"/>
                  </a:cubicBezTo>
                  <a:close/>
                  <a:moveTo>
                    <a:pt x="3315067" y="3126916"/>
                  </a:moveTo>
                  <a:cubicBezTo>
                    <a:pt x="3334113" y="3155484"/>
                    <a:pt x="3354745" y="3184053"/>
                    <a:pt x="3378552" y="3209447"/>
                  </a:cubicBezTo>
                  <a:cubicBezTo>
                    <a:pt x="3332525" y="3266584"/>
                    <a:pt x="3280150" y="3315785"/>
                    <a:pt x="3224601" y="3357050"/>
                  </a:cubicBezTo>
                  <a:cubicBezTo>
                    <a:pt x="3200794" y="3331656"/>
                    <a:pt x="3178574" y="3303088"/>
                    <a:pt x="3157941" y="3274519"/>
                  </a:cubicBezTo>
                  <a:cubicBezTo>
                    <a:pt x="3215078" y="3233254"/>
                    <a:pt x="3267453" y="3185640"/>
                    <a:pt x="3315067" y="3126916"/>
                  </a:cubicBezTo>
                  <a:close/>
                  <a:moveTo>
                    <a:pt x="851844" y="719235"/>
                  </a:moveTo>
                  <a:cubicBezTo>
                    <a:pt x="1016905" y="541476"/>
                    <a:pt x="1274020" y="476404"/>
                    <a:pt x="1531135" y="539889"/>
                  </a:cubicBezTo>
                  <a:cubicBezTo>
                    <a:pt x="1329570" y="516082"/>
                    <a:pt x="1132766" y="565283"/>
                    <a:pt x="985163" y="689080"/>
                  </a:cubicBezTo>
                  <a:cubicBezTo>
                    <a:pt x="915329" y="731932"/>
                    <a:pt x="855019" y="787482"/>
                    <a:pt x="804230" y="854141"/>
                  </a:cubicBezTo>
                  <a:cubicBezTo>
                    <a:pt x="786772" y="877948"/>
                    <a:pt x="770901" y="903343"/>
                    <a:pt x="756617" y="928737"/>
                  </a:cubicBezTo>
                  <a:cubicBezTo>
                    <a:pt x="748681" y="920801"/>
                    <a:pt x="740745" y="912865"/>
                    <a:pt x="732810" y="906517"/>
                  </a:cubicBezTo>
                  <a:cubicBezTo>
                    <a:pt x="734397" y="904930"/>
                    <a:pt x="735984" y="903343"/>
                    <a:pt x="735984" y="901755"/>
                  </a:cubicBezTo>
                  <a:cubicBezTo>
                    <a:pt x="764552" y="835096"/>
                    <a:pt x="802643" y="773198"/>
                    <a:pt x="851844" y="719235"/>
                  </a:cubicBezTo>
                  <a:close/>
                  <a:moveTo>
                    <a:pt x="136049" y="846206"/>
                  </a:moveTo>
                  <a:cubicBezTo>
                    <a:pt x="270955" y="700190"/>
                    <a:pt x="497915" y="690667"/>
                    <a:pt x="643930" y="825573"/>
                  </a:cubicBezTo>
                  <a:cubicBezTo>
                    <a:pt x="658214" y="838270"/>
                    <a:pt x="669325" y="852554"/>
                    <a:pt x="682021" y="866839"/>
                  </a:cubicBezTo>
                  <a:cubicBezTo>
                    <a:pt x="523309" y="768436"/>
                    <a:pt x="312221" y="800179"/>
                    <a:pt x="191599" y="949369"/>
                  </a:cubicBezTo>
                  <a:cubicBezTo>
                    <a:pt x="186838" y="955718"/>
                    <a:pt x="182076" y="962067"/>
                    <a:pt x="177315" y="968415"/>
                  </a:cubicBezTo>
                  <a:cubicBezTo>
                    <a:pt x="140811" y="993809"/>
                    <a:pt x="107481" y="1023965"/>
                    <a:pt x="80500" y="1060469"/>
                  </a:cubicBezTo>
                  <a:cubicBezTo>
                    <a:pt x="64629" y="1081101"/>
                    <a:pt x="51932" y="1101734"/>
                    <a:pt x="40822" y="1123954"/>
                  </a:cubicBezTo>
                  <a:cubicBezTo>
                    <a:pt x="34473" y="1022378"/>
                    <a:pt x="66216" y="923975"/>
                    <a:pt x="136049" y="846206"/>
                  </a:cubicBezTo>
                  <a:close/>
                  <a:moveTo>
                    <a:pt x="156682" y="1622314"/>
                  </a:moveTo>
                  <a:cubicBezTo>
                    <a:pt x="61455" y="1506453"/>
                    <a:pt x="21776" y="1376308"/>
                    <a:pt x="36061" y="1255686"/>
                  </a:cubicBezTo>
                  <a:cubicBezTo>
                    <a:pt x="51932" y="1300126"/>
                    <a:pt x="74151" y="1344566"/>
                    <a:pt x="102720" y="1389005"/>
                  </a:cubicBezTo>
                  <a:cubicBezTo>
                    <a:pt x="278891" y="1654056"/>
                    <a:pt x="504263" y="1838164"/>
                    <a:pt x="775662" y="1944502"/>
                  </a:cubicBezTo>
                  <a:cubicBezTo>
                    <a:pt x="940724" y="2017510"/>
                    <a:pt x="1137527" y="2065124"/>
                    <a:pt x="1372422" y="2066711"/>
                  </a:cubicBezTo>
                  <a:cubicBezTo>
                    <a:pt x="1367661" y="2090518"/>
                    <a:pt x="1362900" y="2122261"/>
                    <a:pt x="1358138" y="2163526"/>
                  </a:cubicBezTo>
                  <a:cubicBezTo>
                    <a:pt x="869303" y="2177810"/>
                    <a:pt x="464585" y="1996877"/>
                    <a:pt x="156682" y="1622314"/>
                  </a:cubicBezTo>
                  <a:close/>
                  <a:moveTo>
                    <a:pt x="1720004" y="3141200"/>
                  </a:moveTo>
                  <a:cubicBezTo>
                    <a:pt x="1386707" y="2833296"/>
                    <a:pt x="1367661" y="2417467"/>
                    <a:pt x="1386707" y="2193682"/>
                  </a:cubicBezTo>
                  <a:cubicBezTo>
                    <a:pt x="1427972" y="2192095"/>
                    <a:pt x="1469237" y="2188920"/>
                    <a:pt x="1510502" y="2184159"/>
                  </a:cubicBezTo>
                  <a:cubicBezTo>
                    <a:pt x="1497806" y="2303194"/>
                    <a:pt x="1461301" y="2896782"/>
                    <a:pt x="1927917" y="3274519"/>
                  </a:cubicBezTo>
                  <a:cubicBezTo>
                    <a:pt x="1939027" y="3284042"/>
                    <a:pt x="1950137" y="3291978"/>
                    <a:pt x="1961247" y="3299913"/>
                  </a:cubicBezTo>
                  <a:cubicBezTo>
                    <a:pt x="1997751" y="3326895"/>
                    <a:pt x="2034255" y="3352289"/>
                    <a:pt x="2070758" y="3374509"/>
                  </a:cubicBezTo>
                  <a:cubicBezTo>
                    <a:pt x="1950137" y="3320546"/>
                    <a:pt x="1831102" y="3242777"/>
                    <a:pt x="1720004" y="3141200"/>
                  </a:cubicBezTo>
                  <a:close/>
                  <a:moveTo>
                    <a:pt x="2429450" y="3495131"/>
                  </a:moveTo>
                  <a:cubicBezTo>
                    <a:pt x="2573878" y="3501479"/>
                    <a:pt x="2713545" y="3476085"/>
                    <a:pt x="2842103" y="3417361"/>
                  </a:cubicBezTo>
                  <a:cubicBezTo>
                    <a:pt x="2943679" y="3395141"/>
                    <a:pt x="3042081" y="3355463"/>
                    <a:pt x="3132548" y="3295152"/>
                  </a:cubicBezTo>
                  <a:cubicBezTo>
                    <a:pt x="3153180" y="3323720"/>
                    <a:pt x="3175400" y="3352289"/>
                    <a:pt x="3199207" y="3377683"/>
                  </a:cubicBezTo>
                  <a:cubicBezTo>
                    <a:pt x="2981770" y="3526873"/>
                    <a:pt x="2707197" y="3566552"/>
                    <a:pt x="2429450" y="3495131"/>
                  </a:cubicBezTo>
                  <a:close/>
                  <a:moveTo>
                    <a:pt x="3272215" y="3404664"/>
                  </a:moveTo>
                  <a:cubicBezTo>
                    <a:pt x="3264279" y="3396728"/>
                    <a:pt x="3256343" y="3388793"/>
                    <a:pt x="3249994" y="3382444"/>
                  </a:cubicBezTo>
                  <a:cubicBezTo>
                    <a:pt x="3305544" y="3341179"/>
                    <a:pt x="3356332" y="3291978"/>
                    <a:pt x="3402359" y="3236428"/>
                  </a:cubicBezTo>
                  <a:cubicBezTo>
                    <a:pt x="3426166" y="3263409"/>
                    <a:pt x="3453148" y="3287216"/>
                    <a:pt x="3481716" y="3311023"/>
                  </a:cubicBezTo>
                  <a:cubicBezTo>
                    <a:pt x="3515045" y="3345940"/>
                    <a:pt x="3549962" y="3377683"/>
                    <a:pt x="3588053" y="3406251"/>
                  </a:cubicBezTo>
                  <a:cubicBezTo>
                    <a:pt x="3740417" y="3520525"/>
                    <a:pt x="3918176" y="3577661"/>
                    <a:pt x="4095934" y="3582423"/>
                  </a:cubicBezTo>
                  <a:cubicBezTo>
                    <a:pt x="3818187" y="3672889"/>
                    <a:pt x="3500761" y="3615753"/>
                    <a:pt x="3272215" y="3404664"/>
                  </a:cubicBezTo>
                  <a:close/>
                  <a:moveTo>
                    <a:pt x="4464147" y="3382444"/>
                  </a:moveTo>
                  <a:cubicBezTo>
                    <a:pt x="4543504" y="3333243"/>
                    <a:pt x="4616512" y="3269758"/>
                    <a:pt x="4679997" y="3193575"/>
                  </a:cubicBezTo>
                  <a:cubicBezTo>
                    <a:pt x="4937112" y="2876149"/>
                    <a:pt x="4926002" y="2430165"/>
                    <a:pt x="4678410" y="2127022"/>
                  </a:cubicBezTo>
                  <a:cubicBezTo>
                    <a:pt x="4684759" y="2115912"/>
                    <a:pt x="4692694" y="2104802"/>
                    <a:pt x="4699043" y="2093692"/>
                  </a:cubicBezTo>
                  <a:cubicBezTo>
                    <a:pt x="5094237" y="1588984"/>
                    <a:pt x="5030752" y="874774"/>
                    <a:pt x="4554614" y="489101"/>
                  </a:cubicBezTo>
                  <a:cubicBezTo>
                    <a:pt x="4138786" y="152629"/>
                    <a:pt x="3545201" y="176436"/>
                    <a:pt x="3127786" y="512908"/>
                  </a:cubicBezTo>
                  <a:cubicBezTo>
                    <a:pt x="3543613" y="155803"/>
                    <a:pt x="4151484" y="119299"/>
                    <a:pt x="4576834" y="438313"/>
                  </a:cubicBezTo>
                  <a:cubicBezTo>
                    <a:pt x="4821251" y="622420"/>
                    <a:pt x="4976791" y="893820"/>
                    <a:pt x="5014881" y="1204898"/>
                  </a:cubicBezTo>
                  <a:cubicBezTo>
                    <a:pt x="5052973" y="1515976"/>
                    <a:pt x="4967267" y="1828641"/>
                    <a:pt x="4775225" y="2085757"/>
                  </a:cubicBezTo>
                  <a:cubicBezTo>
                    <a:pt x="4773637" y="2088931"/>
                    <a:pt x="4772051" y="2090518"/>
                    <a:pt x="4768876" y="2093692"/>
                  </a:cubicBezTo>
                  <a:lnTo>
                    <a:pt x="4764115" y="2100041"/>
                  </a:lnTo>
                  <a:cubicBezTo>
                    <a:pt x="4759354" y="2106389"/>
                    <a:pt x="4759354" y="2114325"/>
                    <a:pt x="4764115" y="2120674"/>
                  </a:cubicBezTo>
                  <a:cubicBezTo>
                    <a:pt x="5035514" y="2423816"/>
                    <a:pt x="5054559" y="2880910"/>
                    <a:pt x="4810142" y="3206272"/>
                  </a:cubicBezTo>
                  <a:cubicBezTo>
                    <a:pt x="4675236" y="3385619"/>
                    <a:pt x="4483193" y="3498305"/>
                    <a:pt x="4276867" y="3536396"/>
                  </a:cubicBezTo>
                  <a:cubicBezTo>
                    <a:pt x="4343526" y="3495131"/>
                    <a:pt x="4407011" y="3444342"/>
                    <a:pt x="4464147" y="3382444"/>
                  </a:cubicBezTo>
                  <a:close/>
                </a:path>
              </a:pathLst>
            </a:custGeom>
            <a:solidFill>
              <a:srgbClr val="E4F2F7">
                <a:alpha val="9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รูปแบบอิสระ: รูปร่าง 58">
              <a:extLst>
                <a:ext uri="{FF2B5EF4-FFF2-40B4-BE49-F238E27FC236}">
                  <a16:creationId xmlns:a16="http://schemas.microsoft.com/office/drawing/2014/main" id="{572DD127-C883-49F9-8695-06B192AED54B}"/>
                </a:ext>
              </a:extLst>
            </p:cNvPr>
            <p:cNvSpPr/>
            <p:nvPr/>
          </p:nvSpPr>
          <p:spPr>
            <a:xfrm>
              <a:off x="7427759" y="-1120516"/>
              <a:ext cx="3677114" cy="3457670"/>
            </a:xfrm>
            <a:custGeom>
              <a:avLst/>
              <a:gdLst>
                <a:gd name="connsiteX0" fmla="*/ 3458352 w 3677114"/>
                <a:gd name="connsiteY0" fmla="*/ 3028250 h 3457670"/>
                <a:gd name="connsiteX1" fmla="*/ 3418674 w 3677114"/>
                <a:gd name="connsiteY1" fmla="*/ 1910908 h 3457670"/>
                <a:gd name="connsiteX2" fmla="*/ 3421848 w 3677114"/>
                <a:gd name="connsiteY2" fmla="*/ 1907734 h 3457670"/>
                <a:gd name="connsiteX3" fmla="*/ 3667853 w 3677114"/>
                <a:gd name="connsiteY3" fmla="*/ 1003068 h 3457670"/>
                <a:gd name="connsiteX4" fmla="*/ 3217109 w 3677114"/>
                <a:gd name="connsiteY4" fmla="*/ 214263 h 3457670"/>
                <a:gd name="connsiteX5" fmla="*/ 2688595 w 3677114"/>
                <a:gd name="connsiteY5" fmla="*/ 0 h 3457670"/>
                <a:gd name="connsiteX6" fmla="*/ 2683833 w 3677114"/>
                <a:gd name="connsiteY6" fmla="*/ 31743 h 3457670"/>
                <a:gd name="connsiteX7" fmla="*/ 3198063 w 3677114"/>
                <a:gd name="connsiteY7" fmla="*/ 239657 h 3457670"/>
                <a:gd name="connsiteX8" fmla="*/ 3636110 w 3677114"/>
                <a:gd name="connsiteY8" fmla="*/ 1006242 h 3457670"/>
                <a:gd name="connsiteX9" fmla="*/ 3396454 w 3677114"/>
                <a:gd name="connsiteY9" fmla="*/ 1887101 h 3457670"/>
                <a:gd name="connsiteX10" fmla="*/ 3390105 w 3677114"/>
                <a:gd name="connsiteY10" fmla="*/ 1895037 h 3457670"/>
                <a:gd name="connsiteX11" fmla="*/ 3385344 w 3677114"/>
                <a:gd name="connsiteY11" fmla="*/ 1901385 h 3457670"/>
                <a:gd name="connsiteX12" fmla="*/ 3385344 w 3677114"/>
                <a:gd name="connsiteY12" fmla="*/ 1922018 h 3457670"/>
                <a:gd name="connsiteX13" fmla="*/ 3431371 w 3677114"/>
                <a:gd name="connsiteY13" fmla="*/ 3007617 h 3457670"/>
                <a:gd name="connsiteX14" fmla="*/ 2898095 w 3677114"/>
                <a:gd name="connsiteY14" fmla="*/ 3337740 h 3457670"/>
                <a:gd name="connsiteX15" fmla="*/ 3086964 w 3677114"/>
                <a:gd name="connsiteY15" fmla="*/ 3185376 h 3457670"/>
                <a:gd name="connsiteX16" fmla="*/ 3302813 w 3677114"/>
                <a:gd name="connsiteY16" fmla="*/ 2996507 h 3457670"/>
                <a:gd name="connsiteX17" fmla="*/ 3301226 w 3677114"/>
                <a:gd name="connsiteY17" fmla="*/ 1929954 h 3457670"/>
                <a:gd name="connsiteX18" fmla="*/ 3321859 w 3677114"/>
                <a:gd name="connsiteY18" fmla="*/ 1896624 h 3457670"/>
                <a:gd name="connsiteX19" fmla="*/ 3177431 w 3677114"/>
                <a:gd name="connsiteY19" fmla="*/ 292032 h 3457670"/>
                <a:gd name="connsiteX20" fmla="*/ 2680660 w 3677114"/>
                <a:gd name="connsiteY20" fmla="*/ 68247 h 3457670"/>
                <a:gd name="connsiteX21" fmla="*/ 1704576 w 3677114"/>
                <a:gd name="connsiteY21" fmla="*/ 1691884 h 3457670"/>
                <a:gd name="connsiteX22" fmla="*/ 355517 w 3677114"/>
                <a:gd name="connsiteY22" fmla="*/ 2347370 h 3457670"/>
                <a:gd name="connsiteX23" fmla="*/ 153952 w 3677114"/>
                <a:gd name="connsiteY23" fmla="*/ 2374351 h 3457670"/>
                <a:gd name="connsiteX24" fmla="*/ 553908 w 3677114"/>
                <a:gd name="connsiteY24" fmla="*/ 3077451 h 3457670"/>
                <a:gd name="connsiteX25" fmla="*/ 587237 w 3677114"/>
                <a:gd name="connsiteY25" fmla="*/ 3102845 h 3457670"/>
                <a:gd name="connsiteX26" fmla="*/ 696749 w 3677114"/>
                <a:gd name="connsiteY26" fmla="*/ 3177440 h 3457670"/>
                <a:gd name="connsiteX27" fmla="*/ 344407 w 3677114"/>
                <a:gd name="connsiteY27" fmla="*/ 2944131 h 3457670"/>
                <a:gd name="connsiteX28" fmla="*/ 33330 w 3677114"/>
                <a:gd name="connsiteY28" fmla="*/ 2382287 h 3457670"/>
                <a:gd name="connsiteX29" fmla="*/ 0 w 3677114"/>
                <a:gd name="connsiteY29" fmla="*/ 2383874 h 3457670"/>
                <a:gd name="connsiteX30" fmla="*/ 322187 w 3677114"/>
                <a:gd name="connsiteY30" fmla="*/ 2966351 h 3457670"/>
                <a:gd name="connsiteX31" fmla="*/ 393608 w 3677114"/>
                <a:gd name="connsiteY31" fmla="*/ 3028250 h 3457670"/>
                <a:gd name="connsiteX32" fmla="*/ 880856 w 3677114"/>
                <a:gd name="connsiteY32" fmla="*/ 3271081 h 3457670"/>
                <a:gd name="connsiteX33" fmla="*/ 1845830 w 3677114"/>
                <a:gd name="connsiteY33" fmla="*/ 3201247 h 3457670"/>
                <a:gd name="connsiteX34" fmla="*/ 1872811 w 3677114"/>
                <a:gd name="connsiteY34" fmla="*/ 3228228 h 3457670"/>
                <a:gd name="connsiteX35" fmla="*/ 1915664 w 3677114"/>
                <a:gd name="connsiteY35" fmla="*/ 3266319 h 3457670"/>
                <a:gd name="connsiteX36" fmla="*/ 2813978 w 3677114"/>
                <a:gd name="connsiteY36" fmla="*/ 3380593 h 3457670"/>
                <a:gd name="connsiteX37" fmla="*/ 3458352 w 3677114"/>
                <a:gd name="connsiteY37" fmla="*/ 3028250 h 3457670"/>
                <a:gd name="connsiteX38" fmla="*/ 890378 w 3677114"/>
                <a:gd name="connsiteY38" fmla="*/ 3240925 h 3457670"/>
                <a:gd name="connsiteX39" fmla="*/ 606283 w 3677114"/>
                <a:gd name="connsiteY39" fmla="*/ 3075864 h 3457670"/>
                <a:gd name="connsiteX40" fmla="*/ 190455 w 3677114"/>
                <a:gd name="connsiteY40" fmla="*/ 2393396 h 3457670"/>
                <a:gd name="connsiteX41" fmla="*/ 550734 w 3677114"/>
                <a:gd name="connsiteY41" fmla="*/ 2960003 h 3457670"/>
                <a:gd name="connsiteX42" fmla="*/ 1315730 w 3677114"/>
                <a:gd name="connsiteY42" fmla="*/ 3236164 h 3457670"/>
                <a:gd name="connsiteX43" fmla="*/ 890378 w 3677114"/>
                <a:gd name="connsiteY43" fmla="*/ 3240925 h 3457670"/>
                <a:gd name="connsiteX44" fmla="*/ 1053853 w 3677114"/>
                <a:gd name="connsiteY44" fmla="*/ 3298062 h 3457670"/>
                <a:gd name="connsiteX45" fmla="*/ 1466507 w 3677114"/>
                <a:gd name="connsiteY45" fmla="*/ 3220293 h 3457670"/>
                <a:gd name="connsiteX46" fmla="*/ 1756951 w 3677114"/>
                <a:gd name="connsiteY46" fmla="*/ 3098084 h 3457670"/>
                <a:gd name="connsiteX47" fmla="*/ 1823611 w 3677114"/>
                <a:gd name="connsiteY47" fmla="*/ 3180614 h 3457670"/>
                <a:gd name="connsiteX48" fmla="*/ 1053853 w 3677114"/>
                <a:gd name="connsiteY48" fmla="*/ 3298062 h 3457670"/>
                <a:gd name="connsiteX49" fmla="*/ 1849004 w 3677114"/>
                <a:gd name="connsiteY49" fmla="*/ 3161569 h 3457670"/>
                <a:gd name="connsiteX50" fmla="*/ 1782345 w 3677114"/>
                <a:gd name="connsiteY50" fmla="*/ 3079038 h 3457670"/>
                <a:gd name="connsiteX51" fmla="*/ 1939471 w 3677114"/>
                <a:gd name="connsiteY51" fmla="*/ 2931435 h 3457670"/>
                <a:gd name="connsiteX52" fmla="*/ 2002956 w 3677114"/>
                <a:gd name="connsiteY52" fmla="*/ 3013965 h 3457670"/>
                <a:gd name="connsiteX53" fmla="*/ 1849004 w 3677114"/>
                <a:gd name="connsiteY53" fmla="*/ 3161569 h 3457670"/>
                <a:gd name="connsiteX54" fmla="*/ 1896618 w 3677114"/>
                <a:gd name="connsiteY54" fmla="*/ 3207596 h 3457670"/>
                <a:gd name="connsiteX55" fmla="*/ 1874398 w 3677114"/>
                <a:gd name="connsiteY55" fmla="*/ 3185376 h 3457670"/>
                <a:gd name="connsiteX56" fmla="*/ 2026763 w 3677114"/>
                <a:gd name="connsiteY56" fmla="*/ 3039359 h 3457670"/>
                <a:gd name="connsiteX57" fmla="*/ 2106119 w 3677114"/>
                <a:gd name="connsiteY57" fmla="*/ 3113955 h 3457670"/>
                <a:gd name="connsiteX58" fmla="*/ 2212457 w 3677114"/>
                <a:gd name="connsiteY58" fmla="*/ 3209183 h 3457670"/>
                <a:gd name="connsiteX59" fmla="*/ 2720338 w 3677114"/>
                <a:gd name="connsiteY59" fmla="*/ 3385354 h 3457670"/>
                <a:gd name="connsiteX60" fmla="*/ 1896618 w 3677114"/>
                <a:gd name="connsiteY60" fmla="*/ 3207596 h 3457670"/>
                <a:gd name="connsiteX61" fmla="*/ 2807630 w 3677114"/>
                <a:gd name="connsiteY61" fmla="*/ 3350438 h 3457670"/>
                <a:gd name="connsiteX62" fmla="*/ 2352124 w 3677114"/>
                <a:gd name="connsiteY62" fmla="*/ 3258384 h 3457670"/>
                <a:gd name="connsiteX63" fmla="*/ 2982214 w 3677114"/>
                <a:gd name="connsiteY63" fmla="*/ 3242512 h 3457670"/>
                <a:gd name="connsiteX64" fmla="*/ 2807630 w 3677114"/>
                <a:gd name="connsiteY64" fmla="*/ 3350438 h 3457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677114" h="3457670">
                  <a:moveTo>
                    <a:pt x="3458352" y="3028250"/>
                  </a:moveTo>
                  <a:cubicBezTo>
                    <a:pt x="3709118" y="2693365"/>
                    <a:pt x="3691660" y="2226747"/>
                    <a:pt x="3418674" y="1910908"/>
                  </a:cubicBezTo>
                  <a:cubicBezTo>
                    <a:pt x="3420261" y="1909321"/>
                    <a:pt x="3420261" y="1909321"/>
                    <a:pt x="3421848" y="1907734"/>
                  </a:cubicBezTo>
                  <a:cubicBezTo>
                    <a:pt x="3618652" y="1644270"/>
                    <a:pt x="3707531" y="1322082"/>
                    <a:pt x="3667853" y="1003068"/>
                  </a:cubicBezTo>
                  <a:cubicBezTo>
                    <a:pt x="3629762" y="682467"/>
                    <a:pt x="3469462" y="403132"/>
                    <a:pt x="3217109" y="214263"/>
                  </a:cubicBezTo>
                  <a:cubicBezTo>
                    <a:pt x="3058396" y="95228"/>
                    <a:pt x="2875876" y="25394"/>
                    <a:pt x="2688595" y="0"/>
                  </a:cubicBezTo>
                  <a:cubicBezTo>
                    <a:pt x="2687008" y="11110"/>
                    <a:pt x="2685421" y="22220"/>
                    <a:pt x="2683833" y="31743"/>
                  </a:cubicBezTo>
                  <a:cubicBezTo>
                    <a:pt x="2866353" y="55550"/>
                    <a:pt x="3044111" y="123796"/>
                    <a:pt x="3198063" y="239657"/>
                  </a:cubicBezTo>
                  <a:cubicBezTo>
                    <a:pt x="3442481" y="423764"/>
                    <a:pt x="3598020" y="695164"/>
                    <a:pt x="3636110" y="1006242"/>
                  </a:cubicBezTo>
                  <a:cubicBezTo>
                    <a:pt x="3674201" y="1317320"/>
                    <a:pt x="3588496" y="1629985"/>
                    <a:pt x="3396454" y="1887101"/>
                  </a:cubicBezTo>
                  <a:cubicBezTo>
                    <a:pt x="3394867" y="1890275"/>
                    <a:pt x="3393280" y="1891863"/>
                    <a:pt x="3390105" y="1895037"/>
                  </a:cubicBezTo>
                  <a:lnTo>
                    <a:pt x="3385344" y="1901385"/>
                  </a:lnTo>
                  <a:cubicBezTo>
                    <a:pt x="3380583" y="1907734"/>
                    <a:pt x="3380583" y="1915669"/>
                    <a:pt x="3385344" y="1922018"/>
                  </a:cubicBezTo>
                  <a:cubicBezTo>
                    <a:pt x="3656743" y="2225160"/>
                    <a:pt x="3675788" y="2682255"/>
                    <a:pt x="3431371" y="3007617"/>
                  </a:cubicBezTo>
                  <a:cubicBezTo>
                    <a:pt x="3296465" y="3186963"/>
                    <a:pt x="3104422" y="3299649"/>
                    <a:pt x="2898095" y="3337740"/>
                  </a:cubicBezTo>
                  <a:cubicBezTo>
                    <a:pt x="2966343" y="3296475"/>
                    <a:pt x="3029828" y="3245687"/>
                    <a:pt x="3086964" y="3185376"/>
                  </a:cubicBezTo>
                  <a:cubicBezTo>
                    <a:pt x="3166321" y="3136175"/>
                    <a:pt x="3239328" y="3072689"/>
                    <a:pt x="3302813" y="2996507"/>
                  </a:cubicBezTo>
                  <a:cubicBezTo>
                    <a:pt x="3559928" y="2679080"/>
                    <a:pt x="3548818" y="2233096"/>
                    <a:pt x="3301226" y="1929954"/>
                  </a:cubicBezTo>
                  <a:cubicBezTo>
                    <a:pt x="3307575" y="1918844"/>
                    <a:pt x="3315511" y="1907734"/>
                    <a:pt x="3321859" y="1896624"/>
                  </a:cubicBezTo>
                  <a:cubicBezTo>
                    <a:pt x="3717054" y="1391916"/>
                    <a:pt x="3653569" y="677706"/>
                    <a:pt x="3177431" y="292032"/>
                  </a:cubicBezTo>
                  <a:cubicBezTo>
                    <a:pt x="3029828" y="171410"/>
                    <a:pt x="2858417" y="98402"/>
                    <a:pt x="2680660" y="68247"/>
                  </a:cubicBezTo>
                  <a:cubicBezTo>
                    <a:pt x="2580670" y="701513"/>
                    <a:pt x="2194998" y="1288752"/>
                    <a:pt x="1704576" y="1691884"/>
                  </a:cubicBezTo>
                  <a:cubicBezTo>
                    <a:pt x="1309381" y="2017246"/>
                    <a:pt x="864985" y="2263252"/>
                    <a:pt x="355517" y="2347370"/>
                  </a:cubicBezTo>
                  <a:cubicBezTo>
                    <a:pt x="288858" y="2358480"/>
                    <a:pt x="220611" y="2366415"/>
                    <a:pt x="153952" y="2374351"/>
                  </a:cubicBezTo>
                  <a:cubicBezTo>
                    <a:pt x="193630" y="2598137"/>
                    <a:pt x="298380" y="2871123"/>
                    <a:pt x="553908" y="3077451"/>
                  </a:cubicBezTo>
                  <a:cubicBezTo>
                    <a:pt x="565018" y="3086973"/>
                    <a:pt x="576127" y="3094909"/>
                    <a:pt x="587237" y="3102845"/>
                  </a:cubicBezTo>
                  <a:cubicBezTo>
                    <a:pt x="623741" y="3129826"/>
                    <a:pt x="660245" y="3155220"/>
                    <a:pt x="696749" y="3177440"/>
                  </a:cubicBezTo>
                  <a:cubicBezTo>
                    <a:pt x="574541" y="3123477"/>
                    <a:pt x="455506" y="3045708"/>
                    <a:pt x="344407" y="2944131"/>
                  </a:cubicBezTo>
                  <a:cubicBezTo>
                    <a:pt x="158713" y="2772721"/>
                    <a:pt x="71421" y="2569568"/>
                    <a:pt x="33330" y="2382287"/>
                  </a:cubicBezTo>
                  <a:cubicBezTo>
                    <a:pt x="22220" y="2382287"/>
                    <a:pt x="11110" y="2383874"/>
                    <a:pt x="0" y="2383874"/>
                  </a:cubicBezTo>
                  <a:cubicBezTo>
                    <a:pt x="39678" y="2575917"/>
                    <a:pt x="130145" y="2788593"/>
                    <a:pt x="322187" y="2966351"/>
                  </a:cubicBezTo>
                  <a:cubicBezTo>
                    <a:pt x="345994" y="2988571"/>
                    <a:pt x="369801" y="3009204"/>
                    <a:pt x="393608" y="3028250"/>
                  </a:cubicBezTo>
                  <a:cubicBezTo>
                    <a:pt x="547559" y="3152046"/>
                    <a:pt x="714208" y="3232990"/>
                    <a:pt x="880856" y="3271081"/>
                  </a:cubicBezTo>
                  <a:cubicBezTo>
                    <a:pt x="1222089" y="3413923"/>
                    <a:pt x="1576018" y="3388529"/>
                    <a:pt x="1845830" y="3201247"/>
                  </a:cubicBezTo>
                  <a:cubicBezTo>
                    <a:pt x="1855353" y="3210770"/>
                    <a:pt x="1863289" y="3220293"/>
                    <a:pt x="1872811" y="3228228"/>
                  </a:cubicBezTo>
                  <a:cubicBezTo>
                    <a:pt x="1887096" y="3240925"/>
                    <a:pt x="1901379" y="3253622"/>
                    <a:pt x="1915664" y="3266319"/>
                  </a:cubicBezTo>
                  <a:cubicBezTo>
                    <a:pt x="2174366" y="3475821"/>
                    <a:pt x="2523534" y="3512325"/>
                    <a:pt x="2813978" y="3380593"/>
                  </a:cubicBezTo>
                  <a:cubicBezTo>
                    <a:pt x="3061570" y="3363135"/>
                    <a:pt x="3299640" y="3242512"/>
                    <a:pt x="3458352" y="3028250"/>
                  </a:cubicBezTo>
                  <a:close/>
                  <a:moveTo>
                    <a:pt x="890378" y="3240925"/>
                  </a:moveTo>
                  <a:cubicBezTo>
                    <a:pt x="793564" y="3199660"/>
                    <a:pt x="698336" y="3145698"/>
                    <a:pt x="606283" y="3075864"/>
                  </a:cubicBezTo>
                  <a:cubicBezTo>
                    <a:pt x="344407" y="2879059"/>
                    <a:pt x="234895" y="2615595"/>
                    <a:pt x="190455" y="2393396"/>
                  </a:cubicBezTo>
                  <a:cubicBezTo>
                    <a:pt x="239656" y="2583852"/>
                    <a:pt x="342820" y="2793354"/>
                    <a:pt x="550734" y="2960003"/>
                  </a:cubicBezTo>
                  <a:cubicBezTo>
                    <a:pt x="784042" y="3148872"/>
                    <a:pt x="1057027" y="3247274"/>
                    <a:pt x="1315730" y="3236164"/>
                  </a:cubicBezTo>
                  <a:cubicBezTo>
                    <a:pt x="1179236" y="3274255"/>
                    <a:pt x="1034808" y="3274255"/>
                    <a:pt x="890378" y="3240925"/>
                  </a:cubicBezTo>
                  <a:close/>
                  <a:moveTo>
                    <a:pt x="1053853" y="3298062"/>
                  </a:moveTo>
                  <a:cubicBezTo>
                    <a:pt x="1198282" y="3304411"/>
                    <a:pt x="1337949" y="3279017"/>
                    <a:pt x="1466507" y="3220293"/>
                  </a:cubicBezTo>
                  <a:cubicBezTo>
                    <a:pt x="1568082" y="3198073"/>
                    <a:pt x="1666484" y="3158394"/>
                    <a:pt x="1756951" y="3098084"/>
                  </a:cubicBezTo>
                  <a:cubicBezTo>
                    <a:pt x="1777583" y="3126652"/>
                    <a:pt x="1799804" y="3155220"/>
                    <a:pt x="1823611" y="3180614"/>
                  </a:cubicBezTo>
                  <a:cubicBezTo>
                    <a:pt x="1606174" y="3329805"/>
                    <a:pt x="1331601" y="3369483"/>
                    <a:pt x="1053853" y="3298062"/>
                  </a:cubicBezTo>
                  <a:close/>
                  <a:moveTo>
                    <a:pt x="1849004" y="3161569"/>
                  </a:moveTo>
                  <a:cubicBezTo>
                    <a:pt x="1825197" y="3136175"/>
                    <a:pt x="1802977" y="3107606"/>
                    <a:pt x="1782345" y="3079038"/>
                  </a:cubicBezTo>
                  <a:cubicBezTo>
                    <a:pt x="1837894" y="3037772"/>
                    <a:pt x="1891857" y="2988571"/>
                    <a:pt x="1939471" y="2931435"/>
                  </a:cubicBezTo>
                  <a:cubicBezTo>
                    <a:pt x="1958516" y="2960003"/>
                    <a:pt x="1979149" y="2988571"/>
                    <a:pt x="2002956" y="3013965"/>
                  </a:cubicBezTo>
                  <a:cubicBezTo>
                    <a:pt x="1956929" y="3069515"/>
                    <a:pt x="1906140" y="3118716"/>
                    <a:pt x="1849004" y="3161569"/>
                  </a:cubicBezTo>
                  <a:close/>
                  <a:moveTo>
                    <a:pt x="1896618" y="3207596"/>
                  </a:moveTo>
                  <a:cubicBezTo>
                    <a:pt x="1888682" y="3199660"/>
                    <a:pt x="1880747" y="3191724"/>
                    <a:pt x="1874398" y="3185376"/>
                  </a:cubicBezTo>
                  <a:cubicBezTo>
                    <a:pt x="1929947" y="3144110"/>
                    <a:pt x="1980736" y="3094909"/>
                    <a:pt x="2026763" y="3039359"/>
                  </a:cubicBezTo>
                  <a:cubicBezTo>
                    <a:pt x="2050570" y="3066341"/>
                    <a:pt x="2077551" y="3090148"/>
                    <a:pt x="2106119" y="3113955"/>
                  </a:cubicBezTo>
                  <a:cubicBezTo>
                    <a:pt x="2139448" y="3148872"/>
                    <a:pt x="2174366" y="3180614"/>
                    <a:pt x="2212457" y="3209183"/>
                  </a:cubicBezTo>
                  <a:cubicBezTo>
                    <a:pt x="2364821" y="3323456"/>
                    <a:pt x="2542579" y="3380593"/>
                    <a:pt x="2720338" y="3385354"/>
                  </a:cubicBezTo>
                  <a:cubicBezTo>
                    <a:pt x="2442591" y="3475821"/>
                    <a:pt x="2125165" y="3418684"/>
                    <a:pt x="1896618" y="3207596"/>
                  </a:cubicBezTo>
                  <a:close/>
                  <a:moveTo>
                    <a:pt x="2807630" y="3350438"/>
                  </a:moveTo>
                  <a:cubicBezTo>
                    <a:pt x="2653678" y="3361547"/>
                    <a:pt x="2494966" y="3331392"/>
                    <a:pt x="2352124" y="3258384"/>
                  </a:cubicBezTo>
                  <a:cubicBezTo>
                    <a:pt x="2556863" y="3334566"/>
                    <a:pt x="2783823" y="3328218"/>
                    <a:pt x="2982214" y="3242512"/>
                  </a:cubicBezTo>
                  <a:cubicBezTo>
                    <a:pt x="2928251" y="3285365"/>
                    <a:pt x="2869527" y="3321869"/>
                    <a:pt x="2807630" y="3350438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รูปแบบอิสระ: รูปร่าง 59">
              <a:extLst>
                <a:ext uri="{FF2B5EF4-FFF2-40B4-BE49-F238E27FC236}">
                  <a16:creationId xmlns:a16="http://schemas.microsoft.com/office/drawing/2014/main" id="{BE393D32-857B-46BD-B617-6ED66552C6A2}"/>
                </a:ext>
              </a:extLst>
            </p:cNvPr>
            <p:cNvSpPr/>
            <p:nvPr/>
          </p:nvSpPr>
          <p:spPr>
            <a:xfrm>
              <a:off x="6955969" y="-644653"/>
              <a:ext cx="551491" cy="367168"/>
            </a:xfrm>
            <a:custGeom>
              <a:avLst/>
              <a:gdLst>
                <a:gd name="connsiteX0" fmla="*/ 92466 w 551491"/>
                <a:gd name="connsiteY0" fmla="*/ 346272 h 367168"/>
                <a:gd name="connsiteX1" fmla="*/ 506707 w 551491"/>
                <a:gd name="connsiteY1" fmla="*/ 105028 h 367168"/>
                <a:gd name="connsiteX2" fmla="*/ 495597 w 551491"/>
                <a:gd name="connsiteY2" fmla="*/ 277 h 367168"/>
                <a:gd name="connsiteX3" fmla="*/ 9935 w 551491"/>
                <a:gd name="connsiteY3" fmla="*/ 279613 h 367168"/>
                <a:gd name="connsiteX4" fmla="*/ 92466 w 551491"/>
                <a:gd name="connsiteY4" fmla="*/ 346272 h 367168"/>
                <a:gd name="connsiteX5" fmla="*/ 92466 w 551491"/>
                <a:gd name="connsiteY5" fmla="*/ 346272 h 36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1491" h="367168">
                  <a:moveTo>
                    <a:pt x="92466" y="346272"/>
                  </a:moveTo>
                  <a:cubicBezTo>
                    <a:pt x="192455" y="206604"/>
                    <a:pt x="336884" y="122486"/>
                    <a:pt x="506707" y="105028"/>
                  </a:cubicBezTo>
                  <a:cubicBezTo>
                    <a:pt x="573366" y="98679"/>
                    <a:pt x="562256" y="-6071"/>
                    <a:pt x="495597" y="277"/>
                  </a:cubicBezTo>
                  <a:cubicBezTo>
                    <a:pt x="298793" y="19323"/>
                    <a:pt x="125796" y="119312"/>
                    <a:pt x="9935" y="279613"/>
                  </a:cubicBezTo>
                  <a:cubicBezTo>
                    <a:pt x="-28156" y="335162"/>
                    <a:pt x="52788" y="401822"/>
                    <a:pt x="92466" y="346272"/>
                  </a:cubicBezTo>
                  <a:lnTo>
                    <a:pt x="92466" y="346272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รูปแบบอิสระ: รูปร่าง 60">
              <a:extLst>
                <a:ext uri="{FF2B5EF4-FFF2-40B4-BE49-F238E27FC236}">
                  <a16:creationId xmlns:a16="http://schemas.microsoft.com/office/drawing/2014/main" id="{96BEB49E-4416-4781-8F8A-653C5631AB53}"/>
                </a:ext>
              </a:extLst>
            </p:cNvPr>
            <p:cNvSpPr/>
            <p:nvPr/>
          </p:nvSpPr>
          <p:spPr>
            <a:xfrm>
              <a:off x="7578190" y="-649926"/>
              <a:ext cx="255454" cy="125197"/>
            </a:xfrm>
            <a:custGeom>
              <a:avLst/>
              <a:gdLst>
                <a:gd name="connsiteX0" fmla="*/ 55895 w 255454"/>
                <a:gd name="connsiteY0" fmla="*/ 108713 h 125197"/>
                <a:gd name="connsiteX1" fmla="*/ 182865 w 255454"/>
                <a:gd name="connsiteY1" fmla="*/ 121410 h 125197"/>
                <a:gd name="connsiteX2" fmla="*/ 224131 w 255454"/>
                <a:gd name="connsiteY2" fmla="*/ 24595 h 125197"/>
                <a:gd name="connsiteX3" fmla="*/ 44785 w 255454"/>
                <a:gd name="connsiteY3" fmla="*/ 3963 h 125197"/>
                <a:gd name="connsiteX4" fmla="*/ 55895 w 255454"/>
                <a:gd name="connsiteY4" fmla="*/ 108713 h 125197"/>
                <a:gd name="connsiteX5" fmla="*/ 55895 w 255454"/>
                <a:gd name="connsiteY5" fmla="*/ 108713 h 125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454" h="125197">
                  <a:moveTo>
                    <a:pt x="55895" y="108713"/>
                  </a:moveTo>
                  <a:cubicBezTo>
                    <a:pt x="98748" y="102365"/>
                    <a:pt x="141600" y="105539"/>
                    <a:pt x="182865" y="121410"/>
                  </a:cubicBezTo>
                  <a:cubicBezTo>
                    <a:pt x="244763" y="145217"/>
                    <a:pt x="287616" y="49989"/>
                    <a:pt x="224131" y="24595"/>
                  </a:cubicBezTo>
                  <a:cubicBezTo>
                    <a:pt x="166994" y="2375"/>
                    <a:pt x="105096" y="-5560"/>
                    <a:pt x="44785" y="3963"/>
                  </a:cubicBezTo>
                  <a:cubicBezTo>
                    <a:pt x="-21874" y="15073"/>
                    <a:pt x="-10764" y="119823"/>
                    <a:pt x="55895" y="108713"/>
                  </a:cubicBezTo>
                  <a:lnTo>
                    <a:pt x="55895" y="108713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รูปแบบอิสระ: รูปร่าง 61">
              <a:extLst>
                <a:ext uri="{FF2B5EF4-FFF2-40B4-BE49-F238E27FC236}">
                  <a16:creationId xmlns:a16="http://schemas.microsoft.com/office/drawing/2014/main" id="{1D8C8229-C5CA-48CF-99EC-E959C4F077F5}"/>
                </a:ext>
              </a:extLst>
            </p:cNvPr>
            <p:cNvSpPr/>
            <p:nvPr/>
          </p:nvSpPr>
          <p:spPr>
            <a:xfrm>
              <a:off x="7915561" y="-1191955"/>
              <a:ext cx="633696" cy="471860"/>
            </a:xfrm>
            <a:custGeom>
              <a:avLst/>
              <a:gdLst>
                <a:gd name="connsiteX0" fmla="*/ 101022 w 633696"/>
                <a:gd name="connsiteY0" fmla="*/ 441241 h 471860"/>
                <a:gd name="connsiteX1" fmla="*/ 588270 w 633696"/>
                <a:gd name="connsiteY1" fmla="*/ 104769 h 471860"/>
                <a:gd name="connsiteX2" fmla="*/ 577160 w 633696"/>
                <a:gd name="connsiteY2" fmla="*/ 18 h 471860"/>
                <a:gd name="connsiteX3" fmla="*/ 4207 w 633696"/>
                <a:gd name="connsiteY3" fmla="*/ 399976 h 471860"/>
                <a:gd name="connsiteX4" fmla="*/ 101022 w 633696"/>
                <a:gd name="connsiteY4" fmla="*/ 441241 h 471860"/>
                <a:gd name="connsiteX5" fmla="*/ 101022 w 633696"/>
                <a:gd name="connsiteY5" fmla="*/ 441241 h 471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3696" h="471860">
                  <a:moveTo>
                    <a:pt x="101022" y="441241"/>
                  </a:moveTo>
                  <a:cubicBezTo>
                    <a:pt x="185140" y="239675"/>
                    <a:pt x="370833" y="112705"/>
                    <a:pt x="588270" y="104769"/>
                  </a:cubicBezTo>
                  <a:cubicBezTo>
                    <a:pt x="656516" y="101595"/>
                    <a:pt x="643819" y="-1569"/>
                    <a:pt x="577160" y="18"/>
                  </a:cubicBezTo>
                  <a:cubicBezTo>
                    <a:pt x="323219" y="9541"/>
                    <a:pt x="101022" y="165080"/>
                    <a:pt x="4207" y="399976"/>
                  </a:cubicBezTo>
                  <a:cubicBezTo>
                    <a:pt x="-21187" y="461874"/>
                    <a:pt x="75628" y="503139"/>
                    <a:pt x="101022" y="441241"/>
                  </a:cubicBezTo>
                  <a:lnTo>
                    <a:pt x="101022" y="44124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รูปแบบอิสระ: รูปร่าง 62">
              <a:extLst>
                <a:ext uri="{FF2B5EF4-FFF2-40B4-BE49-F238E27FC236}">
                  <a16:creationId xmlns:a16="http://schemas.microsoft.com/office/drawing/2014/main" id="{9D32F1A1-1EB7-4766-BBB5-CB356125DCF9}"/>
                </a:ext>
              </a:extLst>
            </p:cNvPr>
            <p:cNvSpPr/>
            <p:nvPr/>
          </p:nvSpPr>
          <p:spPr>
            <a:xfrm>
              <a:off x="6307147" y="-222107"/>
              <a:ext cx="385156" cy="630988"/>
            </a:xfrm>
            <a:custGeom>
              <a:avLst/>
              <a:gdLst>
                <a:gd name="connsiteX0" fmla="*/ 6448 w 385156"/>
                <a:gd name="connsiteY0" fmla="*/ 42761 h 630988"/>
                <a:gd name="connsiteX1" fmla="*/ 314351 w 385156"/>
                <a:gd name="connsiteY1" fmla="*/ 625239 h 630988"/>
                <a:gd name="connsiteX2" fmla="*/ 355616 w 385156"/>
                <a:gd name="connsiteY2" fmla="*/ 528424 h 630988"/>
                <a:gd name="connsiteX3" fmla="*/ 109611 w 385156"/>
                <a:gd name="connsiteY3" fmla="*/ 58632 h 630988"/>
                <a:gd name="connsiteX4" fmla="*/ 6448 w 385156"/>
                <a:gd name="connsiteY4" fmla="*/ 42761 h 630988"/>
                <a:gd name="connsiteX5" fmla="*/ 6448 w 385156"/>
                <a:gd name="connsiteY5" fmla="*/ 42761 h 63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5156" h="630988">
                  <a:moveTo>
                    <a:pt x="6448" y="42761"/>
                  </a:moveTo>
                  <a:cubicBezTo>
                    <a:pt x="-30056" y="290354"/>
                    <a:pt x="90566" y="514140"/>
                    <a:pt x="314351" y="625239"/>
                  </a:cubicBezTo>
                  <a:cubicBezTo>
                    <a:pt x="374662" y="655394"/>
                    <a:pt x="415927" y="558579"/>
                    <a:pt x="355616" y="528424"/>
                  </a:cubicBezTo>
                  <a:cubicBezTo>
                    <a:pt x="173096" y="437957"/>
                    <a:pt x="79456" y="258611"/>
                    <a:pt x="109611" y="58632"/>
                  </a:cubicBezTo>
                  <a:cubicBezTo>
                    <a:pt x="119134" y="-8027"/>
                    <a:pt x="15971" y="-23899"/>
                    <a:pt x="6448" y="42761"/>
                  </a:cubicBezTo>
                  <a:lnTo>
                    <a:pt x="6448" y="4276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รูปแบบอิสระ: รูปร่าง 63">
              <a:extLst>
                <a:ext uri="{FF2B5EF4-FFF2-40B4-BE49-F238E27FC236}">
                  <a16:creationId xmlns:a16="http://schemas.microsoft.com/office/drawing/2014/main" id="{1D34889A-A117-4379-8664-3D3BEE57F81A}"/>
                </a:ext>
              </a:extLst>
            </p:cNvPr>
            <p:cNvSpPr/>
            <p:nvPr/>
          </p:nvSpPr>
          <p:spPr>
            <a:xfrm>
              <a:off x="6404768" y="-406089"/>
              <a:ext cx="228524" cy="142533"/>
            </a:xfrm>
            <a:custGeom>
              <a:avLst/>
              <a:gdLst>
                <a:gd name="connsiteX0" fmla="*/ 83411 w 228524"/>
                <a:gd name="connsiteY0" fmla="*/ 133102 h 142533"/>
                <a:gd name="connsiteX1" fmla="*/ 167529 w 228524"/>
                <a:gd name="connsiteY1" fmla="*/ 106121 h 142533"/>
                <a:gd name="connsiteX2" fmla="*/ 227840 w 228524"/>
                <a:gd name="connsiteY2" fmla="*/ 61681 h 142533"/>
                <a:gd name="connsiteX3" fmla="*/ 183400 w 228524"/>
                <a:gd name="connsiteY3" fmla="*/ 1370 h 142533"/>
                <a:gd name="connsiteX4" fmla="*/ 21513 w 228524"/>
                <a:gd name="connsiteY4" fmla="*/ 45810 h 142533"/>
                <a:gd name="connsiteX5" fmla="*/ 8816 w 228524"/>
                <a:gd name="connsiteY5" fmla="*/ 118818 h 142533"/>
                <a:gd name="connsiteX6" fmla="*/ 83411 w 228524"/>
                <a:gd name="connsiteY6" fmla="*/ 133102 h 142533"/>
                <a:gd name="connsiteX7" fmla="*/ 83411 w 228524"/>
                <a:gd name="connsiteY7" fmla="*/ 133102 h 14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524" h="142533">
                  <a:moveTo>
                    <a:pt x="83411" y="133102"/>
                  </a:moveTo>
                  <a:cubicBezTo>
                    <a:pt x="108805" y="112469"/>
                    <a:pt x="137374" y="102946"/>
                    <a:pt x="167529" y="106121"/>
                  </a:cubicBezTo>
                  <a:cubicBezTo>
                    <a:pt x="196097" y="109295"/>
                    <a:pt x="223079" y="91836"/>
                    <a:pt x="227840" y="61681"/>
                  </a:cubicBezTo>
                  <a:cubicBezTo>
                    <a:pt x="232602" y="34700"/>
                    <a:pt x="211969" y="4544"/>
                    <a:pt x="183400" y="1370"/>
                  </a:cubicBezTo>
                  <a:cubicBezTo>
                    <a:pt x="126264" y="-4979"/>
                    <a:pt x="67540" y="10893"/>
                    <a:pt x="21513" y="45810"/>
                  </a:cubicBezTo>
                  <a:cubicBezTo>
                    <a:pt x="-706" y="63268"/>
                    <a:pt x="-7055" y="95011"/>
                    <a:pt x="8816" y="118818"/>
                  </a:cubicBezTo>
                  <a:cubicBezTo>
                    <a:pt x="26275" y="142625"/>
                    <a:pt x="61191" y="150560"/>
                    <a:pt x="83411" y="133102"/>
                  </a:cubicBezTo>
                  <a:lnTo>
                    <a:pt x="83411" y="133102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84" name="ตัวแทนข้อความ 9">
            <a:extLst>
              <a:ext uri="{FF2B5EF4-FFF2-40B4-BE49-F238E27FC236}">
                <a16:creationId xmlns:a16="http://schemas.microsoft.com/office/drawing/2014/main" id="{8EAD22E0-498E-4E18-BCE4-0EDAB6A9FD2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50657" y="2757311"/>
            <a:ext cx="2545263" cy="262491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85" name="ตัวแทนข้อความ 9">
            <a:extLst>
              <a:ext uri="{FF2B5EF4-FFF2-40B4-BE49-F238E27FC236}">
                <a16:creationId xmlns:a16="http://schemas.microsoft.com/office/drawing/2014/main" id="{D55AE8A4-B776-44FE-93CB-964CB990E5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6300" y="3072835"/>
            <a:ext cx="2900299" cy="462421"/>
          </a:xfrm>
        </p:spPr>
        <p:txBody>
          <a:bodyPr>
            <a:noAutofit/>
          </a:bodyPr>
          <a:lstStyle>
            <a:lvl1pPr marL="0" indent="0" algn="l">
              <a:lnSpc>
                <a:spcPct val="105000"/>
              </a:lnSpc>
              <a:spcBef>
                <a:spcPts val="0"/>
              </a:spcBef>
              <a:buNone/>
              <a:defRPr sz="1150" spc="6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86" name="ตัวแทนข้อความ 9">
            <a:extLst>
              <a:ext uri="{FF2B5EF4-FFF2-40B4-BE49-F238E27FC236}">
                <a16:creationId xmlns:a16="http://schemas.microsoft.com/office/drawing/2014/main" id="{C84C598C-A018-4506-9BC8-8AC51426A6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657" y="3753772"/>
            <a:ext cx="2545263" cy="262491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87" name="ตัวแทนข้อความ 9">
            <a:extLst>
              <a:ext uri="{FF2B5EF4-FFF2-40B4-BE49-F238E27FC236}">
                <a16:creationId xmlns:a16="http://schemas.microsoft.com/office/drawing/2014/main" id="{54999C03-099F-496A-9145-7DB1A78785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56300" y="4069296"/>
            <a:ext cx="2900299" cy="462421"/>
          </a:xfrm>
        </p:spPr>
        <p:txBody>
          <a:bodyPr>
            <a:noAutofit/>
          </a:bodyPr>
          <a:lstStyle>
            <a:lvl1pPr marL="0" indent="0" algn="l">
              <a:lnSpc>
                <a:spcPct val="105000"/>
              </a:lnSpc>
              <a:spcBef>
                <a:spcPts val="0"/>
              </a:spcBef>
              <a:buNone/>
              <a:defRPr sz="1150" spc="6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88" name="ตัวแทนข้อความ 9">
            <a:extLst>
              <a:ext uri="{FF2B5EF4-FFF2-40B4-BE49-F238E27FC236}">
                <a16:creationId xmlns:a16="http://schemas.microsoft.com/office/drawing/2014/main" id="{747645CA-6393-47D3-B57D-B36F7F2748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72344" y="2752197"/>
            <a:ext cx="2545263" cy="262491"/>
          </a:xfrm>
        </p:spPr>
        <p:txBody>
          <a:bodyPr>
            <a:noAutofit/>
          </a:bodyPr>
          <a:lstStyle>
            <a:lvl1pPr marL="0" indent="0" algn="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89" name="ตัวแทนข้อความ 9">
            <a:extLst>
              <a:ext uri="{FF2B5EF4-FFF2-40B4-BE49-F238E27FC236}">
                <a16:creationId xmlns:a16="http://schemas.microsoft.com/office/drawing/2014/main" id="{4A04975F-671A-41A9-9972-0B1DE9C2D2C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17308" y="3067721"/>
            <a:ext cx="2900299" cy="462421"/>
          </a:xfrm>
        </p:spPr>
        <p:txBody>
          <a:bodyPr>
            <a:noAutofit/>
          </a:bodyPr>
          <a:lstStyle>
            <a:lvl1pPr marL="0" indent="0" algn="r">
              <a:lnSpc>
                <a:spcPct val="105000"/>
              </a:lnSpc>
              <a:spcBef>
                <a:spcPts val="0"/>
              </a:spcBef>
              <a:buNone/>
              <a:defRPr sz="1150" spc="6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90" name="ตัวแทนข้อความ 9">
            <a:extLst>
              <a:ext uri="{FF2B5EF4-FFF2-40B4-BE49-F238E27FC236}">
                <a16:creationId xmlns:a16="http://schemas.microsoft.com/office/drawing/2014/main" id="{4C6FEE4E-E41A-4F77-912C-827FCA4CDD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72344" y="3748658"/>
            <a:ext cx="2545263" cy="262491"/>
          </a:xfrm>
        </p:spPr>
        <p:txBody>
          <a:bodyPr>
            <a:noAutofit/>
          </a:bodyPr>
          <a:lstStyle>
            <a:lvl1pPr marL="0" indent="0" algn="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91" name="ตัวแทนข้อความ 9">
            <a:extLst>
              <a:ext uri="{FF2B5EF4-FFF2-40B4-BE49-F238E27FC236}">
                <a16:creationId xmlns:a16="http://schemas.microsoft.com/office/drawing/2014/main" id="{737B2E8C-89CD-45D4-8A38-D92810AF62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17308" y="4064182"/>
            <a:ext cx="2900299" cy="462421"/>
          </a:xfrm>
        </p:spPr>
        <p:txBody>
          <a:bodyPr>
            <a:noAutofit/>
          </a:bodyPr>
          <a:lstStyle>
            <a:lvl1pPr marL="0" indent="0" algn="r">
              <a:lnSpc>
                <a:spcPct val="105000"/>
              </a:lnSpc>
              <a:spcBef>
                <a:spcPts val="0"/>
              </a:spcBef>
              <a:buNone/>
              <a:defRPr sz="1150" spc="6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92" name="ตัวแทนข้อความ 9">
            <a:extLst>
              <a:ext uri="{FF2B5EF4-FFF2-40B4-BE49-F238E27FC236}">
                <a16:creationId xmlns:a16="http://schemas.microsoft.com/office/drawing/2014/main" id="{A78FF749-8A9E-4DBC-BA22-EC7CA0B5524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79748" y="1234349"/>
            <a:ext cx="2829107" cy="721200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66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80</a:t>
            </a:r>
            <a:r>
              <a:rPr lang="th-TH" dirty="0"/>
              <a:t>ํ</a:t>
            </a:r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059243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0" name="รูปภาพ 739">
            <a:extLst>
              <a:ext uri="{FF2B5EF4-FFF2-40B4-BE49-F238E27FC236}">
                <a16:creationId xmlns:a16="http://schemas.microsoft.com/office/drawing/2014/main" id="{97625921-148E-4597-A460-E93DCB078C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grpSp>
        <p:nvGrpSpPr>
          <p:cNvPr id="746" name="กลุ่ม 745">
            <a:extLst>
              <a:ext uri="{FF2B5EF4-FFF2-40B4-BE49-F238E27FC236}">
                <a16:creationId xmlns:a16="http://schemas.microsoft.com/office/drawing/2014/main" id="{EC86B713-5A83-4958-A45A-33A6EB5CEC32}"/>
              </a:ext>
            </a:extLst>
          </p:cNvPr>
          <p:cNvGrpSpPr/>
          <p:nvPr userDrawn="1"/>
        </p:nvGrpSpPr>
        <p:grpSpPr>
          <a:xfrm>
            <a:off x="-1034467" y="4502849"/>
            <a:ext cx="2897751" cy="2097313"/>
            <a:chOff x="-1034467" y="4502849"/>
            <a:chExt cx="2897751" cy="2097313"/>
          </a:xfrm>
        </p:grpSpPr>
        <p:sp>
          <p:nvSpPr>
            <p:cNvPr id="85" name="รูปแบบอิสระ: รูปร่าง 84">
              <a:extLst>
                <a:ext uri="{FF2B5EF4-FFF2-40B4-BE49-F238E27FC236}">
                  <a16:creationId xmlns:a16="http://schemas.microsoft.com/office/drawing/2014/main" id="{6DF7B363-1A95-4BBA-A286-A559AA928FF0}"/>
                </a:ext>
              </a:extLst>
            </p:cNvPr>
            <p:cNvSpPr/>
            <p:nvPr/>
          </p:nvSpPr>
          <p:spPr>
            <a:xfrm>
              <a:off x="-1034467" y="4502849"/>
              <a:ext cx="2897751" cy="2097313"/>
            </a:xfrm>
            <a:custGeom>
              <a:avLst/>
              <a:gdLst>
                <a:gd name="connsiteX0" fmla="*/ 493680 w 2897751"/>
                <a:gd name="connsiteY0" fmla="*/ 2052713 h 2097313"/>
                <a:gd name="connsiteX1" fmla="*/ 1009148 w 2897751"/>
                <a:gd name="connsiteY1" fmla="*/ 1987885 h 2097313"/>
                <a:gd name="connsiteX2" fmla="*/ 1034447 w 2897751"/>
                <a:gd name="connsiteY2" fmla="*/ 1965748 h 2097313"/>
                <a:gd name="connsiteX3" fmla="*/ 1050259 w 2897751"/>
                <a:gd name="connsiteY3" fmla="*/ 1949937 h 2097313"/>
                <a:gd name="connsiteX4" fmla="*/ 1603675 w 2897751"/>
                <a:gd name="connsiteY4" fmla="*/ 1989466 h 2097313"/>
                <a:gd name="connsiteX5" fmla="*/ 1883546 w 2897751"/>
                <a:gd name="connsiteY5" fmla="*/ 1850323 h 2097313"/>
                <a:gd name="connsiteX6" fmla="*/ 1924657 w 2897751"/>
                <a:gd name="connsiteY6" fmla="*/ 1815537 h 2097313"/>
                <a:gd name="connsiteX7" fmla="*/ 2120725 w 2897751"/>
                <a:gd name="connsiteY7" fmla="*/ 1258962 h 2097313"/>
                <a:gd name="connsiteX8" fmla="*/ 2822773 w 2897751"/>
                <a:gd name="connsiteY8" fmla="*/ 942727 h 2097313"/>
                <a:gd name="connsiteX9" fmla="*/ 2887602 w 2897751"/>
                <a:gd name="connsiteY9" fmla="*/ 681833 h 2097313"/>
                <a:gd name="connsiteX10" fmla="*/ 2833841 w 2897751"/>
                <a:gd name="connsiteY10" fmla="*/ 473117 h 2097313"/>
                <a:gd name="connsiteX11" fmla="*/ 2516022 w 2897751"/>
                <a:gd name="connsiteY11" fmla="*/ 460468 h 2097313"/>
                <a:gd name="connsiteX12" fmla="*/ 2485980 w 2897751"/>
                <a:gd name="connsiteY12" fmla="*/ 493673 h 2097313"/>
                <a:gd name="connsiteX13" fmla="*/ 2422732 w 2897751"/>
                <a:gd name="connsiteY13" fmla="*/ 398802 h 2097313"/>
                <a:gd name="connsiteX14" fmla="*/ 1948375 w 2897751"/>
                <a:gd name="connsiteY14" fmla="*/ 311837 h 2097313"/>
                <a:gd name="connsiteX15" fmla="*/ 1946794 w 2897751"/>
                <a:gd name="connsiteY15" fmla="*/ 308675 h 2097313"/>
                <a:gd name="connsiteX16" fmla="*/ 1878802 w 2897751"/>
                <a:gd name="connsiteY16" fmla="*/ 175856 h 2097313"/>
                <a:gd name="connsiteX17" fmla="*/ 1323805 w 2897751"/>
                <a:gd name="connsiteY17" fmla="*/ 58849 h 2097313"/>
                <a:gd name="connsiteX18" fmla="*/ 1277950 w 2897751"/>
                <a:gd name="connsiteY18" fmla="*/ 90472 h 2097313"/>
                <a:gd name="connsiteX19" fmla="*/ 1149874 w 2897751"/>
                <a:gd name="connsiteY19" fmla="*/ 296025 h 2097313"/>
                <a:gd name="connsiteX20" fmla="*/ 1146712 w 2897751"/>
                <a:gd name="connsiteY20" fmla="*/ 307093 h 2097313"/>
                <a:gd name="connsiteX21" fmla="*/ 262827 w 2897751"/>
                <a:gd name="connsiteY21" fmla="*/ 235940 h 2097313"/>
                <a:gd name="connsiteX22" fmla="*/ 5093 w 2897751"/>
                <a:gd name="connsiteY22" fmla="*/ 688157 h 2097313"/>
                <a:gd name="connsiteX23" fmla="*/ 145818 w 2897751"/>
                <a:gd name="connsiteY23" fmla="*/ 1206783 h 2097313"/>
                <a:gd name="connsiteX24" fmla="*/ 147400 w 2897751"/>
                <a:gd name="connsiteY24" fmla="*/ 1208365 h 2097313"/>
                <a:gd name="connsiteX25" fmla="*/ 125263 w 2897751"/>
                <a:gd name="connsiteY25" fmla="*/ 1848742 h 2097313"/>
                <a:gd name="connsiteX26" fmla="*/ 493680 w 2897751"/>
                <a:gd name="connsiteY26" fmla="*/ 2052713 h 2097313"/>
                <a:gd name="connsiteX27" fmla="*/ 398809 w 2897751"/>
                <a:gd name="connsiteY27" fmla="*/ 1972074 h 2097313"/>
                <a:gd name="connsiteX28" fmla="*/ 760901 w 2897751"/>
                <a:gd name="connsiteY28" fmla="*/ 1981560 h 2097313"/>
                <a:gd name="connsiteX29" fmla="*/ 500005 w 2897751"/>
                <a:gd name="connsiteY29" fmla="*/ 2035321 h 2097313"/>
                <a:gd name="connsiteX30" fmla="*/ 398809 w 2897751"/>
                <a:gd name="connsiteY30" fmla="*/ 1972074 h 2097313"/>
                <a:gd name="connsiteX31" fmla="*/ 2868627 w 2897751"/>
                <a:gd name="connsiteY31" fmla="*/ 681833 h 2097313"/>
                <a:gd name="connsiteX32" fmla="*/ 2822773 w 2897751"/>
                <a:gd name="connsiteY32" fmla="*/ 786190 h 2097313"/>
                <a:gd name="connsiteX33" fmla="*/ 2775337 w 2897751"/>
                <a:gd name="connsiteY33" fmla="*/ 852600 h 2097313"/>
                <a:gd name="connsiteX34" fmla="*/ 2821192 w 2897751"/>
                <a:gd name="connsiteY34" fmla="*/ 602774 h 2097313"/>
                <a:gd name="connsiteX35" fmla="*/ 2837004 w 2897751"/>
                <a:gd name="connsiteY35" fmla="*/ 620167 h 2097313"/>
                <a:gd name="connsiteX36" fmla="*/ 2868627 w 2897751"/>
                <a:gd name="connsiteY36" fmla="*/ 681833 h 2097313"/>
                <a:gd name="connsiteX37" fmla="*/ 2451193 w 2897751"/>
                <a:gd name="connsiteY37" fmla="*/ 547432 h 2097313"/>
                <a:gd name="connsiteX38" fmla="*/ 2444869 w 2897751"/>
                <a:gd name="connsiteY38" fmla="*/ 556920 h 2097313"/>
                <a:gd name="connsiteX39" fmla="*/ 2416407 w 2897751"/>
                <a:gd name="connsiteY39" fmla="*/ 493673 h 2097313"/>
                <a:gd name="connsiteX40" fmla="*/ 2421151 w 2897751"/>
                <a:gd name="connsiteY40" fmla="*/ 499997 h 2097313"/>
                <a:gd name="connsiteX41" fmla="*/ 2451193 w 2897751"/>
                <a:gd name="connsiteY41" fmla="*/ 547432 h 2097313"/>
                <a:gd name="connsiteX42" fmla="*/ 1930982 w 2897751"/>
                <a:gd name="connsiteY42" fmla="*/ 319743 h 2097313"/>
                <a:gd name="connsiteX43" fmla="*/ 1932563 w 2897751"/>
                <a:gd name="connsiteY43" fmla="*/ 327649 h 2097313"/>
                <a:gd name="connsiteX44" fmla="*/ 1915170 w 2897751"/>
                <a:gd name="connsiteY44" fmla="*/ 332392 h 2097313"/>
                <a:gd name="connsiteX45" fmla="*/ 1831367 w 2897751"/>
                <a:gd name="connsiteY45" fmla="*/ 161625 h 2097313"/>
                <a:gd name="connsiteX46" fmla="*/ 1804487 w 2897751"/>
                <a:gd name="connsiteY46" fmla="*/ 131582 h 2097313"/>
                <a:gd name="connsiteX47" fmla="*/ 1839273 w 2897751"/>
                <a:gd name="connsiteY47" fmla="*/ 164787 h 2097313"/>
                <a:gd name="connsiteX48" fmla="*/ 1930982 w 2897751"/>
                <a:gd name="connsiteY48" fmla="*/ 319743 h 2097313"/>
                <a:gd name="connsiteX49" fmla="*/ 2092263 w 2897751"/>
                <a:gd name="connsiteY49" fmla="*/ 1184647 h 2097313"/>
                <a:gd name="connsiteX50" fmla="*/ 2100169 w 2897751"/>
                <a:gd name="connsiteY50" fmla="*/ 1239988 h 2097313"/>
                <a:gd name="connsiteX51" fmla="*/ 2021109 w 2897751"/>
                <a:gd name="connsiteY51" fmla="*/ 1233663 h 2097313"/>
                <a:gd name="connsiteX52" fmla="*/ 2014785 w 2897751"/>
                <a:gd name="connsiteY52" fmla="*/ 1181485 h 2097313"/>
                <a:gd name="connsiteX53" fmla="*/ 2092263 w 2897751"/>
                <a:gd name="connsiteY53" fmla="*/ 1184647 h 2097313"/>
                <a:gd name="connsiteX54" fmla="*/ 2000554 w 2897751"/>
                <a:gd name="connsiteY54" fmla="*/ 1486652 h 2097313"/>
                <a:gd name="connsiteX55" fmla="*/ 1761794 w 2897751"/>
                <a:gd name="connsiteY55" fmla="*/ 1878784 h 2097313"/>
                <a:gd name="connsiteX56" fmla="*/ 1598932 w 2897751"/>
                <a:gd name="connsiteY56" fmla="*/ 1973654 h 2097313"/>
                <a:gd name="connsiteX57" fmla="*/ 1355429 w 2897751"/>
                <a:gd name="connsiteY57" fmla="*/ 1972074 h 2097313"/>
                <a:gd name="connsiteX58" fmla="*/ 1795000 w 2897751"/>
                <a:gd name="connsiteY58" fmla="*/ 1813956 h 2097313"/>
                <a:gd name="connsiteX59" fmla="*/ 2000554 w 2897751"/>
                <a:gd name="connsiteY59" fmla="*/ 1486652 h 2097313"/>
                <a:gd name="connsiteX60" fmla="*/ 1086626 w 2897751"/>
                <a:gd name="connsiteY60" fmla="*/ 1878784 h 2097313"/>
                <a:gd name="connsiteX61" fmla="*/ 1048678 w 2897751"/>
                <a:gd name="connsiteY61" fmla="*/ 1926219 h 2097313"/>
                <a:gd name="connsiteX62" fmla="*/ 960131 w 2897751"/>
                <a:gd name="connsiteY62" fmla="*/ 1842417 h 2097313"/>
                <a:gd name="connsiteX63" fmla="*/ 996499 w 2897751"/>
                <a:gd name="connsiteY63" fmla="*/ 1794981 h 2097313"/>
                <a:gd name="connsiteX64" fmla="*/ 1086626 w 2897751"/>
                <a:gd name="connsiteY64" fmla="*/ 1878784 h 2097313"/>
                <a:gd name="connsiteX65" fmla="*/ 2476492 w 2897751"/>
                <a:gd name="connsiteY65" fmla="*/ 517390 h 2097313"/>
                <a:gd name="connsiteX66" fmla="*/ 2478074 w 2897751"/>
                <a:gd name="connsiteY66" fmla="*/ 518971 h 2097313"/>
                <a:gd name="connsiteX67" fmla="*/ 2463843 w 2897751"/>
                <a:gd name="connsiteY67" fmla="*/ 531621 h 2097313"/>
                <a:gd name="connsiteX68" fmla="*/ 2436963 w 2897751"/>
                <a:gd name="connsiteY68" fmla="*/ 488929 h 2097313"/>
                <a:gd name="connsiteX69" fmla="*/ 2332604 w 2897751"/>
                <a:gd name="connsiteY69" fmla="*/ 394058 h 2097313"/>
                <a:gd name="connsiteX70" fmla="*/ 2019529 w 2897751"/>
                <a:gd name="connsiteY70" fmla="*/ 308675 h 2097313"/>
                <a:gd name="connsiteX71" fmla="*/ 2408501 w 2897751"/>
                <a:gd name="connsiteY71" fmla="*/ 411451 h 2097313"/>
                <a:gd name="connsiteX72" fmla="*/ 2476492 w 2897751"/>
                <a:gd name="connsiteY72" fmla="*/ 517390 h 2097313"/>
                <a:gd name="connsiteX73" fmla="*/ 2874952 w 2897751"/>
                <a:gd name="connsiteY73" fmla="*/ 645465 h 2097313"/>
                <a:gd name="connsiteX74" fmla="*/ 2852815 w 2897751"/>
                <a:gd name="connsiteY74" fmla="*/ 609098 h 2097313"/>
                <a:gd name="connsiteX75" fmla="*/ 2797474 w 2897751"/>
                <a:gd name="connsiteY75" fmla="*/ 556920 h 2097313"/>
                <a:gd name="connsiteX76" fmla="*/ 2789568 w 2897751"/>
                <a:gd name="connsiteY76" fmla="*/ 545851 h 2097313"/>
                <a:gd name="connsiteX77" fmla="*/ 2508116 w 2897751"/>
                <a:gd name="connsiteY77" fmla="*/ 498416 h 2097313"/>
                <a:gd name="connsiteX78" fmla="*/ 2530253 w 2897751"/>
                <a:gd name="connsiteY78" fmla="*/ 474698 h 2097313"/>
                <a:gd name="connsiteX79" fmla="*/ 2821192 w 2897751"/>
                <a:gd name="connsiteY79" fmla="*/ 485767 h 2097313"/>
                <a:gd name="connsiteX80" fmla="*/ 2874952 w 2897751"/>
                <a:gd name="connsiteY80" fmla="*/ 645465 h 2097313"/>
                <a:gd name="connsiteX81" fmla="*/ 2119144 w 2897751"/>
                <a:gd name="connsiteY81" fmla="*/ 1239988 h 2097313"/>
                <a:gd name="connsiteX82" fmla="*/ 2111238 w 2897751"/>
                <a:gd name="connsiteY82" fmla="*/ 1184647 h 2097313"/>
                <a:gd name="connsiteX83" fmla="*/ 2452775 w 2897751"/>
                <a:gd name="connsiteY83" fmla="*/ 1115075 h 2097313"/>
                <a:gd name="connsiteX84" fmla="*/ 2838585 w 2897751"/>
                <a:gd name="connsiteY84" fmla="*/ 797258 h 2097313"/>
                <a:gd name="connsiteX85" fmla="*/ 2876533 w 2897751"/>
                <a:gd name="connsiteY85" fmla="*/ 721362 h 2097313"/>
                <a:gd name="connsiteX86" fmla="*/ 2806961 w 2897751"/>
                <a:gd name="connsiteY86" fmla="*/ 931658 h 2097313"/>
                <a:gd name="connsiteX87" fmla="*/ 2119144 w 2897751"/>
                <a:gd name="connsiteY87" fmla="*/ 1239988 h 2097313"/>
                <a:gd name="connsiteX88" fmla="*/ 1709615 w 2897751"/>
                <a:gd name="connsiteY88" fmla="*/ 1935707 h 2097313"/>
                <a:gd name="connsiteX89" fmla="*/ 1772863 w 2897751"/>
                <a:gd name="connsiteY89" fmla="*/ 1893015 h 2097313"/>
                <a:gd name="connsiteX90" fmla="*/ 1791837 w 2897751"/>
                <a:gd name="connsiteY90" fmla="*/ 1878784 h 2097313"/>
                <a:gd name="connsiteX91" fmla="*/ 2030597 w 2897751"/>
                <a:gd name="connsiteY91" fmla="*/ 1254219 h 2097313"/>
                <a:gd name="connsiteX92" fmla="*/ 2101750 w 2897751"/>
                <a:gd name="connsiteY92" fmla="*/ 1258962 h 2097313"/>
                <a:gd name="connsiteX93" fmla="*/ 1910426 w 2897751"/>
                <a:gd name="connsiteY93" fmla="*/ 1802887 h 2097313"/>
                <a:gd name="connsiteX94" fmla="*/ 1709615 w 2897751"/>
                <a:gd name="connsiteY94" fmla="*/ 1935707 h 2097313"/>
                <a:gd name="connsiteX95" fmla="*/ 1062909 w 2897751"/>
                <a:gd name="connsiteY95" fmla="*/ 1937287 h 2097313"/>
                <a:gd name="connsiteX96" fmla="*/ 1100857 w 2897751"/>
                <a:gd name="connsiteY96" fmla="*/ 1889852 h 2097313"/>
                <a:gd name="connsiteX97" fmla="*/ 1266882 w 2897751"/>
                <a:gd name="connsiteY97" fmla="*/ 1961005 h 2097313"/>
                <a:gd name="connsiteX98" fmla="*/ 1504061 w 2897751"/>
                <a:gd name="connsiteY98" fmla="*/ 2005278 h 2097313"/>
                <a:gd name="connsiteX99" fmla="*/ 1062909 w 2897751"/>
                <a:gd name="connsiteY99" fmla="*/ 1937287 h 2097313"/>
                <a:gd name="connsiteX100" fmla="*/ 549022 w 2897751"/>
                <a:gd name="connsiteY100" fmla="*/ 2054295 h 2097313"/>
                <a:gd name="connsiteX101" fmla="*/ 839961 w 2897751"/>
                <a:gd name="connsiteY101" fmla="*/ 1953099 h 2097313"/>
                <a:gd name="connsiteX102" fmla="*/ 901627 w 2897751"/>
                <a:gd name="connsiteY102" fmla="*/ 1899339 h 2097313"/>
                <a:gd name="connsiteX103" fmla="*/ 947482 w 2897751"/>
                <a:gd name="connsiteY103" fmla="*/ 1856648 h 2097313"/>
                <a:gd name="connsiteX104" fmla="*/ 1034447 w 2897751"/>
                <a:gd name="connsiteY104" fmla="*/ 1940450 h 2097313"/>
                <a:gd name="connsiteX105" fmla="*/ 1021798 w 2897751"/>
                <a:gd name="connsiteY105" fmla="*/ 1953099 h 2097313"/>
                <a:gd name="connsiteX106" fmla="*/ 549022 w 2897751"/>
                <a:gd name="connsiteY106" fmla="*/ 2054295 h 2097313"/>
                <a:gd name="connsiteX107" fmla="*/ 446245 w 2897751"/>
                <a:gd name="connsiteY107" fmla="*/ 2027415 h 2097313"/>
                <a:gd name="connsiteX108" fmla="*/ 141075 w 2897751"/>
                <a:gd name="connsiteY108" fmla="*/ 1837673 h 2097313"/>
                <a:gd name="connsiteX109" fmla="*/ 167955 w 2897751"/>
                <a:gd name="connsiteY109" fmla="*/ 1214689 h 2097313"/>
                <a:gd name="connsiteX110" fmla="*/ 167955 w 2897751"/>
                <a:gd name="connsiteY110" fmla="*/ 1202040 h 2097313"/>
                <a:gd name="connsiteX111" fmla="*/ 164793 w 2897751"/>
                <a:gd name="connsiteY111" fmla="*/ 1198877 h 2097313"/>
                <a:gd name="connsiteX112" fmla="*/ 161630 w 2897751"/>
                <a:gd name="connsiteY112" fmla="*/ 1194134 h 2097313"/>
                <a:gd name="connsiteX113" fmla="*/ 24067 w 2897751"/>
                <a:gd name="connsiteY113" fmla="*/ 688157 h 2097313"/>
                <a:gd name="connsiteX114" fmla="*/ 275476 w 2897751"/>
                <a:gd name="connsiteY114" fmla="*/ 248590 h 2097313"/>
                <a:gd name="connsiteX115" fmla="*/ 1107182 w 2897751"/>
                <a:gd name="connsiteY115" fmla="*/ 291281 h 2097313"/>
                <a:gd name="connsiteX116" fmla="*/ 288126 w 2897751"/>
                <a:gd name="connsiteY116" fmla="*/ 278632 h 2097313"/>
                <a:gd name="connsiteX117" fmla="*/ 204322 w 2897751"/>
                <a:gd name="connsiteY117" fmla="*/ 1198877 h 2097313"/>
                <a:gd name="connsiteX118" fmla="*/ 215391 w 2897751"/>
                <a:gd name="connsiteY118" fmla="*/ 1217852 h 2097313"/>
                <a:gd name="connsiteX119" fmla="*/ 213810 w 2897751"/>
                <a:gd name="connsiteY119" fmla="*/ 1829768 h 2097313"/>
                <a:gd name="connsiteX120" fmla="*/ 337143 w 2897751"/>
                <a:gd name="connsiteY120" fmla="*/ 1938868 h 2097313"/>
                <a:gd name="connsiteX121" fmla="*/ 446245 w 2897751"/>
                <a:gd name="connsiteY121" fmla="*/ 2027415 h 2097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2897751" h="2097313">
                  <a:moveTo>
                    <a:pt x="493680" y="2052713"/>
                  </a:moveTo>
                  <a:cubicBezTo>
                    <a:pt x="659705" y="2128610"/>
                    <a:pt x="860516" y="2108055"/>
                    <a:pt x="1009148" y="1987885"/>
                  </a:cubicBezTo>
                  <a:cubicBezTo>
                    <a:pt x="1017054" y="1981560"/>
                    <a:pt x="1026541" y="1973654"/>
                    <a:pt x="1034447" y="1965748"/>
                  </a:cubicBezTo>
                  <a:cubicBezTo>
                    <a:pt x="1039191" y="1961005"/>
                    <a:pt x="1045516" y="1954680"/>
                    <a:pt x="1050259" y="1949937"/>
                  </a:cubicBezTo>
                  <a:cubicBezTo>
                    <a:pt x="1205216" y="2057457"/>
                    <a:pt x="1407608" y="2071688"/>
                    <a:pt x="1603675" y="1989466"/>
                  </a:cubicBezTo>
                  <a:cubicBezTo>
                    <a:pt x="1700128" y="1967330"/>
                    <a:pt x="1795000" y="1921476"/>
                    <a:pt x="1883546" y="1850323"/>
                  </a:cubicBezTo>
                  <a:cubicBezTo>
                    <a:pt x="1897777" y="1839254"/>
                    <a:pt x="1910426" y="1826605"/>
                    <a:pt x="1924657" y="1815537"/>
                  </a:cubicBezTo>
                  <a:cubicBezTo>
                    <a:pt x="2120725" y="1633701"/>
                    <a:pt x="2133374" y="1391781"/>
                    <a:pt x="2120725" y="1258962"/>
                  </a:cubicBezTo>
                  <a:cubicBezTo>
                    <a:pt x="2406920" y="1266868"/>
                    <a:pt x="2642517" y="1160929"/>
                    <a:pt x="2822773" y="942727"/>
                  </a:cubicBezTo>
                  <a:cubicBezTo>
                    <a:pt x="2890764" y="860505"/>
                    <a:pt x="2912901" y="764053"/>
                    <a:pt x="2887602" y="681833"/>
                  </a:cubicBezTo>
                  <a:cubicBezTo>
                    <a:pt x="2903414" y="604355"/>
                    <a:pt x="2884439" y="530039"/>
                    <a:pt x="2833841" y="473117"/>
                  </a:cubicBezTo>
                  <a:cubicBezTo>
                    <a:pt x="2750038" y="381409"/>
                    <a:pt x="2607731" y="376665"/>
                    <a:pt x="2516022" y="460468"/>
                  </a:cubicBezTo>
                  <a:cubicBezTo>
                    <a:pt x="2504954" y="469955"/>
                    <a:pt x="2495466" y="482604"/>
                    <a:pt x="2485980" y="493673"/>
                  </a:cubicBezTo>
                  <a:cubicBezTo>
                    <a:pt x="2470168" y="458886"/>
                    <a:pt x="2448031" y="427263"/>
                    <a:pt x="2422732" y="398802"/>
                  </a:cubicBezTo>
                  <a:cubicBezTo>
                    <a:pt x="2308886" y="275470"/>
                    <a:pt x="2123887" y="242265"/>
                    <a:pt x="1948375" y="311837"/>
                  </a:cubicBezTo>
                  <a:cubicBezTo>
                    <a:pt x="1948375" y="310256"/>
                    <a:pt x="1946794" y="308675"/>
                    <a:pt x="1946794" y="308675"/>
                  </a:cubicBezTo>
                  <a:cubicBezTo>
                    <a:pt x="1932563" y="261239"/>
                    <a:pt x="1908845" y="216966"/>
                    <a:pt x="1878802" y="175856"/>
                  </a:cubicBezTo>
                  <a:cubicBezTo>
                    <a:pt x="1744401" y="-2818"/>
                    <a:pt x="1502479" y="-51834"/>
                    <a:pt x="1323805" y="58849"/>
                  </a:cubicBezTo>
                  <a:cubicBezTo>
                    <a:pt x="1307993" y="68335"/>
                    <a:pt x="1292181" y="77823"/>
                    <a:pt x="1277950" y="90472"/>
                  </a:cubicBezTo>
                  <a:cubicBezTo>
                    <a:pt x="1211541" y="144232"/>
                    <a:pt x="1168848" y="216966"/>
                    <a:pt x="1149874" y="296025"/>
                  </a:cubicBezTo>
                  <a:cubicBezTo>
                    <a:pt x="1148293" y="299187"/>
                    <a:pt x="1148293" y="302350"/>
                    <a:pt x="1146712" y="307093"/>
                  </a:cubicBezTo>
                  <a:cubicBezTo>
                    <a:pt x="901627" y="71498"/>
                    <a:pt x="523723" y="39874"/>
                    <a:pt x="262827" y="235940"/>
                  </a:cubicBezTo>
                  <a:cubicBezTo>
                    <a:pt x="118938" y="345041"/>
                    <a:pt x="27229" y="504740"/>
                    <a:pt x="5093" y="688157"/>
                  </a:cubicBezTo>
                  <a:cubicBezTo>
                    <a:pt x="-17044" y="871574"/>
                    <a:pt x="33554" y="1056571"/>
                    <a:pt x="145818" y="1206783"/>
                  </a:cubicBezTo>
                  <a:cubicBezTo>
                    <a:pt x="145818" y="1206783"/>
                    <a:pt x="147400" y="1208365"/>
                    <a:pt x="147400" y="1208365"/>
                  </a:cubicBezTo>
                  <a:cubicBezTo>
                    <a:pt x="-9138" y="1388619"/>
                    <a:pt x="-18625" y="1657419"/>
                    <a:pt x="125263" y="1848742"/>
                  </a:cubicBezTo>
                  <a:cubicBezTo>
                    <a:pt x="216972" y="1972074"/>
                    <a:pt x="352954" y="2041645"/>
                    <a:pt x="493680" y="2052713"/>
                  </a:cubicBezTo>
                  <a:close/>
                  <a:moveTo>
                    <a:pt x="398809" y="1972074"/>
                  </a:moveTo>
                  <a:cubicBezTo>
                    <a:pt x="512654" y="2021090"/>
                    <a:pt x="642312" y="2025833"/>
                    <a:pt x="760901" y="1981560"/>
                  </a:cubicBezTo>
                  <a:cubicBezTo>
                    <a:pt x="678679" y="2024252"/>
                    <a:pt x="588552" y="2041645"/>
                    <a:pt x="500005" y="2035321"/>
                  </a:cubicBezTo>
                  <a:cubicBezTo>
                    <a:pt x="463638" y="2017927"/>
                    <a:pt x="430433" y="1997372"/>
                    <a:pt x="398809" y="1972074"/>
                  </a:cubicBezTo>
                  <a:close/>
                  <a:moveTo>
                    <a:pt x="2868627" y="681833"/>
                  </a:moveTo>
                  <a:cubicBezTo>
                    <a:pt x="2860721" y="716618"/>
                    <a:pt x="2846491" y="751404"/>
                    <a:pt x="2822773" y="786190"/>
                  </a:cubicBezTo>
                  <a:cubicBezTo>
                    <a:pt x="2806961" y="809908"/>
                    <a:pt x="2791149" y="830463"/>
                    <a:pt x="2775337" y="852600"/>
                  </a:cubicBezTo>
                  <a:cubicBezTo>
                    <a:pt x="2830679" y="776703"/>
                    <a:pt x="2852815" y="683414"/>
                    <a:pt x="2821192" y="602774"/>
                  </a:cubicBezTo>
                  <a:cubicBezTo>
                    <a:pt x="2825936" y="609098"/>
                    <a:pt x="2832260" y="613842"/>
                    <a:pt x="2837004" y="620167"/>
                  </a:cubicBezTo>
                  <a:cubicBezTo>
                    <a:pt x="2851234" y="639141"/>
                    <a:pt x="2862303" y="659696"/>
                    <a:pt x="2868627" y="681833"/>
                  </a:cubicBezTo>
                  <a:close/>
                  <a:moveTo>
                    <a:pt x="2451193" y="547432"/>
                  </a:moveTo>
                  <a:cubicBezTo>
                    <a:pt x="2449612" y="550595"/>
                    <a:pt x="2446450" y="553757"/>
                    <a:pt x="2444869" y="556920"/>
                  </a:cubicBezTo>
                  <a:cubicBezTo>
                    <a:pt x="2436963" y="534783"/>
                    <a:pt x="2427476" y="514228"/>
                    <a:pt x="2416407" y="493673"/>
                  </a:cubicBezTo>
                  <a:cubicBezTo>
                    <a:pt x="2417988" y="495253"/>
                    <a:pt x="2419570" y="498416"/>
                    <a:pt x="2421151" y="499997"/>
                  </a:cubicBezTo>
                  <a:cubicBezTo>
                    <a:pt x="2433800" y="515809"/>
                    <a:pt x="2443287" y="531621"/>
                    <a:pt x="2451193" y="547432"/>
                  </a:cubicBezTo>
                  <a:close/>
                  <a:moveTo>
                    <a:pt x="1930982" y="319743"/>
                  </a:moveTo>
                  <a:cubicBezTo>
                    <a:pt x="1932563" y="322905"/>
                    <a:pt x="1932563" y="324486"/>
                    <a:pt x="1932563" y="327649"/>
                  </a:cubicBezTo>
                  <a:cubicBezTo>
                    <a:pt x="1926238" y="329230"/>
                    <a:pt x="1921495" y="330811"/>
                    <a:pt x="1915170" y="332392"/>
                  </a:cubicBezTo>
                  <a:cubicBezTo>
                    <a:pt x="1900939" y="272308"/>
                    <a:pt x="1874059" y="213804"/>
                    <a:pt x="1831367" y="161625"/>
                  </a:cubicBezTo>
                  <a:cubicBezTo>
                    <a:pt x="1823461" y="150557"/>
                    <a:pt x="1813974" y="141070"/>
                    <a:pt x="1804487" y="131582"/>
                  </a:cubicBezTo>
                  <a:cubicBezTo>
                    <a:pt x="1817136" y="142651"/>
                    <a:pt x="1828205" y="153719"/>
                    <a:pt x="1839273" y="164787"/>
                  </a:cubicBezTo>
                  <a:cubicBezTo>
                    <a:pt x="1881965" y="210641"/>
                    <a:pt x="1912007" y="262820"/>
                    <a:pt x="1930982" y="319743"/>
                  </a:cubicBezTo>
                  <a:close/>
                  <a:moveTo>
                    <a:pt x="2092263" y="1184647"/>
                  </a:moveTo>
                  <a:cubicBezTo>
                    <a:pt x="2095426" y="1197297"/>
                    <a:pt x="2098588" y="1216270"/>
                    <a:pt x="2100169" y="1239988"/>
                  </a:cubicBezTo>
                  <a:cubicBezTo>
                    <a:pt x="2074870" y="1238407"/>
                    <a:pt x="2047990" y="1236826"/>
                    <a:pt x="2021109" y="1233663"/>
                  </a:cubicBezTo>
                  <a:cubicBezTo>
                    <a:pt x="2017947" y="1202040"/>
                    <a:pt x="2014785" y="1181485"/>
                    <a:pt x="2014785" y="1181485"/>
                  </a:cubicBezTo>
                  <a:cubicBezTo>
                    <a:pt x="2041665" y="1183066"/>
                    <a:pt x="2066964" y="1184647"/>
                    <a:pt x="2092263" y="1184647"/>
                  </a:cubicBezTo>
                  <a:close/>
                  <a:moveTo>
                    <a:pt x="2000554" y="1486652"/>
                  </a:moveTo>
                  <a:cubicBezTo>
                    <a:pt x="1975255" y="1613146"/>
                    <a:pt x="1912007" y="1764939"/>
                    <a:pt x="1761794" y="1878784"/>
                  </a:cubicBezTo>
                  <a:cubicBezTo>
                    <a:pt x="1709615" y="1918313"/>
                    <a:pt x="1654274" y="1949937"/>
                    <a:pt x="1598932" y="1973654"/>
                  </a:cubicBezTo>
                  <a:cubicBezTo>
                    <a:pt x="1516710" y="1992629"/>
                    <a:pt x="1432907" y="1992629"/>
                    <a:pt x="1355429" y="1972074"/>
                  </a:cubicBezTo>
                  <a:cubicBezTo>
                    <a:pt x="1504061" y="1978398"/>
                    <a:pt x="1660598" y="1921476"/>
                    <a:pt x="1795000" y="1813956"/>
                  </a:cubicBezTo>
                  <a:cubicBezTo>
                    <a:pt x="1913589" y="1715923"/>
                    <a:pt x="1972093" y="1595753"/>
                    <a:pt x="2000554" y="1486652"/>
                  </a:cubicBezTo>
                  <a:close/>
                  <a:moveTo>
                    <a:pt x="1086626" y="1878784"/>
                  </a:moveTo>
                  <a:cubicBezTo>
                    <a:pt x="1075558" y="1896177"/>
                    <a:pt x="1062909" y="1911989"/>
                    <a:pt x="1048678" y="1926219"/>
                  </a:cubicBezTo>
                  <a:cubicBezTo>
                    <a:pt x="1017054" y="1902501"/>
                    <a:pt x="987011" y="1874040"/>
                    <a:pt x="960131" y="1842417"/>
                  </a:cubicBezTo>
                  <a:cubicBezTo>
                    <a:pt x="972781" y="1826605"/>
                    <a:pt x="985430" y="1810793"/>
                    <a:pt x="996499" y="1794981"/>
                  </a:cubicBezTo>
                  <a:cubicBezTo>
                    <a:pt x="1023379" y="1826605"/>
                    <a:pt x="1055003" y="1855066"/>
                    <a:pt x="1086626" y="1878784"/>
                  </a:cubicBezTo>
                  <a:close/>
                  <a:moveTo>
                    <a:pt x="2476492" y="517390"/>
                  </a:moveTo>
                  <a:cubicBezTo>
                    <a:pt x="2476492" y="518971"/>
                    <a:pt x="2478074" y="518971"/>
                    <a:pt x="2478074" y="518971"/>
                  </a:cubicBezTo>
                  <a:cubicBezTo>
                    <a:pt x="2473330" y="523715"/>
                    <a:pt x="2468587" y="526877"/>
                    <a:pt x="2463843" y="531621"/>
                  </a:cubicBezTo>
                  <a:cubicBezTo>
                    <a:pt x="2455937" y="517390"/>
                    <a:pt x="2446450" y="503159"/>
                    <a:pt x="2436963" y="488929"/>
                  </a:cubicBezTo>
                  <a:cubicBezTo>
                    <a:pt x="2408501" y="450981"/>
                    <a:pt x="2373715" y="419357"/>
                    <a:pt x="2332604" y="394058"/>
                  </a:cubicBezTo>
                  <a:cubicBezTo>
                    <a:pt x="2247220" y="322905"/>
                    <a:pt x="2134955" y="294444"/>
                    <a:pt x="2019529" y="308675"/>
                  </a:cubicBezTo>
                  <a:cubicBezTo>
                    <a:pt x="2166579" y="272308"/>
                    <a:pt x="2313630" y="308675"/>
                    <a:pt x="2408501" y="411451"/>
                  </a:cubicBezTo>
                  <a:cubicBezTo>
                    <a:pt x="2436963" y="443075"/>
                    <a:pt x="2460681" y="477861"/>
                    <a:pt x="2476492" y="517390"/>
                  </a:cubicBezTo>
                  <a:close/>
                  <a:moveTo>
                    <a:pt x="2874952" y="645465"/>
                  </a:moveTo>
                  <a:cubicBezTo>
                    <a:pt x="2868627" y="632816"/>
                    <a:pt x="2860721" y="620167"/>
                    <a:pt x="2852815" y="609098"/>
                  </a:cubicBezTo>
                  <a:cubicBezTo>
                    <a:pt x="2837004" y="588543"/>
                    <a:pt x="2818030" y="571150"/>
                    <a:pt x="2797474" y="556920"/>
                  </a:cubicBezTo>
                  <a:cubicBezTo>
                    <a:pt x="2794312" y="553757"/>
                    <a:pt x="2792730" y="549014"/>
                    <a:pt x="2789568" y="545851"/>
                  </a:cubicBezTo>
                  <a:cubicBezTo>
                    <a:pt x="2719996" y="460468"/>
                    <a:pt x="2599825" y="441493"/>
                    <a:pt x="2508116" y="498416"/>
                  </a:cubicBezTo>
                  <a:cubicBezTo>
                    <a:pt x="2514441" y="490510"/>
                    <a:pt x="2522347" y="482604"/>
                    <a:pt x="2530253" y="474698"/>
                  </a:cubicBezTo>
                  <a:cubicBezTo>
                    <a:pt x="2614056" y="397221"/>
                    <a:pt x="2743713" y="401964"/>
                    <a:pt x="2821192" y="485767"/>
                  </a:cubicBezTo>
                  <a:cubicBezTo>
                    <a:pt x="2860721" y="528458"/>
                    <a:pt x="2878115" y="585381"/>
                    <a:pt x="2874952" y="645465"/>
                  </a:cubicBezTo>
                  <a:close/>
                  <a:moveTo>
                    <a:pt x="2119144" y="1239988"/>
                  </a:moveTo>
                  <a:cubicBezTo>
                    <a:pt x="2115981" y="1216270"/>
                    <a:pt x="2112819" y="1197297"/>
                    <a:pt x="2111238" y="1184647"/>
                  </a:cubicBezTo>
                  <a:cubicBezTo>
                    <a:pt x="2245639" y="1183066"/>
                    <a:pt x="2359485" y="1156186"/>
                    <a:pt x="2452775" y="1115075"/>
                  </a:cubicBezTo>
                  <a:cubicBezTo>
                    <a:pt x="2609312" y="1054991"/>
                    <a:pt x="2737389" y="949051"/>
                    <a:pt x="2838585" y="797258"/>
                  </a:cubicBezTo>
                  <a:cubicBezTo>
                    <a:pt x="2854397" y="771959"/>
                    <a:pt x="2867046" y="746661"/>
                    <a:pt x="2876533" y="721362"/>
                  </a:cubicBezTo>
                  <a:cubicBezTo>
                    <a:pt x="2886021" y="789352"/>
                    <a:pt x="2862303" y="865249"/>
                    <a:pt x="2806961" y="931658"/>
                  </a:cubicBezTo>
                  <a:cubicBezTo>
                    <a:pt x="2631449" y="1145117"/>
                    <a:pt x="2400595" y="1249475"/>
                    <a:pt x="2119144" y="1239988"/>
                  </a:cubicBezTo>
                  <a:close/>
                  <a:moveTo>
                    <a:pt x="1709615" y="1935707"/>
                  </a:moveTo>
                  <a:cubicBezTo>
                    <a:pt x="1730171" y="1923056"/>
                    <a:pt x="1752307" y="1908826"/>
                    <a:pt x="1772863" y="1893015"/>
                  </a:cubicBezTo>
                  <a:cubicBezTo>
                    <a:pt x="1779188" y="1888271"/>
                    <a:pt x="1785512" y="1883527"/>
                    <a:pt x="1791837" y="1878784"/>
                  </a:cubicBezTo>
                  <a:cubicBezTo>
                    <a:pt x="2059058" y="1662162"/>
                    <a:pt x="2038503" y="1322209"/>
                    <a:pt x="2030597" y="1254219"/>
                  </a:cubicBezTo>
                  <a:cubicBezTo>
                    <a:pt x="2054315" y="1257381"/>
                    <a:pt x="2078032" y="1258962"/>
                    <a:pt x="2101750" y="1258962"/>
                  </a:cubicBezTo>
                  <a:cubicBezTo>
                    <a:pt x="2112819" y="1387038"/>
                    <a:pt x="2103332" y="1625795"/>
                    <a:pt x="1910426" y="1802887"/>
                  </a:cubicBezTo>
                  <a:cubicBezTo>
                    <a:pt x="1848760" y="1859809"/>
                    <a:pt x="1779188" y="1904083"/>
                    <a:pt x="1709615" y="1935707"/>
                  </a:cubicBezTo>
                  <a:close/>
                  <a:moveTo>
                    <a:pt x="1062909" y="1937287"/>
                  </a:moveTo>
                  <a:cubicBezTo>
                    <a:pt x="1077139" y="1921476"/>
                    <a:pt x="1089789" y="1905664"/>
                    <a:pt x="1100857" y="1889852"/>
                  </a:cubicBezTo>
                  <a:cubicBezTo>
                    <a:pt x="1153036" y="1924638"/>
                    <a:pt x="1208378" y="1948356"/>
                    <a:pt x="1266882" y="1961005"/>
                  </a:cubicBezTo>
                  <a:cubicBezTo>
                    <a:pt x="1341198" y="1994209"/>
                    <a:pt x="1421839" y="2010021"/>
                    <a:pt x="1504061" y="2005278"/>
                  </a:cubicBezTo>
                  <a:cubicBezTo>
                    <a:pt x="1345942" y="2044807"/>
                    <a:pt x="1187823" y="2022671"/>
                    <a:pt x="1062909" y="1937287"/>
                  </a:cubicBezTo>
                  <a:close/>
                  <a:moveTo>
                    <a:pt x="549022" y="2054295"/>
                  </a:moveTo>
                  <a:cubicBezTo>
                    <a:pt x="650218" y="2051132"/>
                    <a:pt x="752996" y="2017927"/>
                    <a:pt x="839961" y="1953099"/>
                  </a:cubicBezTo>
                  <a:cubicBezTo>
                    <a:pt x="862098" y="1937287"/>
                    <a:pt x="882653" y="1918313"/>
                    <a:pt x="901627" y="1899339"/>
                  </a:cubicBezTo>
                  <a:cubicBezTo>
                    <a:pt x="917439" y="1885109"/>
                    <a:pt x="933251" y="1870878"/>
                    <a:pt x="947482" y="1856648"/>
                  </a:cubicBezTo>
                  <a:cubicBezTo>
                    <a:pt x="974362" y="1888271"/>
                    <a:pt x="1002823" y="1916732"/>
                    <a:pt x="1034447" y="1940450"/>
                  </a:cubicBezTo>
                  <a:cubicBezTo>
                    <a:pt x="1029704" y="1945193"/>
                    <a:pt x="1026541" y="1949937"/>
                    <a:pt x="1021798" y="1953099"/>
                  </a:cubicBezTo>
                  <a:cubicBezTo>
                    <a:pt x="890559" y="2073268"/>
                    <a:pt x="708722" y="2106474"/>
                    <a:pt x="549022" y="2054295"/>
                  </a:cubicBezTo>
                  <a:close/>
                  <a:moveTo>
                    <a:pt x="446245" y="2027415"/>
                  </a:moveTo>
                  <a:cubicBezTo>
                    <a:pt x="327655" y="2005278"/>
                    <a:pt x="218553" y="1942031"/>
                    <a:pt x="141075" y="1837673"/>
                  </a:cubicBezTo>
                  <a:cubicBezTo>
                    <a:pt x="349" y="1651095"/>
                    <a:pt x="12999" y="1388619"/>
                    <a:pt x="167955" y="1214689"/>
                  </a:cubicBezTo>
                  <a:cubicBezTo>
                    <a:pt x="171118" y="1211527"/>
                    <a:pt x="171118" y="1206783"/>
                    <a:pt x="167955" y="1202040"/>
                  </a:cubicBezTo>
                  <a:lnTo>
                    <a:pt x="164793" y="1198877"/>
                  </a:lnTo>
                  <a:cubicBezTo>
                    <a:pt x="163212" y="1197297"/>
                    <a:pt x="163212" y="1195715"/>
                    <a:pt x="161630" y="1194134"/>
                  </a:cubicBezTo>
                  <a:cubicBezTo>
                    <a:pt x="50947" y="1047085"/>
                    <a:pt x="1930" y="866830"/>
                    <a:pt x="24067" y="688157"/>
                  </a:cubicBezTo>
                  <a:cubicBezTo>
                    <a:pt x="46203" y="509484"/>
                    <a:pt x="134750" y="352947"/>
                    <a:pt x="275476" y="248590"/>
                  </a:cubicBezTo>
                  <a:cubicBezTo>
                    <a:pt x="520560" y="65173"/>
                    <a:pt x="868422" y="87310"/>
                    <a:pt x="1107182" y="291281"/>
                  </a:cubicBezTo>
                  <a:cubicBezTo>
                    <a:pt x="866841" y="98378"/>
                    <a:pt x="526885" y="85728"/>
                    <a:pt x="288126" y="278632"/>
                  </a:cubicBezTo>
                  <a:cubicBezTo>
                    <a:pt x="14580" y="499997"/>
                    <a:pt x="-21788" y="909522"/>
                    <a:pt x="204322" y="1198877"/>
                  </a:cubicBezTo>
                  <a:cubicBezTo>
                    <a:pt x="207485" y="1205202"/>
                    <a:pt x="212228" y="1211527"/>
                    <a:pt x="215391" y="1217852"/>
                  </a:cubicBezTo>
                  <a:cubicBezTo>
                    <a:pt x="73084" y="1391781"/>
                    <a:pt x="66759" y="1647932"/>
                    <a:pt x="213810" y="1829768"/>
                  </a:cubicBezTo>
                  <a:cubicBezTo>
                    <a:pt x="250177" y="1874040"/>
                    <a:pt x="291288" y="1910407"/>
                    <a:pt x="337143" y="1938868"/>
                  </a:cubicBezTo>
                  <a:cubicBezTo>
                    <a:pt x="370347" y="1975236"/>
                    <a:pt x="406715" y="2003697"/>
                    <a:pt x="446245" y="2027415"/>
                  </a:cubicBezTo>
                  <a:close/>
                </a:path>
              </a:pathLst>
            </a:custGeom>
            <a:solidFill>
              <a:srgbClr val="E4F2F7">
                <a:alpha val="9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รูปแบบอิสระ: รูปร่าง 85">
              <a:extLst>
                <a:ext uri="{FF2B5EF4-FFF2-40B4-BE49-F238E27FC236}">
                  <a16:creationId xmlns:a16="http://schemas.microsoft.com/office/drawing/2014/main" id="{C1C8714D-50D5-4716-9A56-49E36C24AFCC}"/>
                </a:ext>
              </a:extLst>
            </p:cNvPr>
            <p:cNvSpPr/>
            <p:nvPr/>
          </p:nvSpPr>
          <p:spPr>
            <a:xfrm>
              <a:off x="-1034467" y="4613876"/>
              <a:ext cx="2109656" cy="1986286"/>
            </a:xfrm>
            <a:custGeom>
              <a:avLst/>
              <a:gdLst>
                <a:gd name="connsiteX0" fmla="*/ 493680 w 2109656"/>
                <a:gd name="connsiteY0" fmla="*/ 1941686 h 1986286"/>
                <a:gd name="connsiteX1" fmla="*/ 1009148 w 2109656"/>
                <a:gd name="connsiteY1" fmla="*/ 1876858 h 1986286"/>
                <a:gd name="connsiteX2" fmla="*/ 1034447 w 2109656"/>
                <a:gd name="connsiteY2" fmla="*/ 1854721 h 1986286"/>
                <a:gd name="connsiteX3" fmla="*/ 1050259 w 2109656"/>
                <a:gd name="connsiteY3" fmla="*/ 1838909 h 1986286"/>
                <a:gd name="connsiteX4" fmla="*/ 1603675 w 2109656"/>
                <a:gd name="connsiteY4" fmla="*/ 1878439 h 1986286"/>
                <a:gd name="connsiteX5" fmla="*/ 1883546 w 2109656"/>
                <a:gd name="connsiteY5" fmla="*/ 1739295 h 1986286"/>
                <a:gd name="connsiteX6" fmla="*/ 1924657 w 2109656"/>
                <a:gd name="connsiteY6" fmla="*/ 1704509 h 1986286"/>
                <a:gd name="connsiteX7" fmla="*/ 2109656 w 2109656"/>
                <a:gd name="connsiteY7" fmla="*/ 1369300 h 1986286"/>
                <a:gd name="connsiteX8" fmla="*/ 2090682 w 2109656"/>
                <a:gd name="connsiteY8" fmla="*/ 1367719 h 1986286"/>
                <a:gd name="connsiteX9" fmla="*/ 1912007 w 2109656"/>
                <a:gd name="connsiteY9" fmla="*/ 1690279 h 1986286"/>
                <a:gd name="connsiteX10" fmla="*/ 1709615 w 2109656"/>
                <a:gd name="connsiteY10" fmla="*/ 1824679 h 1986286"/>
                <a:gd name="connsiteX11" fmla="*/ 1772863 w 2109656"/>
                <a:gd name="connsiteY11" fmla="*/ 1781987 h 1986286"/>
                <a:gd name="connsiteX12" fmla="*/ 1791837 w 2109656"/>
                <a:gd name="connsiteY12" fmla="*/ 1767756 h 1986286"/>
                <a:gd name="connsiteX13" fmla="*/ 2021109 w 2109656"/>
                <a:gd name="connsiteY13" fmla="*/ 1364556 h 1986286"/>
                <a:gd name="connsiteX14" fmla="*/ 1905683 w 2109656"/>
                <a:gd name="connsiteY14" fmla="*/ 1348744 h 1986286"/>
                <a:gd name="connsiteX15" fmla="*/ 1132481 w 2109656"/>
                <a:gd name="connsiteY15" fmla="*/ 972424 h 1986286"/>
                <a:gd name="connsiteX16" fmla="*/ 572740 w 2109656"/>
                <a:gd name="connsiteY16" fmla="*/ 41111 h 1986286"/>
                <a:gd name="connsiteX17" fmla="*/ 288126 w 2109656"/>
                <a:gd name="connsiteY17" fmla="*/ 169186 h 1986286"/>
                <a:gd name="connsiteX18" fmla="*/ 204322 w 2109656"/>
                <a:gd name="connsiteY18" fmla="*/ 1089431 h 1986286"/>
                <a:gd name="connsiteX19" fmla="*/ 215391 w 2109656"/>
                <a:gd name="connsiteY19" fmla="*/ 1108406 h 1986286"/>
                <a:gd name="connsiteX20" fmla="*/ 213810 w 2109656"/>
                <a:gd name="connsiteY20" fmla="*/ 1720321 h 1986286"/>
                <a:gd name="connsiteX21" fmla="*/ 337143 w 2109656"/>
                <a:gd name="connsiteY21" fmla="*/ 1829423 h 1986286"/>
                <a:gd name="connsiteX22" fmla="*/ 446245 w 2109656"/>
                <a:gd name="connsiteY22" fmla="*/ 1916387 h 1986286"/>
                <a:gd name="connsiteX23" fmla="*/ 141075 w 2109656"/>
                <a:gd name="connsiteY23" fmla="*/ 1726646 h 1986286"/>
                <a:gd name="connsiteX24" fmla="*/ 167955 w 2109656"/>
                <a:gd name="connsiteY24" fmla="*/ 1103662 h 1986286"/>
                <a:gd name="connsiteX25" fmla="*/ 167955 w 2109656"/>
                <a:gd name="connsiteY25" fmla="*/ 1091013 h 1986286"/>
                <a:gd name="connsiteX26" fmla="*/ 164793 w 2109656"/>
                <a:gd name="connsiteY26" fmla="*/ 1087850 h 1986286"/>
                <a:gd name="connsiteX27" fmla="*/ 161630 w 2109656"/>
                <a:gd name="connsiteY27" fmla="*/ 1083107 h 1986286"/>
                <a:gd name="connsiteX28" fmla="*/ 24067 w 2109656"/>
                <a:gd name="connsiteY28" fmla="*/ 577130 h 1986286"/>
                <a:gd name="connsiteX29" fmla="*/ 275476 w 2109656"/>
                <a:gd name="connsiteY29" fmla="*/ 137563 h 1986286"/>
                <a:gd name="connsiteX30" fmla="*/ 569577 w 2109656"/>
                <a:gd name="connsiteY30" fmla="*/ 18974 h 1986286"/>
                <a:gd name="connsiteX31" fmla="*/ 566415 w 2109656"/>
                <a:gd name="connsiteY31" fmla="*/ 0 h 1986286"/>
                <a:gd name="connsiteX32" fmla="*/ 262827 w 2109656"/>
                <a:gd name="connsiteY32" fmla="*/ 123332 h 1986286"/>
                <a:gd name="connsiteX33" fmla="*/ 5093 w 2109656"/>
                <a:gd name="connsiteY33" fmla="*/ 575549 h 1986286"/>
                <a:gd name="connsiteX34" fmla="*/ 145818 w 2109656"/>
                <a:gd name="connsiteY34" fmla="*/ 1094175 h 1986286"/>
                <a:gd name="connsiteX35" fmla="*/ 147400 w 2109656"/>
                <a:gd name="connsiteY35" fmla="*/ 1095756 h 1986286"/>
                <a:gd name="connsiteX36" fmla="*/ 125263 w 2109656"/>
                <a:gd name="connsiteY36" fmla="*/ 1736133 h 1986286"/>
                <a:gd name="connsiteX37" fmla="*/ 493680 w 2109656"/>
                <a:gd name="connsiteY37" fmla="*/ 1941686 h 1986286"/>
                <a:gd name="connsiteX38" fmla="*/ 1355429 w 2109656"/>
                <a:gd name="connsiteY38" fmla="*/ 1859464 h 1986286"/>
                <a:gd name="connsiteX39" fmla="*/ 1795000 w 2109656"/>
                <a:gd name="connsiteY39" fmla="*/ 1701347 h 1986286"/>
                <a:gd name="connsiteX40" fmla="*/ 2000554 w 2109656"/>
                <a:gd name="connsiteY40" fmla="*/ 1375625 h 1986286"/>
                <a:gd name="connsiteX41" fmla="*/ 1761794 w 2109656"/>
                <a:gd name="connsiteY41" fmla="*/ 1767756 h 1986286"/>
                <a:gd name="connsiteX42" fmla="*/ 1598932 w 2109656"/>
                <a:gd name="connsiteY42" fmla="*/ 1862627 h 1986286"/>
                <a:gd name="connsiteX43" fmla="*/ 1355429 w 2109656"/>
                <a:gd name="connsiteY43" fmla="*/ 1859464 h 1986286"/>
                <a:gd name="connsiteX44" fmla="*/ 1062909 w 2109656"/>
                <a:gd name="connsiteY44" fmla="*/ 1826260 h 1986286"/>
                <a:gd name="connsiteX45" fmla="*/ 1100857 w 2109656"/>
                <a:gd name="connsiteY45" fmla="*/ 1778825 h 1986286"/>
                <a:gd name="connsiteX46" fmla="*/ 1266882 w 2109656"/>
                <a:gd name="connsiteY46" fmla="*/ 1849978 h 1986286"/>
                <a:gd name="connsiteX47" fmla="*/ 1504061 w 2109656"/>
                <a:gd name="connsiteY47" fmla="*/ 1894251 h 1986286"/>
                <a:gd name="connsiteX48" fmla="*/ 1062909 w 2109656"/>
                <a:gd name="connsiteY48" fmla="*/ 1826260 h 1986286"/>
                <a:gd name="connsiteX49" fmla="*/ 960131 w 2109656"/>
                <a:gd name="connsiteY49" fmla="*/ 1729809 h 1986286"/>
                <a:gd name="connsiteX50" fmla="*/ 996499 w 2109656"/>
                <a:gd name="connsiteY50" fmla="*/ 1682373 h 1986286"/>
                <a:gd name="connsiteX51" fmla="*/ 1086626 w 2109656"/>
                <a:gd name="connsiteY51" fmla="*/ 1767756 h 1986286"/>
                <a:gd name="connsiteX52" fmla="*/ 1048678 w 2109656"/>
                <a:gd name="connsiteY52" fmla="*/ 1815192 h 1986286"/>
                <a:gd name="connsiteX53" fmla="*/ 960131 w 2109656"/>
                <a:gd name="connsiteY53" fmla="*/ 1729809 h 1986286"/>
                <a:gd name="connsiteX54" fmla="*/ 549022 w 2109656"/>
                <a:gd name="connsiteY54" fmla="*/ 1943268 h 1986286"/>
                <a:gd name="connsiteX55" fmla="*/ 839961 w 2109656"/>
                <a:gd name="connsiteY55" fmla="*/ 1842072 h 1986286"/>
                <a:gd name="connsiteX56" fmla="*/ 901627 w 2109656"/>
                <a:gd name="connsiteY56" fmla="*/ 1788311 h 1986286"/>
                <a:gd name="connsiteX57" fmla="*/ 947482 w 2109656"/>
                <a:gd name="connsiteY57" fmla="*/ 1745620 h 1986286"/>
                <a:gd name="connsiteX58" fmla="*/ 1034447 w 2109656"/>
                <a:gd name="connsiteY58" fmla="*/ 1829423 h 1986286"/>
                <a:gd name="connsiteX59" fmla="*/ 1021798 w 2109656"/>
                <a:gd name="connsiteY59" fmla="*/ 1842072 h 1986286"/>
                <a:gd name="connsiteX60" fmla="*/ 549022 w 2109656"/>
                <a:gd name="connsiteY60" fmla="*/ 1943268 h 1986286"/>
                <a:gd name="connsiteX61" fmla="*/ 398809 w 2109656"/>
                <a:gd name="connsiteY61" fmla="*/ 1861046 h 1986286"/>
                <a:gd name="connsiteX62" fmla="*/ 760901 w 2109656"/>
                <a:gd name="connsiteY62" fmla="*/ 1870533 h 1986286"/>
                <a:gd name="connsiteX63" fmla="*/ 500005 w 2109656"/>
                <a:gd name="connsiteY63" fmla="*/ 1924293 h 1986286"/>
                <a:gd name="connsiteX64" fmla="*/ 398809 w 2109656"/>
                <a:gd name="connsiteY64" fmla="*/ 1861046 h 198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109656" h="1986286">
                  <a:moveTo>
                    <a:pt x="493680" y="1941686"/>
                  </a:moveTo>
                  <a:cubicBezTo>
                    <a:pt x="659705" y="2017582"/>
                    <a:pt x="860516" y="1997027"/>
                    <a:pt x="1009148" y="1876858"/>
                  </a:cubicBezTo>
                  <a:cubicBezTo>
                    <a:pt x="1017054" y="1870533"/>
                    <a:pt x="1026541" y="1862627"/>
                    <a:pt x="1034447" y="1854721"/>
                  </a:cubicBezTo>
                  <a:cubicBezTo>
                    <a:pt x="1039191" y="1849978"/>
                    <a:pt x="1045516" y="1843653"/>
                    <a:pt x="1050259" y="1838909"/>
                  </a:cubicBezTo>
                  <a:cubicBezTo>
                    <a:pt x="1205216" y="1946429"/>
                    <a:pt x="1407608" y="1960660"/>
                    <a:pt x="1603675" y="1878439"/>
                  </a:cubicBezTo>
                  <a:cubicBezTo>
                    <a:pt x="1700128" y="1856303"/>
                    <a:pt x="1795000" y="1810448"/>
                    <a:pt x="1883546" y="1739295"/>
                  </a:cubicBezTo>
                  <a:cubicBezTo>
                    <a:pt x="1897777" y="1728227"/>
                    <a:pt x="1910426" y="1715578"/>
                    <a:pt x="1924657" y="1704509"/>
                  </a:cubicBezTo>
                  <a:cubicBezTo>
                    <a:pt x="2035341" y="1601733"/>
                    <a:pt x="2087520" y="1479982"/>
                    <a:pt x="2109656" y="1369300"/>
                  </a:cubicBezTo>
                  <a:cubicBezTo>
                    <a:pt x="2103332" y="1369300"/>
                    <a:pt x="2097007" y="1369300"/>
                    <a:pt x="2090682" y="1367719"/>
                  </a:cubicBezTo>
                  <a:cubicBezTo>
                    <a:pt x="2068545" y="1473658"/>
                    <a:pt x="2017947" y="1590664"/>
                    <a:pt x="1912007" y="1690279"/>
                  </a:cubicBezTo>
                  <a:cubicBezTo>
                    <a:pt x="1848760" y="1748782"/>
                    <a:pt x="1780769" y="1793056"/>
                    <a:pt x="1709615" y="1824679"/>
                  </a:cubicBezTo>
                  <a:cubicBezTo>
                    <a:pt x="1730171" y="1812029"/>
                    <a:pt x="1752307" y="1797799"/>
                    <a:pt x="1772863" y="1781987"/>
                  </a:cubicBezTo>
                  <a:cubicBezTo>
                    <a:pt x="1779188" y="1777244"/>
                    <a:pt x="1785512" y="1772500"/>
                    <a:pt x="1791837" y="1767756"/>
                  </a:cubicBezTo>
                  <a:cubicBezTo>
                    <a:pt x="1938888" y="1649168"/>
                    <a:pt x="1998973" y="1492632"/>
                    <a:pt x="2021109" y="1364556"/>
                  </a:cubicBezTo>
                  <a:cubicBezTo>
                    <a:pt x="1981580" y="1361394"/>
                    <a:pt x="1943631" y="1356650"/>
                    <a:pt x="1905683" y="1348744"/>
                  </a:cubicBezTo>
                  <a:cubicBezTo>
                    <a:pt x="1613163" y="1299728"/>
                    <a:pt x="1358591" y="1159003"/>
                    <a:pt x="1132481" y="972424"/>
                  </a:cubicBezTo>
                  <a:cubicBezTo>
                    <a:pt x="851029" y="741572"/>
                    <a:pt x="629663" y="404782"/>
                    <a:pt x="572740" y="41111"/>
                  </a:cubicBezTo>
                  <a:cubicBezTo>
                    <a:pt x="471544" y="58504"/>
                    <a:pt x="373510" y="101195"/>
                    <a:pt x="288126" y="169186"/>
                  </a:cubicBezTo>
                  <a:cubicBezTo>
                    <a:pt x="14580" y="390551"/>
                    <a:pt x="-21788" y="800076"/>
                    <a:pt x="204322" y="1089431"/>
                  </a:cubicBezTo>
                  <a:cubicBezTo>
                    <a:pt x="207485" y="1095756"/>
                    <a:pt x="212228" y="1102081"/>
                    <a:pt x="215391" y="1108406"/>
                  </a:cubicBezTo>
                  <a:cubicBezTo>
                    <a:pt x="73084" y="1282335"/>
                    <a:pt x="66759" y="1538486"/>
                    <a:pt x="213810" y="1720321"/>
                  </a:cubicBezTo>
                  <a:cubicBezTo>
                    <a:pt x="250177" y="1764594"/>
                    <a:pt x="291288" y="1800962"/>
                    <a:pt x="337143" y="1829423"/>
                  </a:cubicBezTo>
                  <a:cubicBezTo>
                    <a:pt x="370347" y="1864209"/>
                    <a:pt x="406715" y="1894251"/>
                    <a:pt x="446245" y="1916387"/>
                  </a:cubicBezTo>
                  <a:cubicBezTo>
                    <a:pt x="327655" y="1894251"/>
                    <a:pt x="218553" y="1831003"/>
                    <a:pt x="141075" y="1726646"/>
                  </a:cubicBezTo>
                  <a:cubicBezTo>
                    <a:pt x="349" y="1540067"/>
                    <a:pt x="12999" y="1277591"/>
                    <a:pt x="167955" y="1103662"/>
                  </a:cubicBezTo>
                  <a:cubicBezTo>
                    <a:pt x="171118" y="1100500"/>
                    <a:pt x="171118" y="1095756"/>
                    <a:pt x="167955" y="1091013"/>
                  </a:cubicBezTo>
                  <a:lnTo>
                    <a:pt x="164793" y="1087850"/>
                  </a:lnTo>
                  <a:cubicBezTo>
                    <a:pt x="163212" y="1086269"/>
                    <a:pt x="163212" y="1084688"/>
                    <a:pt x="161630" y="1083107"/>
                  </a:cubicBezTo>
                  <a:cubicBezTo>
                    <a:pt x="50947" y="936057"/>
                    <a:pt x="1930" y="755803"/>
                    <a:pt x="24067" y="577130"/>
                  </a:cubicBezTo>
                  <a:cubicBezTo>
                    <a:pt x="46203" y="398457"/>
                    <a:pt x="134750" y="241920"/>
                    <a:pt x="275476" y="137563"/>
                  </a:cubicBezTo>
                  <a:cubicBezTo>
                    <a:pt x="364023" y="71153"/>
                    <a:pt x="465219" y="31624"/>
                    <a:pt x="569577" y="18974"/>
                  </a:cubicBezTo>
                  <a:cubicBezTo>
                    <a:pt x="567996" y="12649"/>
                    <a:pt x="567996" y="6325"/>
                    <a:pt x="566415" y="0"/>
                  </a:cubicBezTo>
                  <a:cubicBezTo>
                    <a:pt x="458894" y="14231"/>
                    <a:pt x="352954" y="55341"/>
                    <a:pt x="262827" y="123332"/>
                  </a:cubicBezTo>
                  <a:cubicBezTo>
                    <a:pt x="118938" y="232433"/>
                    <a:pt x="27229" y="392132"/>
                    <a:pt x="5093" y="575549"/>
                  </a:cubicBezTo>
                  <a:cubicBezTo>
                    <a:pt x="-17044" y="758965"/>
                    <a:pt x="33554" y="943963"/>
                    <a:pt x="145818" y="1094175"/>
                  </a:cubicBezTo>
                  <a:cubicBezTo>
                    <a:pt x="145818" y="1094175"/>
                    <a:pt x="147400" y="1095756"/>
                    <a:pt x="147400" y="1095756"/>
                  </a:cubicBezTo>
                  <a:cubicBezTo>
                    <a:pt x="-9138" y="1276011"/>
                    <a:pt x="-18625" y="1544811"/>
                    <a:pt x="125263" y="1736133"/>
                  </a:cubicBezTo>
                  <a:cubicBezTo>
                    <a:pt x="216972" y="1861046"/>
                    <a:pt x="352954" y="1930617"/>
                    <a:pt x="493680" y="1941686"/>
                  </a:cubicBezTo>
                  <a:close/>
                  <a:moveTo>
                    <a:pt x="1355429" y="1859464"/>
                  </a:moveTo>
                  <a:cubicBezTo>
                    <a:pt x="1504061" y="1865790"/>
                    <a:pt x="1660598" y="1808868"/>
                    <a:pt x="1795000" y="1701347"/>
                  </a:cubicBezTo>
                  <a:cubicBezTo>
                    <a:pt x="1913589" y="1604895"/>
                    <a:pt x="1973674" y="1484726"/>
                    <a:pt x="2000554" y="1375625"/>
                  </a:cubicBezTo>
                  <a:cubicBezTo>
                    <a:pt x="1975255" y="1502119"/>
                    <a:pt x="1912007" y="1653911"/>
                    <a:pt x="1761794" y="1767756"/>
                  </a:cubicBezTo>
                  <a:cubicBezTo>
                    <a:pt x="1709615" y="1807286"/>
                    <a:pt x="1654274" y="1838909"/>
                    <a:pt x="1598932" y="1862627"/>
                  </a:cubicBezTo>
                  <a:cubicBezTo>
                    <a:pt x="1515129" y="1880021"/>
                    <a:pt x="1432907" y="1880021"/>
                    <a:pt x="1355429" y="1859464"/>
                  </a:cubicBezTo>
                  <a:close/>
                  <a:moveTo>
                    <a:pt x="1062909" y="1826260"/>
                  </a:moveTo>
                  <a:cubicBezTo>
                    <a:pt x="1077139" y="1810448"/>
                    <a:pt x="1089789" y="1794637"/>
                    <a:pt x="1100857" y="1778825"/>
                  </a:cubicBezTo>
                  <a:cubicBezTo>
                    <a:pt x="1153036" y="1813611"/>
                    <a:pt x="1208378" y="1837329"/>
                    <a:pt x="1266882" y="1849978"/>
                  </a:cubicBezTo>
                  <a:cubicBezTo>
                    <a:pt x="1341198" y="1883182"/>
                    <a:pt x="1421839" y="1898994"/>
                    <a:pt x="1504061" y="1894251"/>
                  </a:cubicBezTo>
                  <a:cubicBezTo>
                    <a:pt x="1345942" y="1933780"/>
                    <a:pt x="1187823" y="1911644"/>
                    <a:pt x="1062909" y="1826260"/>
                  </a:cubicBezTo>
                  <a:close/>
                  <a:moveTo>
                    <a:pt x="960131" y="1729809"/>
                  </a:moveTo>
                  <a:cubicBezTo>
                    <a:pt x="972781" y="1713997"/>
                    <a:pt x="985430" y="1698185"/>
                    <a:pt x="996499" y="1682373"/>
                  </a:cubicBezTo>
                  <a:cubicBezTo>
                    <a:pt x="1024960" y="1715578"/>
                    <a:pt x="1055003" y="1744039"/>
                    <a:pt x="1086626" y="1767756"/>
                  </a:cubicBezTo>
                  <a:cubicBezTo>
                    <a:pt x="1075558" y="1785150"/>
                    <a:pt x="1062909" y="1800962"/>
                    <a:pt x="1048678" y="1815192"/>
                  </a:cubicBezTo>
                  <a:cubicBezTo>
                    <a:pt x="1015473" y="1791474"/>
                    <a:pt x="987011" y="1763013"/>
                    <a:pt x="960131" y="1729809"/>
                  </a:cubicBezTo>
                  <a:close/>
                  <a:moveTo>
                    <a:pt x="549022" y="1943268"/>
                  </a:moveTo>
                  <a:cubicBezTo>
                    <a:pt x="650218" y="1940105"/>
                    <a:pt x="752996" y="1906900"/>
                    <a:pt x="839961" y="1842072"/>
                  </a:cubicBezTo>
                  <a:cubicBezTo>
                    <a:pt x="862098" y="1826260"/>
                    <a:pt x="882653" y="1807286"/>
                    <a:pt x="901627" y="1788311"/>
                  </a:cubicBezTo>
                  <a:cubicBezTo>
                    <a:pt x="917439" y="1774081"/>
                    <a:pt x="933251" y="1759850"/>
                    <a:pt x="947482" y="1745620"/>
                  </a:cubicBezTo>
                  <a:cubicBezTo>
                    <a:pt x="974362" y="1777244"/>
                    <a:pt x="1002823" y="1805705"/>
                    <a:pt x="1034447" y="1829423"/>
                  </a:cubicBezTo>
                  <a:cubicBezTo>
                    <a:pt x="1029704" y="1834166"/>
                    <a:pt x="1026541" y="1838909"/>
                    <a:pt x="1021798" y="1842072"/>
                  </a:cubicBezTo>
                  <a:cubicBezTo>
                    <a:pt x="890559" y="1962241"/>
                    <a:pt x="708722" y="1995446"/>
                    <a:pt x="549022" y="1943268"/>
                  </a:cubicBezTo>
                  <a:close/>
                  <a:moveTo>
                    <a:pt x="398809" y="1861046"/>
                  </a:moveTo>
                  <a:cubicBezTo>
                    <a:pt x="512654" y="1910062"/>
                    <a:pt x="642312" y="1914806"/>
                    <a:pt x="760901" y="1870533"/>
                  </a:cubicBezTo>
                  <a:cubicBezTo>
                    <a:pt x="678679" y="1913225"/>
                    <a:pt x="588552" y="1930617"/>
                    <a:pt x="500005" y="1924293"/>
                  </a:cubicBezTo>
                  <a:cubicBezTo>
                    <a:pt x="463638" y="1906900"/>
                    <a:pt x="430433" y="1886345"/>
                    <a:pt x="398809" y="1861046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รูปแบบอิสระ: รูปร่าง 86">
              <a:extLst>
                <a:ext uri="{FF2B5EF4-FFF2-40B4-BE49-F238E27FC236}">
                  <a16:creationId xmlns:a16="http://schemas.microsoft.com/office/drawing/2014/main" id="{739FD849-645E-415E-B218-EA2532D13233}"/>
                </a:ext>
              </a:extLst>
            </p:cNvPr>
            <p:cNvSpPr/>
            <p:nvPr/>
          </p:nvSpPr>
          <p:spPr>
            <a:xfrm>
              <a:off x="1027556" y="4887299"/>
              <a:ext cx="316585" cy="211215"/>
            </a:xfrm>
            <a:custGeom>
              <a:avLst/>
              <a:gdLst>
                <a:gd name="connsiteX0" fmla="*/ 264256 w 316585"/>
                <a:gd name="connsiteY0" fmla="*/ 199349 h 211215"/>
                <a:gd name="connsiteX1" fmla="*/ 25496 w 316585"/>
                <a:gd name="connsiteY1" fmla="*/ 60206 h 211215"/>
                <a:gd name="connsiteX2" fmla="*/ 31820 w 316585"/>
                <a:gd name="connsiteY2" fmla="*/ 121 h 211215"/>
                <a:gd name="connsiteX3" fmla="*/ 310110 w 316585"/>
                <a:gd name="connsiteY3" fmla="*/ 159820 h 211215"/>
                <a:gd name="connsiteX4" fmla="*/ 264256 w 316585"/>
                <a:gd name="connsiteY4" fmla="*/ 199349 h 211215"/>
                <a:gd name="connsiteX5" fmla="*/ 264256 w 316585"/>
                <a:gd name="connsiteY5" fmla="*/ 199349 h 211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585" h="211215">
                  <a:moveTo>
                    <a:pt x="264256" y="199349"/>
                  </a:moveTo>
                  <a:cubicBezTo>
                    <a:pt x="207333" y="118709"/>
                    <a:pt x="125111" y="71274"/>
                    <a:pt x="25496" y="60206"/>
                  </a:cubicBezTo>
                  <a:cubicBezTo>
                    <a:pt x="-12453" y="57043"/>
                    <a:pt x="-6128" y="-3042"/>
                    <a:pt x="31820" y="121"/>
                  </a:cubicBezTo>
                  <a:cubicBezTo>
                    <a:pt x="144085" y="11189"/>
                    <a:pt x="243700" y="68111"/>
                    <a:pt x="310110" y="159820"/>
                  </a:cubicBezTo>
                  <a:cubicBezTo>
                    <a:pt x="333828" y="193024"/>
                    <a:pt x="286392" y="230973"/>
                    <a:pt x="264256" y="199349"/>
                  </a:cubicBezTo>
                  <a:lnTo>
                    <a:pt x="264256" y="19934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รูปแบบอิสระ: รูปร่าง 87">
              <a:extLst>
                <a:ext uri="{FF2B5EF4-FFF2-40B4-BE49-F238E27FC236}">
                  <a16:creationId xmlns:a16="http://schemas.microsoft.com/office/drawing/2014/main" id="{2B9584FF-E503-442F-A9B0-6C70B0F30FFB}"/>
                </a:ext>
              </a:extLst>
            </p:cNvPr>
            <p:cNvSpPr/>
            <p:nvPr/>
          </p:nvSpPr>
          <p:spPr>
            <a:xfrm>
              <a:off x="842008" y="4884631"/>
              <a:ext cx="146411" cy="71517"/>
            </a:xfrm>
            <a:custGeom>
              <a:avLst/>
              <a:gdLst>
                <a:gd name="connsiteX0" fmla="*/ 114591 w 146411"/>
                <a:gd name="connsiteY0" fmla="*/ 62874 h 71517"/>
                <a:gd name="connsiteX1" fmla="*/ 41856 w 146411"/>
                <a:gd name="connsiteY1" fmla="*/ 69199 h 71517"/>
                <a:gd name="connsiteX2" fmla="*/ 18138 w 146411"/>
                <a:gd name="connsiteY2" fmla="*/ 13858 h 71517"/>
                <a:gd name="connsiteX3" fmla="*/ 120916 w 146411"/>
                <a:gd name="connsiteY3" fmla="*/ 2789 h 71517"/>
                <a:gd name="connsiteX4" fmla="*/ 114591 w 146411"/>
                <a:gd name="connsiteY4" fmla="*/ 62874 h 71517"/>
                <a:gd name="connsiteX5" fmla="*/ 114591 w 146411"/>
                <a:gd name="connsiteY5" fmla="*/ 62874 h 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411" h="71517">
                  <a:moveTo>
                    <a:pt x="114591" y="62874"/>
                  </a:moveTo>
                  <a:cubicBezTo>
                    <a:pt x="89292" y="58130"/>
                    <a:pt x="65574" y="61293"/>
                    <a:pt x="41856" y="69199"/>
                  </a:cubicBezTo>
                  <a:cubicBezTo>
                    <a:pt x="5489" y="83429"/>
                    <a:pt x="-18229" y="28088"/>
                    <a:pt x="18138" y="13858"/>
                  </a:cubicBezTo>
                  <a:cubicBezTo>
                    <a:pt x="51343" y="1208"/>
                    <a:pt x="86130" y="-3535"/>
                    <a:pt x="120916" y="2789"/>
                  </a:cubicBezTo>
                  <a:cubicBezTo>
                    <a:pt x="158865" y="9114"/>
                    <a:pt x="152539" y="69199"/>
                    <a:pt x="114591" y="62874"/>
                  </a:cubicBezTo>
                  <a:lnTo>
                    <a:pt x="114591" y="62874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รูปแบบอิสระ: รูปร่าง 88">
              <a:extLst>
                <a:ext uri="{FF2B5EF4-FFF2-40B4-BE49-F238E27FC236}">
                  <a16:creationId xmlns:a16="http://schemas.microsoft.com/office/drawing/2014/main" id="{8525A0B5-EEF9-42B3-80EA-F1A759612144}"/>
                </a:ext>
              </a:extLst>
            </p:cNvPr>
            <p:cNvSpPr/>
            <p:nvPr/>
          </p:nvSpPr>
          <p:spPr>
            <a:xfrm>
              <a:off x="431448" y="4574316"/>
              <a:ext cx="363026" cy="270782"/>
            </a:xfrm>
            <a:custGeom>
              <a:avLst/>
              <a:gdLst>
                <a:gd name="connsiteX0" fmla="*/ 305367 w 363026"/>
                <a:gd name="connsiteY0" fmla="*/ 253019 h 270782"/>
                <a:gd name="connsiteX1" fmla="*/ 25496 w 363026"/>
                <a:gd name="connsiteY1" fmla="*/ 60115 h 270782"/>
                <a:gd name="connsiteX2" fmla="*/ 31821 w 363026"/>
                <a:gd name="connsiteY2" fmla="*/ 31 h 270782"/>
                <a:gd name="connsiteX3" fmla="*/ 360708 w 363026"/>
                <a:gd name="connsiteY3" fmla="*/ 229301 h 270782"/>
                <a:gd name="connsiteX4" fmla="*/ 305367 w 363026"/>
                <a:gd name="connsiteY4" fmla="*/ 253019 h 270782"/>
                <a:gd name="connsiteX5" fmla="*/ 305367 w 363026"/>
                <a:gd name="connsiteY5" fmla="*/ 253019 h 27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026" h="270782">
                  <a:moveTo>
                    <a:pt x="305367" y="253019"/>
                  </a:moveTo>
                  <a:cubicBezTo>
                    <a:pt x="257931" y="137593"/>
                    <a:pt x="150410" y="64859"/>
                    <a:pt x="25496" y="60115"/>
                  </a:cubicBezTo>
                  <a:cubicBezTo>
                    <a:pt x="-12453" y="58534"/>
                    <a:pt x="-6128" y="-1551"/>
                    <a:pt x="31821" y="31"/>
                  </a:cubicBezTo>
                  <a:cubicBezTo>
                    <a:pt x="177290" y="6355"/>
                    <a:pt x="303785" y="94901"/>
                    <a:pt x="360708" y="229301"/>
                  </a:cubicBezTo>
                  <a:cubicBezTo>
                    <a:pt x="374939" y="264088"/>
                    <a:pt x="319597" y="289386"/>
                    <a:pt x="305367" y="253019"/>
                  </a:cubicBezTo>
                  <a:lnTo>
                    <a:pt x="305367" y="25301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รูปแบบอิสระ: รูปร่าง 89">
              <a:extLst>
                <a:ext uri="{FF2B5EF4-FFF2-40B4-BE49-F238E27FC236}">
                  <a16:creationId xmlns:a16="http://schemas.microsoft.com/office/drawing/2014/main" id="{DC8901F7-B7DF-4927-8BAB-E2212CFDF1BE}"/>
                </a:ext>
              </a:extLst>
            </p:cNvPr>
            <p:cNvSpPr/>
            <p:nvPr/>
          </p:nvSpPr>
          <p:spPr>
            <a:xfrm>
              <a:off x="1496117" y="5130756"/>
              <a:ext cx="221436" cy="362432"/>
            </a:xfrm>
            <a:custGeom>
              <a:avLst/>
              <a:gdLst>
                <a:gd name="connsiteX0" fmla="*/ 217872 w 221436"/>
                <a:gd name="connsiteY0" fmla="*/ 25464 h 362432"/>
                <a:gd name="connsiteX1" fmla="*/ 40779 w 221436"/>
                <a:gd name="connsiteY1" fmla="*/ 359092 h 362432"/>
                <a:gd name="connsiteX2" fmla="*/ 17061 w 221436"/>
                <a:gd name="connsiteY2" fmla="*/ 303751 h 362432"/>
                <a:gd name="connsiteX3" fmla="*/ 159369 w 221436"/>
                <a:gd name="connsiteY3" fmla="*/ 33370 h 362432"/>
                <a:gd name="connsiteX4" fmla="*/ 217872 w 221436"/>
                <a:gd name="connsiteY4" fmla="*/ 25464 h 362432"/>
                <a:gd name="connsiteX5" fmla="*/ 217872 w 221436"/>
                <a:gd name="connsiteY5" fmla="*/ 25464 h 36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1436" h="362432">
                  <a:moveTo>
                    <a:pt x="217872" y="25464"/>
                  </a:moveTo>
                  <a:cubicBezTo>
                    <a:pt x="238428" y="167770"/>
                    <a:pt x="168856" y="295845"/>
                    <a:pt x="40779" y="359092"/>
                  </a:cubicBezTo>
                  <a:cubicBezTo>
                    <a:pt x="5993" y="376485"/>
                    <a:pt x="-17725" y="321144"/>
                    <a:pt x="17061" y="303751"/>
                  </a:cubicBezTo>
                  <a:cubicBezTo>
                    <a:pt x="121420" y="251572"/>
                    <a:pt x="175180" y="148796"/>
                    <a:pt x="159369" y="33370"/>
                  </a:cubicBezTo>
                  <a:cubicBezTo>
                    <a:pt x="153044" y="-4579"/>
                    <a:pt x="211548" y="-14066"/>
                    <a:pt x="217872" y="25464"/>
                  </a:cubicBezTo>
                  <a:lnTo>
                    <a:pt x="217872" y="25464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รูปแบบอิสระ: รูปร่าง 90">
              <a:extLst>
                <a:ext uri="{FF2B5EF4-FFF2-40B4-BE49-F238E27FC236}">
                  <a16:creationId xmlns:a16="http://schemas.microsoft.com/office/drawing/2014/main" id="{AA018013-1F5D-4E4D-B134-42775F690D98}"/>
                </a:ext>
              </a:extLst>
            </p:cNvPr>
            <p:cNvSpPr/>
            <p:nvPr/>
          </p:nvSpPr>
          <p:spPr>
            <a:xfrm>
              <a:off x="1528840" y="5024309"/>
              <a:ext cx="131268" cy="82684"/>
            </a:xfrm>
            <a:custGeom>
              <a:avLst/>
              <a:gdLst>
                <a:gd name="connsiteX0" fmla="*/ 83953 w 131268"/>
                <a:gd name="connsiteY0" fmla="*/ 76570 h 82684"/>
                <a:gd name="connsiteX1" fmla="*/ 34936 w 131268"/>
                <a:gd name="connsiteY1" fmla="*/ 60758 h 82684"/>
                <a:gd name="connsiteX2" fmla="*/ 150 w 131268"/>
                <a:gd name="connsiteY2" fmla="*/ 35459 h 82684"/>
                <a:gd name="connsiteX3" fmla="*/ 25449 w 131268"/>
                <a:gd name="connsiteY3" fmla="*/ 673 h 82684"/>
                <a:gd name="connsiteX4" fmla="*/ 118739 w 131268"/>
                <a:gd name="connsiteY4" fmla="*/ 25972 h 82684"/>
                <a:gd name="connsiteX5" fmla="*/ 125064 w 131268"/>
                <a:gd name="connsiteY5" fmla="*/ 68664 h 82684"/>
                <a:gd name="connsiteX6" fmla="*/ 83953 w 131268"/>
                <a:gd name="connsiteY6" fmla="*/ 76570 h 82684"/>
                <a:gd name="connsiteX7" fmla="*/ 83953 w 131268"/>
                <a:gd name="connsiteY7" fmla="*/ 76570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68" h="82684">
                  <a:moveTo>
                    <a:pt x="83953" y="76570"/>
                  </a:moveTo>
                  <a:cubicBezTo>
                    <a:pt x="69722" y="65502"/>
                    <a:pt x="53911" y="59177"/>
                    <a:pt x="34936" y="60758"/>
                  </a:cubicBezTo>
                  <a:cubicBezTo>
                    <a:pt x="19124" y="62339"/>
                    <a:pt x="3312" y="52852"/>
                    <a:pt x="150" y="35459"/>
                  </a:cubicBezTo>
                  <a:cubicBezTo>
                    <a:pt x="-1431" y="19648"/>
                    <a:pt x="9637" y="2254"/>
                    <a:pt x="25449" y="673"/>
                  </a:cubicBezTo>
                  <a:cubicBezTo>
                    <a:pt x="58654" y="-2489"/>
                    <a:pt x="91859" y="5417"/>
                    <a:pt x="118739" y="25972"/>
                  </a:cubicBezTo>
                  <a:cubicBezTo>
                    <a:pt x="131389" y="35459"/>
                    <a:pt x="136133" y="54433"/>
                    <a:pt x="125064" y="68664"/>
                  </a:cubicBezTo>
                  <a:cubicBezTo>
                    <a:pt x="117158" y="82895"/>
                    <a:pt x="96603" y="87638"/>
                    <a:pt x="83953" y="76570"/>
                  </a:cubicBezTo>
                  <a:lnTo>
                    <a:pt x="83953" y="76570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7" name="กลุ่ม 746">
            <a:extLst>
              <a:ext uri="{FF2B5EF4-FFF2-40B4-BE49-F238E27FC236}">
                <a16:creationId xmlns:a16="http://schemas.microsoft.com/office/drawing/2014/main" id="{E0A28563-6729-447C-BDB4-88432491E69E}"/>
              </a:ext>
            </a:extLst>
          </p:cNvPr>
          <p:cNvGrpSpPr/>
          <p:nvPr userDrawn="1"/>
        </p:nvGrpSpPr>
        <p:grpSpPr>
          <a:xfrm>
            <a:off x="7428291" y="4160585"/>
            <a:ext cx="3567361" cy="2450443"/>
            <a:chOff x="7428291" y="4160585"/>
            <a:chExt cx="3567361" cy="2450443"/>
          </a:xfrm>
        </p:grpSpPr>
        <p:sp>
          <p:nvSpPr>
            <p:cNvPr id="93" name="รูปแบบอิสระ: รูปร่าง 92">
              <a:extLst>
                <a:ext uri="{FF2B5EF4-FFF2-40B4-BE49-F238E27FC236}">
                  <a16:creationId xmlns:a16="http://schemas.microsoft.com/office/drawing/2014/main" id="{917E2122-6BA8-4A09-B4A6-3DACD41C0AA6}"/>
                </a:ext>
              </a:extLst>
            </p:cNvPr>
            <p:cNvSpPr/>
            <p:nvPr/>
          </p:nvSpPr>
          <p:spPr>
            <a:xfrm>
              <a:off x="7428291" y="4162160"/>
              <a:ext cx="3562618" cy="2448868"/>
            </a:xfrm>
            <a:custGeom>
              <a:avLst/>
              <a:gdLst>
                <a:gd name="connsiteX0" fmla="*/ 340074 w 3562618"/>
                <a:gd name="connsiteY0" fmla="*/ 2232122 h 2448868"/>
                <a:gd name="connsiteX1" fmla="*/ 931439 w 3562618"/>
                <a:gd name="connsiteY1" fmla="*/ 2360198 h 2448868"/>
                <a:gd name="connsiteX2" fmla="*/ 1299857 w 3562618"/>
                <a:gd name="connsiteY2" fmla="*/ 2186269 h 2448868"/>
                <a:gd name="connsiteX3" fmla="*/ 1416864 w 3562618"/>
                <a:gd name="connsiteY3" fmla="*/ 2089816 h 2448868"/>
                <a:gd name="connsiteX4" fmla="*/ 1990836 w 3562618"/>
                <a:gd name="connsiteY4" fmla="*/ 2440838 h 2448868"/>
                <a:gd name="connsiteX5" fmla="*/ 2397202 w 3562618"/>
                <a:gd name="connsiteY5" fmla="*/ 2036057 h 2448868"/>
                <a:gd name="connsiteX6" fmla="*/ 2463612 w 3562618"/>
                <a:gd name="connsiteY6" fmla="*/ 1892169 h 2448868"/>
                <a:gd name="connsiteX7" fmla="*/ 2677073 w 3562618"/>
                <a:gd name="connsiteY7" fmla="*/ 1885845 h 2448868"/>
                <a:gd name="connsiteX8" fmla="*/ 3239976 w 3562618"/>
                <a:gd name="connsiteY8" fmla="*/ 1215425 h 2448868"/>
                <a:gd name="connsiteX9" fmla="*/ 3553052 w 3562618"/>
                <a:gd name="connsiteY9" fmla="*/ 617740 h 2448868"/>
                <a:gd name="connsiteX10" fmla="*/ 3538821 w 3562618"/>
                <a:gd name="connsiteY10" fmla="*/ 557656 h 2448868"/>
                <a:gd name="connsiteX11" fmla="*/ 3524590 w 3562618"/>
                <a:gd name="connsiteY11" fmla="*/ 410606 h 2448868"/>
                <a:gd name="connsiteX12" fmla="*/ 2953781 w 3562618"/>
                <a:gd name="connsiteY12" fmla="*/ 10568 h 2448868"/>
                <a:gd name="connsiteX13" fmla="*/ 2650193 w 3562618"/>
                <a:gd name="connsiteY13" fmla="*/ 268300 h 2448868"/>
                <a:gd name="connsiteX14" fmla="*/ 1959212 w 3562618"/>
                <a:gd name="connsiteY14" fmla="*/ 170267 h 2448868"/>
                <a:gd name="connsiteX15" fmla="*/ 1374172 w 3562618"/>
                <a:gd name="connsiteY15" fmla="*/ 576629 h 2448868"/>
                <a:gd name="connsiteX16" fmla="*/ 896654 w 3562618"/>
                <a:gd name="connsiteY16" fmla="*/ 391632 h 2448868"/>
                <a:gd name="connsiteX17" fmla="*/ 654731 w 3562618"/>
                <a:gd name="connsiteY17" fmla="*/ 538681 h 2448868"/>
                <a:gd name="connsiteX18" fmla="*/ 446014 w 3562618"/>
                <a:gd name="connsiteY18" fmla="*/ 864404 h 2448868"/>
                <a:gd name="connsiteX19" fmla="*/ 417552 w 3562618"/>
                <a:gd name="connsiteY19" fmla="*/ 888122 h 2448868"/>
                <a:gd name="connsiteX20" fmla="*/ 12768 w 3562618"/>
                <a:gd name="connsiteY20" fmla="*/ 1726146 h 2448868"/>
                <a:gd name="connsiteX21" fmla="*/ 340074 w 3562618"/>
                <a:gd name="connsiteY21" fmla="*/ 2232122 h 2448868"/>
                <a:gd name="connsiteX22" fmla="*/ 468150 w 3562618"/>
                <a:gd name="connsiteY22" fmla="*/ 897609 h 2448868"/>
                <a:gd name="connsiteX23" fmla="*/ 477638 w 3562618"/>
                <a:gd name="connsiteY23" fmla="*/ 883378 h 2448868"/>
                <a:gd name="connsiteX24" fmla="*/ 477638 w 3562618"/>
                <a:gd name="connsiteY24" fmla="*/ 880216 h 2448868"/>
                <a:gd name="connsiteX25" fmla="*/ 569347 w 3562618"/>
                <a:gd name="connsiteY25" fmla="*/ 821712 h 2448868"/>
                <a:gd name="connsiteX26" fmla="*/ 578834 w 3562618"/>
                <a:gd name="connsiteY26" fmla="*/ 807481 h 2448868"/>
                <a:gd name="connsiteX27" fmla="*/ 678449 w 3562618"/>
                <a:gd name="connsiteY27" fmla="*/ 560818 h 2448868"/>
                <a:gd name="connsiteX28" fmla="*/ 836568 w 3562618"/>
                <a:gd name="connsiteY28" fmla="*/ 497571 h 2448868"/>
                <a:gd name="connsiteX29" fmla="*/ 1230284 w 3562618"/>
                <a:gd name="connsiteY29" fmla="*/ 624065 h 2448868"/>
                <a:gd name="connsiteX30" fmla="*/ 895072 w 3562618"/>
                <a:gd name="connsiteY30" fmla="*/ 560818 h 2448868"/>
                <a:gd name="connsiteX31" fmla="*/ 567765 w 3562618"/>
                <a:gd name="connsiteY31" fmla="*/ 949787 h 2448868"/>
                <a:gd name="connsiteX32" fmla="*/ 188280 w 3562618"/>
                <a:gd name="connsiteY32" fmla="*/ 1525336 h 2448868"/>
                <a:gd name="connsiteX33" fmla="*/ 439689 w 3562618"/>
                <a:gd name="connsiteY33" fmla="*/ 915001 h 2448868"/>
                <a:gd name="connsiteX34" fmla="*/ 468150 w 3562618"/>
                <a:gd name="connsiteY34" fmla="*/ 897609 h 2448868"/>
                <a:gd name="connsiteX35" fmla="*/ 1949726 w 3562618"/>
                <a:gd name="connsiteY35" fmla="*/ 322060 h 2448868"/>
                <a:gd name="connsiteX36" fmla="*/ 2601176 w 3562618"/>
                <a:gd name="connsiteY36" fmla="*/ 431161 h 2448868"/>
                <a:gd name="connsiteX37" fmla="*/ 2593270 w 3562618"/>
                <a:gd name="connsiteY37" fmla="*/ 450135 h 2448868"/>
                <a:gd name="connsiteX38" fmla="*/ 1921264 w 3562618"/>
                <a:gd name="connsiteY38" fmla="*/ 345777 h 2448868"/>
                <a:gd name="connsiteX39" fmla="*/ 1353617 w 3562618"/>
                <a:gd name="connsiteY39" fmla="*/ 753722 h 2448868"/>
                <a:gd name="connsiteX40" fmla="*/ 1331481 w 3562618"/>
                <a:gd name="connsiteY40" fmla="*/ 720517 h 2448868"/>
                <a:gd name="connsiteX41" fmla="*/ 1949726 w 3562618"/>
                <a:gd name="connsiteY41" fmla="*/ 322060 h 2448868"/>
                <a:gd name="connsiteX42" fmla="*/ 3116643 w 3562618"/>
                <a:gd name="connsiteY42" fmla="*/ 1378287 h 2448868"/>
                <a:gd name="connsiteX43" fmla="*/ 3146686 w 3562618"/>
                <a:gd name="connsiteY43" fmla="*/ 1123717 h 2448868"/>
                <a:gd name="connsiteX44" fmla="*/ 3217840 w 3562618"/>
                <a:gd name="connsiteY44" fmla="*/ 1088931 h 2448868"/>
                <a:gd name="connsiteX45" fmla="*/ 3116643 w 3562618"/>
                <a:gd name="connsiteY45" fmla="*/ 1378287 h 2448868"/>
                <a:gd name="connsiteX46" fmla="*/ 3085020 w 3562618"/>
                <a:gd name="connsiteY46" fmla="*/ 201891 h 2448868"/>
                <a:gd name="connsiteX47" fmla="*/ 3325361 w 3562618"/>
                <a:gd name="connsiteY47" fmla="*/ 295180 h 2448868"/>
                <a:gd name="connsiteX48" fmla="*/ 3504035 w 3562618"/>
                <a:gd name="connsiteY48" fmla="*/ 560818 h 2448868"/>
                <a:gd name="connsiteX49" fmla="*/ 3404420 w 3562618"/>
                <a:gd name="connsiteY49" fmla="*/ 840686 h 2448868"/>
                <a:gd name="connsiteX50" fmla="*/ 3412326 w 3562618"/>
                <a:gd name="connsiteY50" fmla="*/ 568724 h 2448868"/>
                <a:gd name="connsiteX51" fmla="*/ 3085020 w 3562618"/>
                <a:gd name="connsiteY51" fmla="*/ 201891 h 2448868"/>
                <a:gd name="connsiteX52" fmla="*/ 2447800 w 3562618"/>
                <a:gd name="connsiteY52" fmla="*/ 1779906 h 2448868"/>
                <a:gd name="connsiteX53" fmla="*/ 2438314 w 3562618"/>
                <a:gd name="connsiteY53" fmla="*/ 1852640 h 2448868"/>
                <a:gd name="connsiteX54" fmla="*/ 2405108 w 3562618"/>
                <a:gd name="connsiteY54" fmla="*/ 1846315 h 2448868"/>
                <a:gd name="connsiteX55" fmla="*/ 2395621 w 3562618"/>
                <a:gd name="connsiteY55" fmla="*/ 1772000 h 2448868"/>
                <a:gd name="connsiteX56" fmla="*/ 2447800 w 3562618"/>
                <a:gd name="connsiteY56" fmla="*/ 1779906 h 2448868"/>
                <a:gd name="connsiteX57" fmla="*/ 1986093 w 3562618"/>
                <a:gd name="connsiteY57" fmla="*/ 2404471 h 2448868"/>
                <a:gd name="connsiteX58" fmla="*/ 1445326 w 3562618"/>
                <a:gd name="connsiteY58" fmla="*/ 2058193 h 2448868"/>
                <a:gd name="connsiteX59" fmla="*/ 1508573 w 3562618"/>
                <a:gd name="connsiteY59" fmla="*/ 1972810 h 2448868"/>
                <a:gd name="connsiteX60" fmla="*/ 2054084 w 3562618"/>
                <a:gd name="connsiteY60" fmla="*/ 2312763 h 2448868"/>
                <a:gd name="connsiteX61" fmla="*/ 2341860 w 3562618"/>
                <a:gd name="connsiteY61" fmla="*/ 2100885 h 2448868"/>
                <a:gd name="connsiteX62" fmla="*/ 2343442 w 3562618"/>
                <a:gd name="connsiteY62" fmla="*/ 2099304 h 2448868"/>
                <a:gd name="connsiteX63" fmla="*/ 1986093 w 3562618"/>
                <a:gd name="connsiteY63" fmla="*/ 2404471 h 2448868"/>
                <a:gd name="connsiteX64" fmla="*/ 2406690 w 3562618"/>
                <a:gd name="connsiteY64" fmla="*/ 1949092 h 2448868"/>
                <a:gd name="connsiteX65" fmla="*/ 2405108 w 3562618"/>
                <a:gd name="connsiteY65" fmla="*/ 1904819 h 2448868"/>
                <a:gd name="connsiteX66" fmla="*/ 2405108 w 3562618"/>
                <a:gd name="connsiteY66" fmla="*/ 1881101 h 2448868"/>
                <a:gd name="connsiteX67" fmla="*/ 2430408 w 3562618"/>
                <a:gd name="connsiteY67" fmla="*/ 1885845 h 2448868"/>
                <a:gd name="connsiteX68" fmla="*/ 2406690 w 3562618"/>
                <a:gd name="connsiteY68" fmla="*/ 1949092 h 2448868"/>
                <a:gd name="connsiteX69" fmla="*/ 2670748 w 3562618"/>
                <a:gd name="connsiteY69" fmla="*/ 1851059 h 2448868"/>
                <a:gd name="connsiteX70" fmla="*/ 2471518 w 3562618"/>
                <a:gd name="connsiteY70" fmla="*/ 1857383 h 2448868"/>
                <a:gd name="connsiteX71" fmla="*/ 2481005 w 3562618"/>
                <a:gd name="connsiteY71" fmla="*/ 1783068 h 2448868"/>
                <a:gd name="connsiteX72" fmla="*/ 2666004 w 3562618"/>
                <a:gd name="connsiteY72" fmla="*/ 1767256 h 2448868"/>
                <a:gd name="connsiteX73" fmla="*/ 3048653 w 3562618"/>
                <a:gd name="connsiteY73" fmla="*/ 1507943 h 2448868"/>
                <a:gd name="connsiteX74" fmla="*/ 3203609 w 3562618"/>
                <a:gd name="connsiteY74" fmla="*/ 1291322 h 2448868"/>
                <a:gd name="connsiteX75" fmla="*/ 2670748 w 3562618"/>
                <a:gd name="connsiteY75" fmla="*/ 1851059 h 2448868"/>
                <a:gd name="connsiteX76" fmla="*/ 3239976 w 3562618"/>
                <a:gd name="connsiteY76" fmla="*/ 1175896 h 2448868"/>
                <a:gd name="connsiteX77" fmla="*/ 3252626 w 3562618"/>
                <a:gd name="connsiteY77" fmla="*/ 1065213 h 2448868"/>
                <a:gd name="connsiteX78" fmla="*/ 3366471 w 3562618"/>
                <a:gd name="connsiteY78" fmla="*/ 927651 h 2448868"/>
                <a:gd name="connsiteX79" fmla="*/ 3523009 w 3562618"/>
                <a:gd name="connsiteY79" fmla="*/ 662013 h 2448868"/>
                <a:gd name="connsiteX80" fmla="*/ 3239976 w 3562618"/>
                <a:gd name="connsiteY80" fmla="*/ 1175896 h 2448868"/>
                <a:gd name="connsiteX81" fmla="*/ 2648612 w 3562618"/>
                <a:gd name="connsiteY81" fmla="*/ 306248 h 2448868"/>
                <a:gd name="connsiteX82" fmla="*/ 2662842 w 3562618"/>
                <a:gd name="connsiteY82" fmla="*/ 307829 h 2448868"/>
                <a:gd name="connsiteX83" fmla="*/ 2673910 w 3562618"/>
                <a:gd name="connsiteY83" fmla="*/ 298342 h 2448868"/>
                <a:gd name="connsiteX84" fmla="*/ 2961687 w 3562618"/>
                <a:gd name="connsiteY84" fmla="*/ 43773 h 2448868"/>
                <a:gd name="connsiteX85" fmla="*/ 3491386 w 3562618"/>
                <a:gd name="connsiteY85" fmla="*/ 416930 h 2448868"/>
                <a:gd name="connsiteX86" fmla="*/ 3497711 w 3562618"/>
                <a:gd name="connsiteY86" fmla="*/ 451717 h 2448868"/>
                <a:gd name="connsiteX87" fmla="*/ 3347498 w 3562618"/>
                <a:gd name="connsiteY87" fmla="*/ 268300 h 2448868"/>
                <a:gd name="connsiteX88" fmla="*/ 2982242 w 3562618"/>
                <a:gd name="connsiteY88" fmla="*/ 173429 h 2448868"/>
                <a:gd name="connsiteX89" fmla="*/ 2930063 w 3562618"/>
                <a:gd name="connsiteY89" fmla="*/ 186079 h 2448868"/>
                <a:gd name="connsiteX90" fmla="*/ 2882628 w 3562618"/>
                <a:gd name="connsiteY90" fmla="*/ 193985 h 2448868"/>
                <a:gd name="connsiteX91" fmla="*/ 2616988 w 3562618"/>
                <a:gd name="connsiteY91" fmla="*/ 399538 h 2448868"/>
                <a:gd name="connsiteX92" fmla="*/ 1943400 w 3562618"/>
                <a:gd name="connsiteY92" fmla="*/ 287274 h 2448868"/>
                <a:gd name="connsiteX93" fmla="*/ 1443745 w 3562618"/>
                <a:gd name="connsiteY93" fmla="*/ 530775 h 2448868"/>
                <a:gd name="connsiteX94" fmla="*/ 1967118 w 3562618"/>
                <a:gd name="connsiteY94" fmla="*/ 198728 h 2448868"/>
                <a:gd name="connsiteX95" fmla="*/ 2648612 w 3562618"/>
                <a:gd name="connsiteY95" fmla="*/ 306248 h 2448868"/>
                <a:gd name="connsiteX96" fmla="*/ 904559 w 3562618"/>
                <a:gd name="connsiteY96" fmla="*/ 421674 h 2448868"/>
                <a:gd name="connsiteX97" fmla="*/ 1361523 w 3562618"/>
                <a:gd name="connsiteY97" fmla="*/ 614578 h 2448868"/>
                <a:gd name="connsiteX98" fmla="*/ 1363105 w 3562618"/>
                <a:gd name="connsiteY98" fmla="*/ 616159 h 2448868"/>
                <a:gd name="connsiteX99" fmla="*/ 1315669 w 3562618"/>
                <a:gd name="connsiteY99" fmla="*/ 679406 h 2448868"/>
                <a:gd name="connsiteX100" fmla="*/ 828662 w 3562618"/>
                <a:gd name="connsiteY100" fmla="*/ 462785 h 2448868"/>
                <a:gd name="connsiteX101" fmla="*/ 806525 w 3562618"/>
                <a:gd name="connsiteY101" fmla="*/ 467528 h 2448868"/>
                <a:gd name="connsiteX102" fmla="*/ 770158 w 3562618"/>
                <a:gd name="connsiteY102" fmla="*/ 478597 h 2448868"/>
                <a:gd name="connsiteX103" fmla="*/ 904559 w 3562618"/>
                <a:gd name="connsiteY103" fmla="*/ 421674 h 2448868"/>
                <a:gd name="connsiteX104" fmla="*/ 588322 w 3562618"/>
                <a:gd name="connsiteY104" fmla="*/ 636714 h 2448868"/>
                <a:gd name="connsiteX105" fmla="*/ 545629 w 3562618"/>
                <a:gd name="connsiteY105" fmla="*/ 796413 h 2448868"/>
                <a:gd name="connsiteX106" fmla="*/ 487125 w 3562618"/>
                <a:gd name="connsiteY106" fmla="*/ 831199 h 2448868"/>
                <a:gd name="connsiteX107" fmla="*/ 588322 w 3562618"/>
                <a:gd name="connsiteY107" fmla="*/ 636714 h 2448868"/>
                <a:gd name="connsiteX108" fmla="*/ 45973 w 3562618"/>
                <a:gd name="connsiteY108" fmla="*/ 1716659 h 2448868"/>
                <a:gd name="connsiteX109" fmla="*/ 308451 w 3562618"/>
                <a:gd name="connsiteY109" fmla="*/ 998804 h 2448868"/>
                <a:gd name="connsiteX110" fmla="*/ 167724 w 3562618"/>
                <a:gd name="connsiteY110" fmla="*/ 1637600 h 2448868"/>
                <a:gd name="connsiteX111" fmla="*/ 199348 w 3562618"/>
                <a:gd name="connsiteY111" fmla="*/ 1740376 h 2448868"/>
                <a:gd name="connsiteX112" fmla="*/ 200930 w 3562618"/>
                <a:gd name="connsiteY112" fmla="*/ 1748282 h 2448868"/>
                <a:gd name="connsiteX113" fmla="*/ 1062678 w 3562618"/>
                <a:gd name="connsiteY113" fmla="*/ 2287463 h 2448868"/>
                <a:gd name="connsiteX114" fmla="*/ 925115 w 3562618"/>
                <a:gd name="connsiteY114" fmla="*/ 2325412 h 2448868"/>
                <a:gd name="connsiteX115" fmla="*/ 45973 w 3562618"/>
                <a:gd name="connsiteY115" fmla="*/ 1716659 h 244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3562618" h="2448868">
                  <a:moveTo>
                    <a:pt x="340074" y="2232122"/>
                  </a:moveTo>
                  <a:cubicBezTo>
                    <a:pt x="514005" y="2352292"/>
                    <a:pt x="724303" y="2398146"/>
                    <a:pt x="931439" y="2360198"/>
                  </a:cubicBezTo>
                  <a:cubicBezTo>
                    <a:pt x="1069003" y="2334899"/>
                    <a:pt x="1195498" y="2274814"/>
                    <a:pt x="1299857" y="2186269"/>
                  </a:cubicBezTo>
                  <a:cubicBezTo>
                    <a:pt x="1342548" y="2157808"/>
                    <a:pt x="1382078" y="2124602"/>
                    <a:pt x="1416864" y="2089816"/>
                  </a:cubicBezTo>
                  <a:cubicBezTo>
                    <a:pt x="1489600" y="2331737"/>
                    <a:pt x="1736265" y="2486692"/>
                    <a:pt x="1990836" y="2440838"/>
                  </a:cubicBezTo>
                  <a:cubicBezTo>
                    <a:pt x="2201135" y="2402890"/>
                    <a:pt x="2359254" y="2236866"/>
                    <a:pt x="2397202" y="2036057"/>
                  </a:cubicBezTo>
                  <a:cubicBezTo>
                    <a:pt x="2427245" y="1991784"/>
                    <a:pt x="2449381" y="1944349"/>
                    <a:pt x="2463612" y="1892169"/>
                  </a:cubicBezTo>
                  <a:cubicBezTo>
                    <a:pt x="2534766" y="1900075"/>
                    <a:pt x="2605919" y="1898494"/>
                    <a:pt x="2677073" y="1885845"/>
                  </a:cubicBezTo>
                  <a:cubicBezTo>
                    <a:pt x="3017029" y="1824178"/>
                    <a:pt x="3255788" y="1536404"/>
                    <a:pt x="3239976" y="1215425"/>
                  </a:cubicBezTo>
                  <a:cubicBezTo>
                    <a:pt x="3467668" y="1136366"/>
                    <a:pt x="3600488" y="881797"/>
                    <a:pt x="3553052" y="617740"/>
                  </a:cubicBezTo>
                  <a:cubicBezTo>
                    <a:pt x="3549890" y="597185"/>
                    <a:pt x="3543565" y="576629"/>
                    <a:pt x="3538821" y="557656"/>
                  </a:cubicBezTo>
                  <a:cubicBezTo>
                    <a:pt x="3540402" y="510220"/>
                    <a:pt x="3535659" y="461204"/>
                    <a:pt x="3524590" y="410606"/>
                  </a:cubicBezTo>
                  <a:cubicBezTo>
                    <a:pt x="3459762" y="132318"/>
                    <a:pt x="3203609" y="-46354"/>
                    <a:pt x="2953781" y="10568"/>
                  </a:cubicBezTo>
                  <a:cubicBezTo>
                    <a:pt x="2820961" y="42192"/>
                    <a:pt x="2710278" y="133900"/>
                    <a:pt x="2650193" y="268300"/>
                  </a:cubicBezTo>
                  <a:cubicBezTo>
                    <a:pt x="2457287" y="148130"/>
                    <a:pt x="2205879" y="111763"/>
                    <a:pt x="1959212" y="170267"/>
                  </a:cubicBezTo>
                  <a:cubicBezTo>
                    <a:pt x="1709385" y="228770"/>
                    <a:pt x="1492761" y="378982"/>
                    <a:pt x="1374172" y="576629"/>
                  </a:cubicBezTo>
                  <a:cubicBezTo>
                    <a:pt x="1268233" y="423256"/>
                    <a:pt x="1080071" y="348940"/>
                    <a:pt x="896654" y="391632"/>
                  </a:cubicBezTo>
                  <a:cubicBezTo>
                    <a:pt x="800200" y="413768"/>
                    <a:pt x="716397" y="465947"/>
                    <a:pt x="654731" y="538681"/>
                  </a:cubicBezTo>
                  <a:cubicBezTo>
                    <a:pt x="544047" y="611416"/>
                    <a:pt x="466570" y="730004"/>
                    <a:pt x="446014" y="864404"/>
                  </a:cubicBezTo>
                  <a:cubicBezTo>
                    <a:pt x="436527" y="872310"/>
                    <a:pt x="427040" y="880216"/>
                    <a:pt x="417552" y="888122"/>
                  </a:cubicBezTo>
                  <a:cubicBezTo>
                    <a:pt x="117126" y="1049401"/>
                    <a:pt x="-48899" y="1387774"/>
                    <a:pt x="12768" y="1726146"/>
                  </a:cubicBezTo>
                  <a:cubicBezTo>
                    <a:pt x="50717" y="1930118"/>
                    <a:pt x="166144" y="2111953"/>
                    <a:pt x="340074" y="2232122"/>
                  </a:cubicBezTo>
                  <a:close/>
                  <a:moveTo>
                    <a:pt x="468150" y="897609"/>
                  </a:moveTo>
                  <a:cubicBezTo>
                    <a:pt x="472894" y="894446"/>
                    <a:pt x="477638" y="889703"/>
                    <a:pt x="477638" y="883378"/>
                  </a:cubicBezTo>
                  <a:cubicBezTo>
                    <a:pt x="477638" y="881797"/>
                    <a:pt x="477638" y="881797"/>
                    <a:pt x="477638" y="880216"/>
                  </a:cubicBezTo>
                  <a:cubicBezTo>
                    <a:pt x="506099" y="859660"/>
                    <a:pt x="536141" y="839105"/>
                    <a:pt x="569347" y="821712"/>
                  </a:cubicBezTo>
                  <a:cubicBezTo>
                    <a:pt x="574090" y="818550"/>
                    <a:pt x="578834" y="813806"/>
                    <a:pt x="578834" y="807481"/>
                  </a:cubicBezTo>
                  <a:cubicBezTo>
                    <a:pt x="583577" y="714192"/>
                    <a:pt x="619945" y="628809"/>
                    <a:pt x="678449" y="560818"/>
                  </a:cubicBezTo>
                  <a:cubicBezTo>
                    <a:pt x="725884" y="530775"/>
                    <a:pt x="778064" y="508639"/>
                    <a:pt x="836568" y="497571"/>
                  </a:cubicBezTo>
                  <a:cubicBezTo>
                    <a:pt x="983619" y="470691"/>
                    <a:pt x="1129088" y="519707"/>
                    <a:pt x="1230284" y="624065"/>
                  </a:cubicBezTo>
                  <a:cubicBezTo>
                    <a:pt x="1135413" y="559236"/>
                    <a:pt x="1015243" y="532357"/>
                    <a:pt x="895072" y="560818"/>
                  </a:cubicBezTo>
                  <a:cubicBezTo>
                    <a:pt x="706911" y="605091"/>
                    <a:pt x="578834" y="766371"/>
                    <a:pt x="567765" y="949787"/>
                  </a:cubicBezTo>
                  <a:cubicBezTo>
                    <a:pt x="351143" y="1065213"/>
                    <a:pt x="208836" y="1281835"/>
                    <a:pt x="188280" y="1525336"/>
                  </a:cubicBezTo>
                  <a:cubicBezTo>
                    <a:pt x="169306" y="1292903"/>
                    <a:pt x="264178" y="1065213"/>
                    <a:pt x="439689" y="915001"/>
                  </a:cubicBezTo>
                  <a:cubicBezTo>
                    <a:pt x="447595" y="907095"/>
                    <a:pt x="457082" y="902352"/>
                    <a:pt x="468150" y="897609"/>
                  </a:cubicBezTo>
                  <a:close/>
                  <a:moveTo>
                    <a:pt x="1949726" y="322060"/>
                  </a:moveTo>
                  <a:cubicBezTo>
                    <a:pt x="2185323" y="279368"/>
                    <a:pt x="2419339" y="318898"/>
                    <a:pt x="2601176" y="431161"/>
                  </a:cubicBezTo>
                  <a:cubicBezTo>
                    <a:pt x="2598013" y="437486"/>
                    <a:pt x="2594851" y="443811"/>
                    <a:pt x="2593270" y="450135"/>
                  </a:cubicBezTo>
                  <a:cubicBezTo>
                    <a:pt x="2416177" y="333128"/>
                    <a:pt x="2171092" y="288855"/>
                    <a:pt x="1921264" y="345777"/>
                  </a:cubicBezTo>
                  <a:cubicBezTo>
                    <a:pt x="1663531" y="405862"/>
                    <a:pt x="1457976" y="562399"/>
                    <a:pt x="1353617" y="753722"/>
                  </a:cubicBezTo>
                  <a:cubicBezTo>
                    <a:pt x="1347293" y="742653"/>
                    <a:pt x="1339387" y="731585"/>
                    <a:pt x="1331481" y="720517"/>
                  </a:cubicBezTo>
                  <a:cubicBezTo>
                    <a:pt x="1454813" y="519707"/>
                    <a:pt x="1685667" y="369495"/>
                    <a:pt x="1949726" y="322060"/>
                  </a:cubicBezTo>
                  <a:close/>
                  <a:moveTo>
                    <a:pt x="3116643" y="1378287"/>
                  </a:moveTo>
                  <a:cubicBezTo>
                    <a:pt x="3145105" y="1297647"/>
                    <a:pt x="3157755" y="1210682"/>
                    <a:pt x="3146686" y="1123717"/>
                  </a:cubicBezTo>
                  <a:cubicBezTo>
                    <a:pt x="3171985" y="1114230"/>
                    <a:pt x="3195703" y="1103162"/>
                    <a:pt x="3217840" y="1088931"/>
                  </a:cubicBezTo>
                  <a:cubicBezTo>
                    <a:pt x="3211515" y="1193289"/>
                    <a:pt x="3175148" y="1292903"/>
                    <a:pt x="3116643" y="1378287"/>
                  </a:cubicBezTo>
                  <a:close/>
                  <a:moveTo>
                    <a:pt x="3085020" y="201891"/>
                  </a:moveTo>
                  <a:cubicBezTo>
                    <a:pt x="3170404" y="206634"/>
                    <a:pt x="3252626" y="238258"/>
                    <a:pt x="3325361" y="295180"/>
                  </a:cubicBezTo>
                  <a:cubicBezTo>
                    <a:pt x="3410745" y="361589"/>
                    <a:pt x="3470830" y="453298"/>
                    <a:pt x="3504035" y="560818"/>
                  </a:cubicBezTo>
                  <a:cubicBezTo>
                    <a:pt x="3499292" y="666757"/>
                    <a:pt x="3464505" y="764789"/>
                    <a:pt x="3404420" y="840686"/>
                  </a:cubicBezTo>
                  <a:cubicBezTo>
                    <a:pt x="3429719" y="756884"/>
                    <a:pt x="3434463" y="663594"/>
                    <a:pt x="3412326" y="568724"/>
                  </a:cubicBezTo>
                  <a:cubicBezTo>
                    <a:pt x="3369634" y="385307"/>
                    <a:pt x="3239976" y="247745"/>
                    <a:pt x="3085020" y="201891"/>
                  </a:cubicBezTo>
                  <a:close/>
                  <a:moveTo>
                    <a:pt x="2447800" y="1779906"/>
                  </a:moveTo>
                  <a:cubicBezTo>
                    <a:pt x="2446220" y="1805205"/>
                    <a:pt x="2443057" y="1828922"/>
                    <a:pt x="2438314" y="1852640"/>
                  </a:cubicBezTo>
                  <a:cubicBezTo>
                    <a:pt x="2427245" y="1851059"/>
                    <a:pt x="2416177" y="1847896"/>
                    <a:pt x="2405108" y="1846315"/>
                  </a:cubicBezTo>
                  <a:cubicBezTo>
                    <a:pt x="2403527" y="1822598"/>
                    <a:pt x="2400365" y="1797299"/>
                    <a:pt x="2395621" y="1772000"/>
                  </a:cubicBezTo>
                  <a:cubicBezTo>
                    <a:pt x="2413014" y="1776743"/>
                    <a:pt x="2430408" y="1778324"/>
                    <a:pt x="2447800" y="1779906"/>
                  </a:cubicBezTo>
                  <a:close/>
                  <a:moveTo>
                    <a:pt x="1986093" y="2404471"/>
                  </a:moveTo>
                  <a:cubicBezTo>
                    <a:pt x="1742590" y="2448744"/>
                    <a:pt x="1506992" y="2295369"/>
                    <a:pt x="1445326" y="2058193"/>
                  </a:cubicBezTo>
                  <a:cubicBezTo>
                    <a:pt x="1469043" y="2031313"/>
                    <a:pt x="1489600" y="2002851"/>
                    <a:pt x="1508573" y="1972810"/>
                  </a:cubicBezTo>
                  <a:cubicBezTo>
                    <a:pt x="1565497" y="2216310"/>
                    <a:pt x="1808999" y="2368104"/>
                    <a:pt x="2054084" y="2312763"/>
                  </a:cubicBezTo>
                  <a:cubicBezTo>
                    <a:pt x="2180579" y="2284302"/>
                    <a:pt x="2281775" y="2203661"/>
                    <a:pt x="2341860" y="2100885"/>
                  </a:cubicBezTo>
                  <a:cubicBezTo>
                    <a:pt x="2341860" y="2100885"/>
                    <a:pt x="2343442" y="2099304"/>
                    <a:pt x="2343442" y="2099304"/>
                  </a:cubicBezTo>
                  <a:cubicBezTo>
                    <a:pt x="2288101" y="2252678"/>
                    <a:pt x="2155280" y="2374428"/>
                    <a:pt x="1986093" y="2404471"/>
                  </a:cubicBezTo>
                  <a:close/>
                  <a:moveTo>
                    <a:pt x="2406690" y="1949092"/>
                  </a:moveTo>
                  <a:cubicBezTo>
                    <a:pt x="2406690" y="1934861"/>
                    <a:pt x="2406690" y="1919049"/>
                    <a:pt x="2405108" y="1904819"/>
                  </a:cubicBezTo>
                  <a:cubicBezTo>
                    <a:pt x="2405108" y="1896913"/>
                    <a:pt x="2405108" y="1889007"/>
                    <a:pt x="2405108" y="1881101"/>
                  </a:cubicBezTo>
                  <a:cubicBezTo>
                    <a:pt x="2413014" y="1882682"/>
                    <a:pt x="2420920" y="1884264"/>
                    <a:pt x="2430408" y="1885845"/>
                  </a:cubicBezTo>
                  <a:cubicBezTo>
                    <a:pt x="2424083" y="1907981"/>
                    <a:pt x="2416177" y="1930118"/>
                    <a:pt x="2406690" y="1949092"/>
                  </a:cubicBezTo>
                  <a:close/>
                  <a:moveTo>
                    <a:pt x="2670748" y="1851059"/>
                  </a:moveTo>
                  <a:cubicBezTo>
                    <a:pt x="2604339" y="1863708"/>
                    <a:pt x="2537928" y="1865289"/>
                    <a:pt x="2471518" y="1857383"/>
                  </a:cubicBezTo>
                  <a:cubicBezTo>
                    <a:pt x="2476262" y="1833666"/>
                    <a:pt x="2479424" y="1808367"/>
                    <a:pt x="2481005" y="1783068"/>
                  </a:cubicBezTo>
                  <a:cubicBezTo>
                    <a:pt x="2541091" y="1786230"/>
                    <a:pt x="2604339" y="1781487"/>
                    <a:pt x="2666004" y="1767256"/>
                  </a:cubicBezTo>
                  <a:cubicBezTo>
                    <a:pt x="2830449" y="1729308"/>
                    <a:pt x="2964850" y="1632856"/>
                    <a:pt x="3048653" y="1507943"/>
                  </a:cubicBezTo>
                  <a:cubicBezTo>
                    <a:pt x="3115063" y="1446277"/>
                    <a:pt x="3167242" y="1371962"/>
                    <a:pt x="3203609" y="1291322"/>
                  </a:cubicBezTo>
                  <a:cubicBezTo>
                    <a:pt x="3183054" y="1563284"/>
                    <a:pt x="2968012" y="1797299"/>
                    <a:pt x="2670748" y="1851059"/>
                  </a:cubicBezTo>
                  <a:close/>
                  <a:moveTo>
                    <a:pt x="3239976" y="1175896"/>
                  </a:moveTo>
                  <a:cubicBezTo>
                    <a:pt x="3247882" y="1139529"/>
                    <a:pt x="3251045" y="1101581"/>
                    <a:pt x="3252626" y="1065213"/>
                  </a:cubicBezTo>
                  <a:cubicBezTo>
                    <a:pt x="3300062" y="1028846"/>
                    <a:pt x="3338010" y="981411"/>
                    <a:pt x="3366471" y="927651"/>
                  </a:cubicBezTo>
                  <a:cubicBezTo>
                    <a:pt x="3445531" y="861241"/>
                    <a:pt x="3499292" y="767952"/>
                    <a:pt x="3523009" y="662013"/>
                  </a:cubicBezTo>
                  <a:cubicBezTo>
                    <a:pt x="3549890" y="889703"/>
                    <a:pt x="3432881" y="1101581"/>
                    <a:pt x="3239976" y="1175896"/>
                  </a:cubicBezTo>
                  <a:close/>
                  <a:moveTo>
                    <a:pt x="2648612" y="306248"/>
                  </a:moveTo>
                  <a:cubicBezTo>
                    <a:pt x="2653355" y="309411"/>
                    <a:pt x="2658098" y="309411"/>
                    <a:pt x="2662842" y="307829"/>
                  </a:cubicBezTo>
                  <a:cubicBezTo>
                    <a:pt x="2667586" y="306248"/>
                    <a:pt x="2672330" y="303086"/>
                    <a:pt x="2673910" y="298342"/>
                  </a:cubicBezTo>
                  <a:cubicBezTo>
                    <a:pt x="2727671" y="165523"/>
                    <a:pt x="2832029" y="72234"/>
                    <a:pt x="2961687" y="43773"/>
                  </a:cubicBezTo>
                  <a:cubicBezTo>
                    <a:pt x="3192540" y="-9988"/>
                    <a:pt x="3429719" y="157617"/>
                    <a:pt x="3491386" y="416930"/>
                  </a:cubicBezTo>
                  <a:cubicBezTo>
                    <a:pt x="3494548" y="427999"/>
                    <a:pt x="3496129" y="440648"/>
                    <a:pt x="3497711" y="451717"/>
                  </a:cubicBezTo>
                  <a:cubicBezTo>
                    <a:pt x="3461343" y="380564"/>
                    <a:pt x="3410745" y="317316"/>
                    <a:pt x="3347498" y="268300"/>
                  </a:cubicBezTo>
                  <a:cubicBezTo>
                    <a:pt x="3239976" y="184498"/>
                    <a:pt x="3110319" y="151293"/>
                    <a:pt x="2982242" y="173429"/>
                  </a:cubicBezTo>
                  <a:cubicBezTo>
                    <a:pt x="2964850" y="176592"/>
                    <a:pt x="2945875" y="181335"/>
                    <a:pt x="2930063" y="186079"/>
                  </a:cubicBezTo>
                  <a:cubicBezTo>
                    <a:pt x="2914251" y="187660"/>
                    <a:pt x="2898439" y="190822"/>
                    <a:pt x="2882628" y="193985"/>
                  </a:cubicBezTo>
                  <a:cubicBezTo>
                    <a:pt x="2767201" y="220864"/>
                    <a:pt x="2673910" y="298342"/>
                    <a:pt x="2616988" y="399538"/>
                  </a:cubicBezTo>
                  <a:cubicBezTo>
                    <a:pt x="2427245" y="284112"/>
                    <a:pt x="2185323" y="243001"/>
                    <a:pt x="1943400" y="287274"/>
                  </a:cubicBezTo>
                  <a:cubicBezTo>
                    <a:pt x="1752077" y="322060"/>
                    <a:pt x="1576565" y="409025"/>
                    <a:pt x="1443745" y="530775"/>
                  </a:cubicBezTo>
                  <a:cubicBezTo>
                    <a:pt x="1562334" y="371076"/>
                    <a:pt x="1752077" y="249326"/>
                    <a:pt x="1967118" y="198728"/>
                  </a:cubicBezTo>
                  <a:cubicBezTo>
                    <a:pt x="2212203" y="144968"/>
                    <a:pt x="2460450" y="182916"/>
                    <a:pt x="2648612" y="306248"/>
                  </a:cubicBezTo>
                  <a:close/>
                  <a:moveTo>
                    <a:pt x="904559" y="421674"/>
                  </a:moveTo>
                  <a:cubicBezTo>
                    <a:pt x="1083234" y="380564"/>
                    <a:pt x="1266651" y="458041"/>
                    <a:pt x="1361523" y="614578"/>
                  </a:cubicBezTo>
                  <a:cubicBezTo>
                    <a:pt x="1361523" y="616159"/>
                    <a:pt x="1363105" y="616159"/>
                    <a:pt x="1363105" y="616159"/>
                  </a:cubicBezTo>
                  <a:cubicBezTo>
                    <a:pt x="1345711" y="636714"/>
                    <a:pt x="1329899" y="657270"/>
                    <a:pt x="1315669" y="679406"/>
                  </a:cubicBezTo>
                  <a:cubicBezTo>
                    <a:pt x="1214472" y="514964"/>
                    <a:pt x="1021567" y="427999"/>
                    <a:pt x="828662" y="462785"/>
                  </a:cubicBezTo>
                  <a:cubicBezTo>
                    <a:pt x="820756" y="464366"/>
                    <a:pt x="814431" y="465947"/>
                    <a:pt x="806525" y="467528"/>
                  </a:cubicBezTo>
                  <a:cubicBezTo>
                    <a:pt x="793876" y="470691"/>
                    <a:pt x="781226" y="473853"/>
                    <a:pt x="770158" y="478597"/>
                  </a:cubicBezTo>
                  <a:cubicBezTo>
                    <a:pt x="809688" y="453298"/>
                    <a:pt x="855542" y="432742"/>
                    <a:pt x="904559" y="421674"/>
                  </a:cubicBezTo>
                  <a:close/>
                  <a:moveTo>
                    <a:pt x="588322" y="636714"/>
                  </a:moveTo>
                  <a:cubicBezTo>
                    <a:pt x="564604" y="685731"/>
                    <a:pt x="548792" y="739491"/>
                    <a:pt x="545629" y="796413"/>
                  </a:cubicBezTo>
                  <a:cubicBezTo>
                    <a:pt x="525074" y="807481"/>
                    <a:pt x="506099" y="818550"/>
                    <a:pt x="487125" y="831199"/>
                  </a:cubicBezTo>
                  <a:cubicBezTo>
                    <a:pt x="502937" y="758465"/>
                    <a:pt x="539304" y="692056"/>
                    <a:pt x="588322" y="636714"/>
                  </a:cubicBezTo>
                  <a:close/>
                  <a:moveTo>
                    <a:pt x="45973" y="1716659"/>
                  </a:moveTo>
                  <a:cubicBezTo>
                    <a:pt x="-3044" y="1443115"/>
                    <a:pt x="101314" y="1169571"/>
                    <a:pt x="308451" y="998804"/>
                  </a:cubicBezTo>
                  <a:cubicBezTo>
                    <a:pt x="170887" y="1175896"/>
                    <a:pt x="115545" y="1409910"/>
                    <a:pt x="167724" y="1637600"/>
                  </a:cubicBezTo>
                  <a:cubicBezTo>
                    <a:pt x="175630" y="1672386"/>
                    <a:pt x="186699" y="1707171"/>
                    <a:pt x="199348" y="1740376"/>
                  </a:cubicBezTo>
                  <a:cubicBezTo>
                    <a:pt x="199348" y="1743539"/>
                    <a:pt x="200930" y="1745120"/>
                    <a:pt x="200930" y="1748282"/>
                  </a:cubicBezTo>
                  <a:cubicBezTo>
                    <a:pt x="291057" y="2135671"/>
                    <a:pt x="676868" y="2376010"/>
                    <a:pt x="1062678" y="2287463"/>
                  </a:cubicBezTo>
                  <a:cubicBezTo>
                    <a:pt x="1018404" y="2304857"/>
                    <a:pt x="972550" y="2317506"/>
                    <a:pt x="925115" y="2325412"/>
                  </a:cubicBezTo>
                  <a:cubicBezTo>
                    <a:pt x="515586" y="2399728"/>
                    <a:pt x="120289" y="2127765"/>
                    <a:pt x="45973" y="1716659"/>
                  </a:cubicBezTo>
                  <a:close/>
                </a:path>
              </a:pathLst>
            </a:custGeom>
            <a:solidFill>
              <a:srgbClr val="E3F1F6">
                <a:alpha val="9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รูปแบบอิสระ: รูปร่าง 93">
              <a:extLst>
                <a:ext uri="{FF2B5EF4-FFF2-40B4-BE49-F238E27FC236}">
                  <a16:creationId xmlns:a16="http://schemas.microsoft.com/office/drawing/2014/main" id="{C76A83E6-7A0A-44E9-BD86-1CB13E176A4A}"/>
                </a:ext>
              </a:extLst>
            </p:cNvPr>
            <p:cNvSpPr/>
            <p:nvPr/>
          </p:nvSpPr>
          <p:spPr>
            <a:xfrm>
              <a:off x="7656100" y="4160585"/>
              <a:ext cx="3339552" cy="2021819"/>
            </a:xfrm>
            <a:custGeom>
              <a:avLst/>
              <a:gdLst>
                <a:gd name="connsiteX0" fmla="*/ 2725972 w 3339552"/>
                <a:gd name="connsiteY0" fmla="*/ 10562 h 2021819"/>
                <a:gd name="connsiteX1" fmla="*/ 2422383 w 3339552"/>
                <a:gd name="connsiteY1" fmla="*/ 268294 h 2021819"/>
                <a:gd name="connsiteX2" fmla="*/ 1731403 w 3339552"/>
                <a:gd name="connsiteY2" fmla="*/ 170261 h 2021819"/>
                <a:gd name="connsiteX3" fmla="*/ 1146363 w 3339552"/>
                <a:gd name="connsiteY3" fmla="*/ 576623 h 2021819"/>
                <a:gd name="connsiteX4" fmla="*/ 668844 w 3339552"/>
                <a:gd name="connsiteY4" fmla="*/ 391626 h 2021819"/>
                <a:gd name="connsiteX5" fmla="*/ 426921 w 3339552"/>
                <a:gd name="connsiteY5" fmla="*/ 538675 h 2021819"/>
                <a:gd name="connsiteX6" fmla="*/ 218205 w 3339552"/>
                <a:gd name="connsiteY6" fmla="*/ 864398 h 2021819"/>
                <a:gd name="connsiteX7" fmla="*/ 189743 w 3339552"/>
                <a:gd name="connsiteY7" fmla="*/ 888115 h 2021819"/>
                <a:gd name="connsiteX8" fmla="*/ 0 w 3339552"/>
                <a:gd name="connsiteY8" fmla="*/ 1030421 h 2021819"/>
                <a:gd name="connsiteX9" fmla="*/ 55342 w 3339552"/>
                <a:gd name="connsiteY9" fmla="*/ 1024097 h 2021819"/>
                <a:gd name="connsiteX10" fmla="*/ 80641 w 3339552"/>
                <a:gd name="connsiteY10" fmla="*/ 1001960 h 2021819"/>
                <a:gd name="connsiteX11" fmla="*/ 64829 w 3339552"/>
                <a:gd name="connsiteY11" fmla="*/ 1022515 h 2021819"/>
                <a:gd name="connsiteX12" fmla="*/ 110683 w 3339552"/>
                <a:gd name="connsiteY12" fmla="*/ 1019353 h 2021819"/>
                <a:gd name="connsiteX13" fmla="*/ 208717 w 3339552"/>
                <a:gd name="connsiteY13" fmla="*/ 916576 h 2021819"/>
                <a:gd name="connsiteX14" fmla="*/ 240341 w 3339552"/>
                <a:gd name="connsiteY14" fmla="*/ 900765 h 2021819"/>
                <a:gd name="connsiteX15" fmla="*/ 249829 w 3339552"/>
                <a:gd name="connsiteY15" fmla="*/ 886534 h 2021819"/>
                <a:gd name="connsiteX16" fmla="*/ 249829 w 3339552"/>
                <a:gd name="connsiteY16" fmla="*/ 883372 h 2021819"/>
                <a:gd name="connsiteX17" fmla="*/ 341538 w 3339552"/>
                <a:gd name="connsiteY17" fmla="*/ 824868 h 2021819"/>
                <a:gd name="connsiteX18" fmla="*/ 351024 w 3339552"/>
                <a:gd name="connsiteY18" fmla="*/ 810638 h 2021819"/>
                <a:gd name="connsiteX19" fmla="*/ 450639 w 3339552"/>
                <a:gd name="connsiteY19" fmla="*/ 563974 h 2021819"/>
                <a:gd name="connsiteX20" fmla="*/ 608758 w 3339552"/>
                <a:gd name="connsiteY20" fmla="*/ 500727 h 2021819"/>
                <a:gd name="connsiteX21" fmla="*/ 1002475 w 3339552"/>
                <a:gd name="connsiteY21" fmla="*/ 627221 h 2021819"/>
                <a:gd name="connsiteX22" fmla="*/ 667262 w 3339552"/>
                <a:gd name="connsiteY22" fmla="*/ 563974 h 2021819"/>
                <a:gd name="connsiteX23" fmla="*/ 339956 w 3339552"/>
                <a:gd name="connsiteY23" fmla="*/ 952944 h 2021819"/>
                <a:gd name="connsiteX24" fmla="*/ 240341 w 3339552"/>
                <a:gd name="connsiteY24" fmla="*/ 1017772 h 2021819"/>
                <a:gd name="connsiteX25" fmla="*/ 1119483 w 3339552"/>
                <a:gd name="connsiteY25" fmla="*/ 1235974 h 2021819"/>
                <a:gd name="connsiteX26" fmla="*/ 1913240 w 3339552"/>
                <a:gd name="connsiteY26" fmla="*/ 1753020 h 2021819"/>
                <a:gd name="connsiteX27" fmla="*/ 2183624 w 3339552"/>
                <a:gd name="connsiteY27" fmla="*/ 2021820 h 2021819"/>
                <a:gd name="connsiteX28" fmla="*/ 2240546 w 3339552"/>
                <a:gd name="connsiteY28" fmla="*/ 1895326 h 2021819"/>
                <a:gd name="connsiteX29" fmla="*/ 2454007 w 3339552"/>
                <a:gd name="connsiteY29" fmla="*/ 1889001 h 2021819"/>
                <a:gd name="connsiteX30" fmla="*/ 3016911 w 3339552"/>
                <a:gd name="connsiteY30" fmla="*/ 1218581 h 2021819"/>
                <a:gd name="connsiteX31" fmla="*/ 3329986 w 3339552"/>
                <a:gd name="connsiteY31" fmla="*/ 620896 h 2021819"/>
                <a:gd name="connsiteX32" fmla="*/ 3315755 w 3339552"/>
                <a:gd name="connsiteY32" fmla="*/ 560811 h 2021819"/>
                <a:gd name="connsiteX33" fmla="*/ 3301525 w 3339552"/>
                <a:gd name="connsiteY33" fmla="*/ 413762 h 2021819"/>
                <a:gd name="connsiteX34" fmla="*/ 2725972 w 3339552"/>
                <a:gd name="connsiteY34" fmla="*/ 10562 h 2021819"/>
                <a:gd name="connsiteX35" fmla="*/ 360512 w 3339552"/>
                <a:gd name="connsiteY35" fmla="*/ 638290 h 2021819"/>
                <a:gd name="connsiteX36" fmla="*/ 317820 w 3339552"/>
                <a:gd name="connsiteY36" fmla="*/ 797988 h 2021819"/>
                <a:gd name="connsiteX37" fmla="*/ 259316 w 3339552"/>
                <a:gd name="connsiteY37" fmla="*/ 832774 h 2021819"/>
                <a:gd name="connsiteX38" fmla="*/ 360512 w 3339552"/>
                <a:gd name="connsiteY38" fmla="*/ 638290 h 2021819"/>
                <a:gd name="connsiteX39" fmla="*/ 2857210 w 3339552"/>
                <a:gd name="connsiteY39" fmla="*/ 203466 h 2021819"/>
                <a:gd name="connsiteX40" fmla="*/ 3097551 w 3339552"/>
                <a:gd name="connsiteY40" fmla="*/ 296755 h 2021819"/>
                <a:gd name="connsiteX41" fmla="*/ 3276226 w 3339552"/>
                <a:gd name="connsiteY41" fmla="*/ 562393 h 2021819"/>
                <a:gd name="connsiteX42" fmla="*/ 3176611 w 3339552"/>
                <a:gd name="connsiteY42" fmla="*/ 842261 h 2021819"/>
                <a:gd name="connsiteX43" fmla="*/ 3184517 w 3339552"/>
                <a:gd name="connsiteY43" fmla="*/ 570299 h 2021819"/>
                <a:gd name="connsiteX44" fmla="*/ 2857210 w 3339552"/>
                <a:gd name="connsiteY44" fmla="*/ 203466 h 2021819"/>
                <a:gd name="connsiteX45" fmla="*/ 3012167 w 3339552"/>
                <a:gd name="connsiteY45" fmla="*/ 1177471 h 2021819"/>
                <a:gd name="connsiteX46" fmla="*/ 3024817 w 3339552"/>
                <a:gd name="connsiteY46" fmla="*/ 1066788 h 2021819"/>
                <a:gd name="connsiteX47" fmla="*/ 3138662 w 3339552"/>
                <a:gd name="connsiteY47" fmla="*/ 929226 h 2021819"/>
                <a:gd name="connsiteX48" fmla="*/ 3295200 w 3339552"/>
                <a:gd name="connsiteY48" fmla="*/ 663588 h 2021819"/>
                <a:gd name="connsiteX49" fmla="*/ 3012167 w 3339552"/>
                <a:gd name="connsiteY49" fmla="*/ 1177471 h 2021819"/>
                <a:gd name="connsiteX50" fmla="*/ 2888834 w 3339552"/>
                <a:gd name="connsiteY50" fmla="*/ 1379862 h 2021819"/>
                <a:gd name="connsiteX51" fmla="*/ 2918877 w 3339552"/>
                <a:gd name="connsiteY51" fmla="*/ 1125292 h 2021819"/>
                <a:gd name="connsiteX52" fmla="*/ 2990031 w 3339552"/>
                <a:gd name="connsiteY52" fmla="*/ 1090506 h 2021819"/>
                <a:gd name="connsiteX53" fmla="*/ 2888834 w 3339552"/>
                <a:gd name="connsiteY53" fmla="*/ 1379862 h 2021819"/>
                <a:gd name="connsiteX54" fmla="*/ 2245290 w 3339552"/>
                <a:gd name="connsiteY54" fmla="*/ 1858958 h 2021819"/>
                <a:gd name="connsiteX55" fmla="*/ 2254777 w 3339552"/>
                <a:gd name="connsiteY55" fmla="*/ 1784643 h 2021819"/>
                <a:gd name="connsiteX56" fmla="*/ 2439777 w 3339552"/>
                <a:gd name="connsiteY56" fmla="*/ 1768832 h 2021819"/>
                <a:gd name="connsiteX57" fmla="*/ 2822424 w 3339552"/>
                <a:gd name="connsiteY57" fmla="*/ 1509518 h 2021819"/>
                <a:gd name="connsiteX58" fmla="*/ 2977381 w 3339552"/>
                <a:gd name="connsiteY58" fmla="*/ 1292897 h 2021819"/>
                <a:gd name="connsiteX59" fmla="*/ 2444520 w 3339552"/>
                <a:gd name="connsiteY59" fmla="*/ 1852634 h 2021819"/>
                <a:gd name="connsiteX60" fmla="*/ 2245290 w 3339552"/>
                <a:gd name="connsiteY60" fmla="*/ 1858958 h 2021819"/>
                <a:gd name="connsiteX61" fmla="*/ 2210504 w 3339552"/>
                <a:gd name="connsiteY61" fmla="*/ 1854215 h 2021819"/>
                <a:gd name="connsiteX62" fmla="*/ 2177299 w 3339552"/>
                <a:gd name="connsiteY62" fmla="*/ 1847890 h 2021819"/>
                <a:gd name="connsiteX63" fmla="*/ 2167812 w 3339552"/>
                <a:gd name="connsiteY63" fmla="*/ 1773575 h 2021819"/>
                <a:gd name="connsiteX64" fmla="*/ 2219991 w 3339552"/>
                <a:gd name="connsiteY64" fmla="*/ 1781481 h 2021819"/>
                <a:gd name="connsiteX65" fmla="*/ 2210504 w 3339552"/>
                <a:gd name="connsiteY65" fmla="*/ 1854215 h 2021819"/>
                <a:gd name="connsiteX66" fmla="*/ 2178880 w 3339552"/>
                <a:gd name="connsiteY66" fmla="*/ 1950667 h 2021819"/>
                <a:gd name="connsiteX67" fmla="*/ 2177299 w 3339552"/>
                <a:gd name="connsiteY67" fmla="*/ 1906394 h 2021819"/>
                <a:gd name="connsiteX68" fmla="*/ 2177299 w 3339552"/>
                <a:gd name="connsiteY68" fmla="*/ 1882676 h 2021819"/>
                <a:gd name="connsiteX69" fmla="*/ 2202598 w 3339552"/>
                <a:gd name="connsiteY69" fmla="*/ 1887420 h 2021819"/>
                <a:gd name="connsiteX70" fmla="*/ 2178880 w 3339552"/>
                <a:gd name="connsiteY70" fmla="*/ 1950667 h 2021819"/>
                <a:gd name="connsiteX71" fmla="*/ 1135295 w 3339552"/>
                <a:gd name="connsiteY71" fmla="*/ 619315 h 2021819"/>
                <a:gd name="connsiteX72" fmla="*/ 1087859 w 3339552"/>
                <a:gd name="connsiteY72" fmla="*/ 682562 h 2021819"/>
                <a:gd name="connsiteX73" fmla="*/ 600852 w 3339552"/>
                <a:gd name="connsiteY73" fmla="*/ 465941 h 2021819"/>
                <a:gd name="connsiteX74" fmla="*/ 578716 w 3339552"/>
                <a:gd name="connsiteY74" fmla="*/ 470685 h 2021819"/>
                <a:gd name="connsiteX75" fmla="*/ 542349 w 3339552"/>
                <a:gd name="connsiteY75" fmla="*/ 481753 h 2021819"/>
                <a:gd name="connsiteX76" fmla="*/ 676750 w 3339552"/>
                <a:gd name="connsiteY76" fmla="*/ 424831 h 2021819"/>
                <a:gd name="connsiteX77" fmla="*/ 1133713 w 3339552"/>
                <a:gd name="connsiteY77" fmla="*/ 617734 h 2021819"/>
                <a:gd name="connsiteX78" fmla="*/ 1135295 w 3339552"/>
                <a:gd name="connsiteY78" fmla="*/ 619315 h 2021819"/>
                <a:gd name="connsiteX79" fmla="*/ 1721916 w 3339552"/>
                <a:gd name="connsiteY79" fmla="*/ 323635 h 2021819"/>
                <a:gd name="connsiteX80" fmla="*/ 2373367 w 3339552"/>
                <a:gd name="connsiteY80" fmla="*/ 432736 h 2021819"/>
                <a:gd name="connsiteX81" fmla="*/ 2365461 w 3339552"/>
                <a:gd name="connsiteY81" fmla="*/ 451710 h 2021819"/>
                <a:gd name="connsiteX82" fmla="*/ 1693455 w 3339552"/>
                <a:gd name="connsiteY82" fmla="*/ 347352 h 2021819"/>
                <a:gd name="connsiteX83" fmla="*/ 1125807 w 3339552"/>
                <a:gd name="connsiteY83" fmla="*/ 755297 h 2021819"/>
                <a:gd name="connsiteX84" fmla="*/ 1103671 w 3339552"/>
                <a:gd name="connsiteY84" fmla="*/ 722092 h 2021819"/>
                <a:gd name="connsiteX85" fmla="*/ 1721916 w 3339552"/>
                <a:gd name="connsiteY85" fmla="*/ 323635 h 2021819"/>
                <a:gd name="connsiteX86" fmla="*/ 3261995 w 3339552"/>
                <a:gd name="connsiteY86" fmla="*/ 418505 h 2021819"/>
                <a:gd name="connsiteX87" fmla="*/ 3268320 w 3339552"/>
                <a:gd name="connsiteY87" fmla="*/ 453292 h 2021819"/>
                <a:gd name="connsiteX88" fmla="*/ 3118107 w 3339552"/>
                <a:gd name="connsiteY88" fmla="*/ 269875 h 2021819"/>
                <a:gd name="connsiteX89" fmla="*/ 2752852 w 3339552"/>
                <a:gd name="connsiteY89" fmla="*/ 175004 h 2021819"/>
                <a:gd name="connsiteX90" fmla="*/ 2700673 w 3339552"/>
                <a:gd name="connsiteY90" fmla="*/ 187654 h 2021819"/>
                <a:gd name="connsiteX91" fmla="*/ 2653237 w 3339552"/>
                <a:gd name="connsiteY91" fmla="*/ 195560 h 2021819"/>
                <a:gd name="connsiteX92" fmla="*/ 2387597 w 3339552"/>
                <a:gd name="connsiteY92" fmla="*/ 401113 h 2021819"/>
                <a:gd name="connsiteX93" fmla="*/ 1714010 w 3339552"/>
                <a:gd name="connsiteY93" fmla="*/ 288849 h 2021819"/>
                <a:gd name="connsiteX94" fmla="*/ 1214355 w 3339552"/>
                <a:gd name="connsiteY94" fmla="*/ 532350 h 2021819"/>
                <a:gd name="connsiteX95" fmla="*/ 1737728 w 3339552"/>
                <a:gd name="connsiteY95" fmla="*/ 200303 h 2021819"/>
                <a:gd name="connsiteX96" fmla="*/ 2419221 w 3339552"/>
                <a:gd name="connsiteY96" fmla="*/ 304661 h 2021819"/>
                <a:gd name="connsiteX97" fmla="*/ 2433452 w 3339552"/>
                <a:gd name="connsiteY97" fmla="*/ 306242 h 2021819"/>
                <a:gd name="connsiteX98" fmla="*/ 2444520 w 3339552"/>
                <a:gd name="connsiteY98" fmla="*/ 296755 h 2021819"/>
                <a:gd name="connsiteX99" fmla="*/ 2732297 w 3339552"/>
                <a:gd name="connsiteY99" fmla="*/ 42185 h 2021819"/>
                <a:gd name="connsiteX100" fmla="*/ 3261995 w 3339552"/>
                <a:gd name="connsiteY100" fmla="*/ 418505 h 202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339552" h="2021819">
                  <a:moveTo>
                    <a:pt x="2725972" y="10562"/>
                  </a:moveTo>
                  <a:cubicBezTo>
                    <a:pt x="2593151" y="42185"/>
                    <a:pt x="2482468" y="133893"/>
                    <a:pt x="2422383" y="268294"/>
                  </a:cubicBezTo>
                  <a:cubicBezTo>
                    <a:pt x="2229478" y="148124"/>
                    <a:pt x="1978069" y="111757"/>
                    <a:pt x="1731403" y="170261"/>
                  </a:cubicBezTo>
                  <a:cubicBezTo>
                    <a:pt x="1481575" y="228764"/>
                    <a:pt x="1264952" y="378976"/>
                    <a:pt x="1146363" y="576623"/>
                  </a:cubicBezTo>
                  <a:cubicBezTo>
                    <a:pt x="1040424" y="423249"/>
                    <a:pt x="852262" y="348934"/>
                    <a:pt x="668844" y="391626"/>
                  </a:cubicBezTo>
                  <a:cubicBezTo>
                    <a:pt x="572391" y="413762"/>
                    <a:pt x="488588" y="465941"/>
                    <a:pt x="426921" y="538675"/>
                  </a:cubicBezTo>
                  <a:cubicBezTo>
                    <a:pt x="316238" y="611409"/>
                    <a:pt x="238760" y="729998"/>
                    <a:pt x="218205" y="864398"/>
                  </a:cubicBezTo>
                  <a:cubicBezTo>
                    <a:pt x="208717" y="872304"/>
                    <a:pt x="199231" y="880210"/>
                    <a:pt x="189743" y="888115"/>
                  </a:cubicBezTo>
                  <a:cubicBezTo>
                    <a:pt x="118589" y="926064"/>
                    <a:pt x="55342" y="975080"/>
                    <a:pt x="0" y="1030421"/>
                  </a:cubicBezTo>
                  <a:cubicBezTo>
                    <a:pt x="18974" y="1027259"/>
                    <a:pt x="36368" y="1025678"/>
                    <a:pt x="55342" y="1024097"/>
                  </a:cubicBezTo>
                  <a:cubicBezTo>
                    <a:pt x="63248" y="1016191"/>
                    <a:pt x="71154" y="1008285"/>
                    <a:pt x="80641" y="1001960"/>
                  </a:cubicBezTo>
                  <a:cubicBezTo>
                    <a:pt x="75898" y="1008285"/>
                    <a:pt x="69573" y="1016191"/>
                    <a:pt x="64829" y="1022515"/>
                  </a:cubicBezTo>
                  <a:cubicBezTo>
                    <a:pt x="80641" y="1020934"/>
                    <a:pt x="94871" y="1019353"/>
                    <a:pt x="110683" y="1019353"/>
                  </a:cubicBezTo>
                  <a:cubicBezTo>
                    <a:pt x="139145" y="982986"/>
                    <a:pt x="172350" y="948200"/>
                    <a:pt x="208717" y="916576"/>
                  </a:cubicBezTo>
                  <a:cubicBezTo>
                    <a:pt x="219786" y="911833"/>
                    <a:pt x="229273" y="905508"/>
                    <a:pt x="240341" y="900765"/>
                  </a:cubicBezTo>
                  <a:cubicBezTo>
                    <a:pt x="245084" y="897603"/>
                    <a:pt x="249829" y="892859"/>
                    <a:pt x="249829" y="886534"/>
                  </a:cubicBezTo>
                  <a:cubicBezTo>
                    <a:pt x="249829" y="884953"/>
                    <a:pt x="249829" y="884953"/>
                    <a:pt x="249829" y="883372"/>
                  </a:cubicBezTo>
                  <a:cubicBezTo>
                    <a:pt x="278290" y="862816"/>
                    <a:pt x="308332" y="842261"/>
                    <a:pt x="341538" y="824868"/>
                  </a:cubicBezTo>
                  <a:cubicBezTo>
                    <a:pt x="346281" y="821706"/>
                    <a:pt x="351024" y="816962"/>
                    <a:pt x="351024" y="810638"/>
                  </a:cubicBezTo>
                  <a:cubicBezTo>
                    <a:pt x="355768" y="717348"/>
                    <a:pt x="392136" y="631964"/>
                    <a:pt x="450639" y="563974"/>
                  </a:cubicBezTo>
                  <a:cubicBezTo>
                    <a:pt x="498075" y="533932"/>
                    <a:pt x="550255" y="511795"/>
                    <a:pt x="608758" y="500727"/>
                  </a:cubicBezTo>
                  <a:cubicBezTo>
                    <a:pt x="755810" y="473847"/>
                    <a:pt x="901278" y="522863"/>
                    <a:pt x="1002475" y="627221"/>
                  </a:cubicBezTo>
                  <a:cubicBezTo>
                    <a:pt x="907603" y="562393"/>
                    <a:pt x="787433" y="535513"/>
                    <a:pt x="667262" y="563974"/>
                  </a:cubicBezTo>
                  <a:cubicBezTo>
                    <a:pt x="479101" y="608247"/>
                    <a:pt x="351024" y="769527"/>
                    <a:pt x="339956" y="952944"/>
                  </a:cubicBezTo>
                  <a:cubicBezTo>
                    <a:pt x="305170" y="971918"/>
                    <a:pt x="271965" y="994054"/>
                    <a:pt x="240341" y="1017772"/>
                  </a:cubicBezTo>
                  <a:cubicBezTo>
                    <a:pt x="542349" y="1025678"/>
                    <a:pt x="853843" y="1117386"/>
                    <a:pt x="1119483" y="1235974"/>
                  </a:cubicBezTo>
                  <a:cubicBezTo>
                    <a:pt x="1410422" y="1365631"/>
                    <a:pt x="1674480" y="1542723"/>
                    <a:pt x="1913240" y="1753020"/>
                  </a:cubicBezTo>
                  <a:cubicBezTo>
                    <a:pt x="2008111" y="1836822"/>
                    <a:pt x="2098239" y="1926949"/>
                    <a:pt x="2183624" y="2021820"/>
                  </a:cubicBezTo>
                  <a:cubicBezTo>
                    <a:pt x="2207342" y="1982290"/>
                    <a:pt x="2227897" y="1939598"/>
                    <a:pt x="2240546" y="1895326"/>
                  </a:cubicBezTo>
                  <a:cubicBezTo>
                    <a:pt x="2311700" y="1903232"/>
                    <a:pt x="2382853" y="1901650"/>
                    <a:pt x="2454007" y="1889001"/>
                  </a:cubicBezTo>
                  <a:cubicBezTo>
                    <a:pt x="2793963" y="1827335"/>
                    <a:pt x="3032723" y="1539561"/>
                    <a:pt x="3016911" y="1218581"/>
                  </a:cubicBezTo>
                  <a:cubicBezTo>
                    <a:pt x="3244602" y="1139523"/>
                    <a:pt x="3377422" y="884953"/>
                    <a:pt x="3329986" y="620896"/>
                  </a:cubicBezTo>
                  <a:cubicBezTo>
                    <a:pt x="3326824" y="600341"/>
                    <a:pt x="3320499" y="579786"/>
                    <a:pt x="3315755" y="560811"/>
                  </a:cubicBezTo>
                  <a:cubicBezTo>
                    <a:pt x="3317337" y="513376"/>
                    <a:pt x="3312593" y="464360"/>
                    <a:pt x="3301525" y="413762"/>
                  </a:cubicBezTo>
                  <a:cubicBezTo>
                    <a:pt x="3231952" y="132313"/>
                    <a:pt x="2975800" y="-46361"/>
                    <a:pt x="2725972" y="10562"/>
                  </a:cubicBezTo>
                  <a:close/>
                  <a:moveTo>
                    <a:pt x="360512" y="638290"/>
                  </a:moveTo>
                  <a:cubicBezTo>
                    <a:pt x="336794" y="687306"/>
                    <a:pt x="320982" y="741066"/>
                    <a:pt x="317820" y="797988"/>
                  </a:cubicBezTo>
                  <a:cubicBezTo>
                    <a:pt x="297264" y="809057"/>
                    <a:pt x="278290" y="820125"/>
                    <a:pt x="259316" y="832774"/>
                  </a:cubicBezTo>
                  <a:cubicBezTo>
                    <a:pt x="275127" y="760040"/>
                    <a:pt x="311495" y="693631"/>
                    <a:pt x="360512" y="638290"/>
                  </a:cubicBezTo>
                  <a:close/>
                  <a:moveTo>
                    <a:pt x="2857210" y="203466"/>
                  </a:moveTo>
                  <a:cubicBezTo>
                    <a:pt x="2942595" y="208209"/>
                    <a:pt x="3024817" y="239833"/>
                    <a:pt x="3097551" y="296755"/>
                  </a:cubicBezTo>
                  <a:cubicBezTo>
                    <a:pt x="3182936" y="363164"/>
                    <a:pt x="3243021" y="454873"/>
                    <a:pt x="3276226" y="562393"/>
                  </a:cubicBezTo>
                  <a:cubicBezTo>
                    <a:pt x="3271482" y="668332"/>
                    <a:pt x="3236696" y="766365"/>
                    <a:pt x="3176611" y="842261"/>
                  </a:cubicBezTo>
                  <a:cubicBezTo>
                    <a:pt x="3201909" y="758459"/>
                    <a:pt x="3206654" y="665169"/>
                    <a:pt x="3184517" y="570299"/>
                  </a:cubicBezTo>
                  <a:cubicBezTo>
                    <a:pt x="3141824" y="386882"/>
                    <a:pt x="3012167" y="249320"/>
                    <a:pt x="2857210" y="203466"/>
                  </a:cubicBezTo>
                  <a:close/>
                  <a:moveTo>
                    <a:pt x="3012167" y="1177471"/>
                  </a:moveTo>
                  <a:cubicBezTo>
                    <a:pt x="3020073" y="1141104"/>
                    <a:pt x="3023235" y="1103156"/>
                    <a:pt x="3024817" y="1066788"/>
                  </a:cubicBezTo>
                  <a:cubicBezTo>
                    <a:pt x="3072253" y="1030421"/>
                    <a:pt x="3110201" y="982986"/>
                    <a:pt x="3138662" y="929226"/>
                  </a:cubicBezTo>
                  <a:cubicBezTo>
                    <a:pt x="3217721" y="862816"/>
                    <a:pt x="3271482" y="769527"/>
                    <a:pt x="3295200" y="663588"/>
                  </a:cubicBezTo>
                  <a:cubicBezTo>
                    <a:pt x="3322080" y="891278"/>
                    <a:pt x="3205072" y="1103156"/>
                    <a:pt x="3012167" y="1177471"/>
                  </a:cubicBezTo>
                  <a:close/>
                  <a:moveTo>
                    <a:pt x="2888834" y="1379862"/>
                  </a:moveTo>
                  <a:cubicBezTo>
                    <a:pt x="2917295" y="1299222"/>
                    <a:pt x="2929946" y="1212257"/>
                    <a:pt x="2918877" y="1125292"/>
                  </a:cubicBezTo>
                  <a:cubicBezTo>
                    <a:pt x="2944176" y="1115805"/>
                    <a:pt x="2967894" y="1104737"/>
                    <a:pt x="2990031" y="1090506"/>
                  </a:cubicBezTo>
                  <a:cubicBezTo>
                    <a:pt x="2983705" y="1194864"/>
                    <a:pt x="2947338" y="1294478"/>
                    <a:pt x="2888834" y="1379862"/>
                  </a:cubicBezTo>
                  <a:close/>
                  <a:moveTo>
                    <a:pt x="2245290" y="1858958"/>
                  </a:moveTo>
                  <a:cubicBezTo>
                    <a:pt x="2250034" y="1835241"/>
                    <a:pt x="2253196" y="1809942"/>
                    <a:pt x="2254777" y="1784643"/>
                  </a:cubicBezTo>
                  <a:cubicBezTo>
                    <a:pt x="2314862" y="1787805"/>
                    <a:pt x="2378110" y="1783062"/>
                    <a:pt x="2439777" y="1768832"/>
                  </a:cubicBezTo>
                  <a:cubicBezTo>
                    <a:pt x="2604220" y="1730883"/>
                    <a:pt x="2738621" y="1634431"/>
                    <a:pt x="2822424" y="1509518"/>
                  </a:cubicBezTo>
                  <a:cubicBezTo>
                    <a:pt x="2888834" y="1447852"/>
                    <a:pt x="2941013" y="1373537"/>
                    <a:pt x="2977381" y="1292897"/>
                  </a:cubicBezTo>
                  <a:cubicBezTo>
                    <a:pt x="2956825" y="1566440"/>
                    <a:pt x="2740203" y="1798874"/>
                    <a:pt x="2444520" y="1852634"/>
                  </a:cubicBezTo>
                  <a:cubicBezTo>
                    <a:pt x="2376529" y="1863702"/>
                    <a:pt x="2310119" y="1866864"/>
                    <a:pt x="2245290" y="1858958"/>
                  </a:cubicBezTo>
                  <a:close/>
                  <a:moveTo>
                    <a:pt x="2210504" y="1854215"/>
                  </a:moveTo>
                  <a:cubicBezTo>
                    <a:pt x="2199436" y="1852634"/>
                    <a:pt x="2188367" y="1849471"/>
                    <a:pt x="2177299" y="1847890"/>
                  </a:cubicBezTo>
                  <a:cubicBezTo>
                    <a:pt x="2175718" y="1824173"/>
                    <a:pt x="2172555" y="1798874"/>
                    <a:pt x="2167812" y="1773575"/>
                  </a:cubicBezTo>
                  <a:cubicBezTo>
                    <a:pt x="2185205" y="1776737"/>
                    <a:pt x="2202598" y="1779899"/>
                    <a:pt x="2219991" y="1781481"/>
                  </a:cubicBezTo>
                  <a:cubicBezTo>
                    <a:pt x="2218410" y="1806780"/>
                    <a:pt x="2215248" y="1830497"/>
                    <a:pt x="2210504" y="1854215"/>
                  </a:cubicBezTo>
                  <a:close/>
                  <a:moveTo>
                    <a:pt x="2178880" y="1950667"/>
                  </a:moveTo>
                  <a:cubicBezTo>
                    <a:pt x="2178880" y="1936436"/>
                    <a:pt x="2178880" y="1920624"/>
                    <a:pt x="2177299" y="1906394"/>
                  </a:cubicBezTo>
                  <a:cubicBezTo>
                    <a:pt x="2177299" y="1898488"/>
                    <a:pt x="2177299" y="1890582"/>
                    <a:pt x="2177299" y="1882676"/>
                  </a:cubicBezTo>
                  <a:cubicBezTo>
                    <a:pt x="2185205" y="1884257"/>
                    <a:pt x="2193111" y="1885839"/>
                    <a:pt x="2202598" y="1887420"/>
                  </a:cubicBezTo>
                  <a:cubicBezTo>
                    <a:pt x="2196273" y="1909556"/>
                    <a:pt x="2188367" y="1931693"/>
                    <a:pt x="2178880" y="1950667"/>
                  </a:cubicBezTo>
                  <a:close/>
                  <a:moveTo>
                    <a:pt x="1135295" y="619315"/>
                  </a:moveTo>
                  <a:cubicBezTo>
                    <a:pt x="1117901" y="639870"/>
                    <a:pt x="1102090" y="660426"/>
                    <a:pt x="1087859" y="682562"/>
                  </a:cubicBezTo>
                  <a:cubicBezTo>
                    <a:pt x="986663" y="518120"/>
                    <a:pt x="793757" y="431155"/>
                    <a:pt x="600852" y="465941"/>
                  </a:cubicBezTo>
                  <a:cubicBezTo>
                    <a:pt x="592946" y="467522"/>
                    <a:pt x="586622" y="469103"/>
                    <a:pt x="578716" y="470685"/>
                  </a:cubicBezTo>
                  <a:cubicBezTo>
                    <a:pt x="566067" y="473847"/>
                    <a:pt x="553416" y="477009"/>
                    <a:pt x="542349" y="481753"/>
                  </a:cubicBezTo>
                  <a:cubicBezTo>
                    <a:pt x="583459" y="454873"/>
                    <a:pt x="627733" y="435899"/>
                    <a:pt x="676750" y="424831"/>
                  </a:cubicBezTo>
                  <a:cubicBezTo>
                    <a:pt x="855424" y="383720"/>
                    <a:pt x="1038842" y="461197"/>
                    <a:pt x="1133713" y="617734"/>
                  </a:cubicBezTo>
                  <a:cubicBezTo>
                    <a:pt x="1133713" y="617734"/>
                    <a:pt x="1135295" y="617734"/>
                    <a:pt x="1135295" y="619315"/>
                  </a:cubicBezTo>
                  <a:close/>
                  <a:moveTo>
                    <a:pt x="1721916" y="323635"/>
                  </a:moveTo>
                  <a:cubicBezTo>
                    <a:pt x="1957514" y="280943"/>
                    <a:pt x="2191530" y="320473"/>
                    <a:pt x="2373367" y="432736"/>
                  </a:cubicBezTo>
                  <a:cubicBezTo>
                    <a:pt x="2370204" y="439061"/>
                    <a:pt x="2367041" y="445386"/>
                    <a:pt x="2365461" y="451710"/>
                  </a:cubicBezTo>
                  <a:cubicBezTo>
                    <a:pt x="2188367" y="334703"/>
                    <a:pt x="1943283" y="290430"/>
                    <a:pt x="1693455" y="347352"/>
                  </a:cubicBezTo>
                  <a:cubicBezTo>
                    <a:pt x="1435721" y="407438"/>
                    <a:pt x="1230166" y="563974"/>
                    <a:pt x="1125807" y="755297"/>
                  </a:cubicBezTo>
                  <a:cubicBezTo>
                    <a:pt x="1119483" y="744228"/>
                    <a:pt x="1111577" y="733160"/>
                    <a:pt x="1103671" y="722092"/>
                  </a:cubicBezTo>
                  <a:cubicBezTo>
                    <a:pt x="1227004" y="521282"/>
                    <a:pt x="1457857" y="371070"/>
                    <a:pt x="1721916" y="323635"/>
                  </a:cubicBezTo>
                  <a:close/>
                  <a:moveTo>
                    <a:pt x="3261995" y="418505"/>
                  </a:moveTo>
                  <a:cubicBezTo>
                    <a:pt x="3265157" y="429574"/>
                    <a:pt x="3266739" y="442223"/>
                    <a:pt x="3268320" y="453292"/>
                  </a:cubicBezTo>
                  <a:cubicBezTo>
                    <a:pt x="3231952" y="382139"/>
                    <a:pt x="3181354" y="318891"/>
                    <a:pt x="3118107" y="269875"/>
                  </a:cubicBezTo>
                  <a:cubicBezTo>
                    <a:pt x="3010586" y="186073"/>
                    <a:pt x="2880928" y="152868"/>
                    <a:pt x="2752852" y="175004"/>
                  </a:cubicBezTo>
                  <a:cubicBezTo>
                    <a:pt x="2735458" y="178167"/>
                    <a:pt x="2716485" y="182910"/>
                    <a:pt x="2700673" y="187654"/>
                  </a:cubicBezTo>
                  <a:cubicBezTo>
                    <a:pt x="2684861" y="189235"/>
                    <a:pt x="2669049" y="192397"/>
                    <a:pt x="2653237" y="195560"/>
                  </a:cubicBezTo>
                  <a:cubicBezTo>
                    <a:pt x="2537810" y="222440"/>
                    <a:pt x="2444520" y="299917"/>
                    <a:pt x="2387597" y="401113"/>
                  </a:cubicBezTo>
                  <a:cubicBezTo>
                    <a:pt x="2197854" y="285687"/>
                    <a:pt x="1955932" y="244576"/>
                    <a:pt x="1714010" y="288849"/>
                  </a:cubicBezTo>
                  <a:cubicBezTo>
                    <a:pt x="1522687" y="323635"/>
                    <a:pt x="1347174" y="410600"/>
                    <a:pt x="1214355" y="532350"/>
                  </a:cubicBezTo>
                  <a:cubicBezTo>
                    <a:pt x="1332944" y="372651"/>
                    <a:pt x="1522687" y="250901"/>
                    <a:pt x="1737728" y="200303"/>
                  </a:cubicBezTo>
                  <a:cubicBezTo>
                    <a:pt x="1982812" y="143381"/>
                    <a:pt x="2231059" y="181329"/>
                    <a:pt x="2419221" y="304661"/>
                  </a:cubicBezTo>
                  <a:cubicBezTo>
                    <a:pt x="2423965" y="307823"/>
                    <a:pt x="2428708" y="307823"/>
                    <a:pt x="2433452" y="306242"/>
                  </a:cubicBezTo>
                  <a:cubicBezTo>
                    <a:pt x="2438195" y="304661"/>
                    <a:pt x="2442938" y="301498"/>
                    <a:pt x="2444520" y="296755"/>
                  </a:cubicBezTo>
                  <a:cubicBezTo>
                    <a:pt x="2498280" y="163936"/>
                    <a:pt x="2602639" y="70646"/>
                    <a:pt x="2732297" y="42185"/>
                  </a:cubicBezTo>
                  <a:cubicBezTo>
                    <a:pt x="2964731" y="-8412"/>
                    <a:pt x="3201909" y="159192"/>
                    <a:pt x="3261995" y="418505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รูปแบบอิสระ: รูปร่าง 94">
              <a:extLst>
                <a:ext uri="{FF2B5EF4-FFF2-40B4-BE49-F238E27FC236}">
                  <a16:creationId xmlns:a16="http://schemas.microsoft.com/office/drawing/2014/main" id="{6DB92E4E-07C0-4B58-B691-D14DC9443616}"/>
                </a:ext>
              </a:extLst>
            </p:cNvPr>
            <p:cNvSpPr/>
            <p:nvPr/>
          </p:nvSpPr>
          <p:spPr>
            <a:xfrm>
              <a:off x="7824145" y="6014652"/>
              <a:ext cx="632674" cy="330766"/>
            </a:xfrm>
            <a:custGeom>
              <a:avLst/>
              <a:gdLst>
                <a:gd name="connsiteX0" fmla="*/ 99177 w 632674"/>
                <a:gd name="connsiteY0" fmla="*/ 22284 h 330766"/>
                <a:gd name="connsiteX1" fmla="*/ 579859 w 632674"/>
                <a:gd name="connsiteY1" fmla="*/ 218351 h 330766"/>
                <a:gd name="connsiteX2" fmla="*/ 584602 w 632674"/>
                <a:gd name="connsiteY2" fmla="*/ 324289 h 330766"/>
                <a:gd name="connsiteX3" fmla="*/ 10630 w 632674"/>
                <a:gd name="connsiteY3" fmla="*/ 80788 h 330766"/>
                <a:gd name="connsiteX4" fmla="*/ 99177 w 632674"/>
                <a:gd name="connsiteY4" fmla="*/ 22284 h 330766"/>
                <a:gd name="connsiteX5" fmla="*/ 99177 w 632674"/>
                <a:gd name="connsiteY5" fmla="*/ 22284 h 33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2674" h="330766">
                  <a:moveTo>
                    <a:pt x="99177" y="22284"/>
                  </a:moveTo>
                  <a:cubicBezTo>
                    <a:pt x="211441" y="174077"/>
                    <a:pt x="394859" y="245230"/>
                    <a:pt x="579859" y="218351"/>
                  </a:cubicBezTo>
                  <a:cubicBezTo>
                    <a:pt x="647850" y="208863"/>
                    <a:pt x="651012" y="314802"/>
                    <a:pt x="584602" y="324289"/>
                  </a:cubicBezTo>
                  <a:cubicBezTo>
                    <a:pt x="361654" y="357494"/>
                    <a:pt x="143450" y="261042"/>
                    <a:pt x="10630" y="80788"/>
                  </a:cubicBezTo>
                  <a:cubicBezTo>
                    <a:pt x="-30481" y="25447"/>
                    <a:pt x="58066" y="-33057"/>
                    <a:pt x="99177" y="22284"/>
                  </a:cubicBezTo>
                  <a:lnTo>
                    <a:pt x="99177" y="22284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รูปแบบอิสระ: รูปร่าง 95">
              <a:extLst>
                <a:ext uri="{FF2B5EF4-FFF2-40B4-BE49-F238E27FC236}">
                  <a16:creationId xmlns:a16="http://schemas.microsoft.com/office/drawing/2014/main" id="{B66283BC-EF06-4BCB-A987-81D3BB786356}"/>
                </a:ext>
              </a:extLst>
            </p:cNvPr>
            <p:cNvSpPr/>
            <p:nvPr/>
          </p:nvSpPr>
          <p:spPr>
            <a:xfrm>
              <a:off x="8521410" y="6098304"/>
              <a:ext cx="210421" cy="202671"/>
            </a:xfrm>
            <a:custGeom>
              <a:avLst/>
              <a:gdLst>
                <a:gd name="connsiteX0" fmla="*/ 34388 w 210421"/>
                <a:gd name="connsiteY0" fmla="*/ 98330 h 202671"/>
                <a:gd name="connsiteX1" fmla="*/ 110285 w 210421"/>
                <a:gd name="connsiteY1" fmla="*/ 28759 h 202671"/>
                <a:gd name="connsiteX2" fmla="*/ 205156 w 210421"/>
                <a:gd name="connsiteY2" fmla="*/ 77775 h 202671"/>
                <a:gd name="connsiteX3" fmla="*/ 67592 w 210421"/>
                <a:gd name="connsiteY3" fmla="*/ 199526 h 202671"/>
                <a:gd name="connsiteX4" fmla="*/ 34388 w 210421"/>
                <a:gd name="connsiteY4" fmla="*/ 98330 h 202671"/>
                <a:gd name="connsiteX5" fmla="*/ 34388 w 210421"/>
                <a:gd name="connsiteY5" fmla="*/ 98330 h 20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421" h="202671">
                  <a:moveTo>
                    <a:pt x="34388" y="98330"/>
                  </a:moveTo>
                  <a:cubicBezTo>
                    <a:pt x="70755" y="85681"/>
                    <a:pt x="94473" y="61963"/>
                    <a:pt x="110285" y="28759"/>
                  </a:cubicBezTo>
                  <a:cubicBezTo>
                    <a:pt x="138746" y="-32907"/>
                    <a:pt x="233617" y="14528"/>
                    <a:pt x="205156" y="77775"/>
                  </a:cubicBezTo>
                  <a:cubicBezTo>
                    <a:pt x="178276" y="136279"/>
                    <a:pt x="127678" y="178971"/>
                    <a:pt x="67592" y="199526"/>
                  </a:cubicBezTo>
                  <a:cubicBezTo>
                    <a:pt x="2764" y="221663"/>
                    <a:pt x="-28860" y="120467"/>
                    <a:pt x="34388" y="98330"/>
                  </a:cubicBezTo>
                  <a:lnTo>
                    <a:pt x="34388" y="98330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รูปแบบอิสระ: รูปร่าง 96">
              <a:extLst>
                <a:ext uri="{FF2B5EF4-FFF2-40B4-BE49-F238E27FC236}">
                  <a16:creationId xmlns:a16="http://schemas.microsoft.com/office/drawing/2014/main" id="{05BEFBB4-BAC8-4E26-9964-97525A3924D8}"/>
                </a:ext>
              </a:extLst>
            </p:cNvPr>
            <p:cNvSpPr/>
            <p:nvPr/>
          </p:nvSpPr>
          <p:spPr>
            <a:xfrm>
              <a:off x="9071434" y="6153371"/>
              <a:ext cx="284544" cy="221634"/>
            </a:xfrm>
            <a:custGeom>
              <a:avLst/>
              <a:gdLst>
                <a:gd name="connsiteX0" fmla="*/ 86797 w 284544"/>
                <a:gd name="connsiteY0" fmla="*/ 14803 h 221634"/>
                <a:gd name="connsiteX1" fmla="*/ 255985 w 284544"/>
                <a:gd name="connsiteY1" fmla="*/ 122323 h 221634"/>
                <a:gd name="connsiteX2" fmla="*/ 279702 w 284544"/>
                <a:gd name="connsiteY2" fmla="*/ 193476 h 221634"/>
                <a:gd name="connsiteX3" fmla="*/ 208549 w 284544"/>
                <a:gd name="connsiteY3" fmla="*/ 217194 h 221634"/>
                <a:gd name="connsiteX4" fmla="*/ 15643 w 284544"/>
                <a:gd name="connsiteY4" fmla="*/ 93862 h 221634"/>
                <a:gd name="connsiteX5" fmla="*/ 86797 w 284544"/>
                <a:gd name="connsiteY5" fmla="*/ 14803 h 221634"/>
                <a:gd name="connsiteX6" fmla="*/ 86797 w 284544"/>
                <a:gd name="connsiteY6" fmla="*/ 14803 h 221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44" h="221634">
                  <a:moveTo>
                    <a:pt x="86797" y="14803"/>
                  </a:moveTo>
                  <a:cubicBezTo>
                    <a:pt x="135814" y="63820"/>
                    <a:pt x="192737" y="98605"/>
                    <a:pt x="255985" y="122323"/>
                  </a:cubicBezTo>
                  <a:cubicBezTo>
                    <a:pt x="282865" y="131811"/>
                    <a:pt x="290771" y="169758"/>
                    <a:pt x="279702" y="193476"/>
                  </a:cubicBezTo>
                  <a:cubicBezTo>
                    <a:pt x="265472" y="221938"/>
                    <a:pt x="235429" y="226681"/>
                    <a:pt x="208549" y="217194"/>
                  </a:cubicBezTo>
                  <a:cubicBezTo>
                    <a:pt x="135814" y="190314"/>
                    <a:pt x="70985" y="147622"/>
                    <a:pt x="15643" y="93862"/>
                  </a:cubicBezTo>
                  <a:cubicBezTo>
                    <a:pt x="-31792" y="44846"/>
                    <a:pt x="39361" y="-32632"/>
                    <a:pt x="86797" y="14803"/>
                  </a:cubicBezTo>
                  <a:lnTo>
                    <a:pt x="86797" y="14803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รูปแบบอิสระ: รูปร่าง 97">
              <a:extLst>
                <a:ext uri="{FF2B5EF4-FFF2-40B4-BE49-F238E27FC236}">
                  <a16:creationId xmlns:a16="http://schemas.microsoft.com/office/drawing/2014/main" id="{3C9F1A1E-A6A1-40FC-B730-1B91BC6E766C}"/>
                </a:ext>
              </a:extLst>
            </p:cNvPr>
            <p:cNvSpPr/>
            <p:nvPr/>
          </p:nvSpPr>
          <p:spPr>
            <a:xfrm>
              <a:off x="9383045" y="6255394"/>
              <a:ext cx="193946" cy="119153"/>
            </a:xfrm>
            <a:custGeom>
              <a:avLst/>
              <a:gdLst>
                <a:gd name="connsiteX0" fmla="*/ 64544 w 193946"/>
                <a:gd name="connsiteY0" fmla="*/ 10813 h 119153"/>
                <a:gd name="connsiteX1" fmla="*/ 74031 w 193946"/>
                <a:gd name="connsiteY1" fmla="*/ 12394 h 119153"/>
                <a:gd name="connsiteX2" fmla="*/ 94586 w 193946"/>
                <a:gd name="connsiteY2" fmla="*/ 12394 h 119153"/>
                <a:gd name="connsiteX3" fmla="*/ 94586 w 193946"/>
                <a:gd name="connsiteY3" fmla="*/ 12394 h 119153"/>
                <a:gd name="connsiteX4" fmla="*/ 102492 w 193946"/>
                <a:gd name="connsiteY4" fmla="*/ 10813 h 119153"/>
                <a:gd name="connsiteX5" fmla="*/ 113561 w 193946"/>
                <a:gd name="connsiteY5" fmla="*/ 7651 h 119153"/>
                <a:gd name="connsiteX6" fmla="*/ 186295 w 193946"/>
                <a:gd name="connsiteY6" fmla="*/ 23462 h 119153"/>
                <a:gd name="connsiteX7" fmla="*/ 170483 w 193946"/>
                <a:gd name="connsiteY7" fmla="*/ 96197 h 119153"/>
                <a:gd name="connsiteX8" fmla="*/ 40827 w 193946"/>
                <a:gd name="connsiteY8" fmla="*/ 115170 h 119153"/>
                <a:gd name="connsiteX9" fmla="*/ 1297 w 193946"/>
                <a:gd name="connsiteY9" fmla="*/ 51923 h 119153"/>
                <a:gd name="connsiteX10" fmla="*/ 64544 w 193946"/>
                <a:gd name="connsiteY10" fmla="*/ 10813 h 119153"/>
                <a:gd name="connsiteX11" fmla="*/ 64544 w 193946"/>
                <a:gd name="connsiteY11" fmla="*/ 10813 h 119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3946" h="119153">
                  <a:moveTo>
                    <a:pt x="64544" y="10813"/>
                  </a:moveTo>
                  <a:cubicBezTo>
                    <a:pt x="64544" y="10813"/>
                    <a:pt x="81937" y="13976"/>
                    <a:pt x="74031" y="12394"/>
                  </a:cubicBezTo>
                  <a:cubicBezTo>
                    <a:pt x="80356" y="12394"/>
                    <a:pt x="88262" y="12394"/>
                    <a:pt x="94586" y="12394"/>
                  </a:cubicBezTo>
                  <a:cubicBezTo>
                    <a:pt x="97749" y="12394"/>
                    <a:pt x="97749" y="12394"/>
                    <a:pt x="94586" y="12394"/>
                  </a:cubicBezTo>
                  <a:cubicBezTo>
                    <a:pt x="97749" y="12394"/>
                    <a:pt x="100912" y="10813"/>
                    <a:pt x="102492" y="10813"/>
                  </a:cubicBezTo>
                  <a:cubicBezTo>
                    <a:pt x="104074" y="10813"/>
                    <a:pt x="119886" y="4488"/>
                    <a:pt x="113561" y="7651"/>
                  </a:cubicBezTo>
                  <a:cubicBezTo>
                    <a:pt x="138860" y="-4999"/>
                    <a:pt x="170483" y="-3418"/>
                    <a:pt x="186295" y="23462"/>
                  </a:cubicBezTo>
                  <a:cubicBezTo>
                    <a:pt x="198946" y="45599"/>
                    <a:pt x="197364" y="83547"/>
                    <a:pt x="170483" y="96197"/>
                  </a:cubicBezTo>
                  <a:cubicBezTo>
                    <a:pt x="129373" y="116752"/>
                    <a:pt x="86680" y="124658"/>
                    <a:pt x="40827" y="115170"/>
                  </a:cubicBezTo>
                  <a:cubicBezTo>
                    <a:pt x="12364" y="108846"/>
                    <a:pt x="-5028" y="80385"/>
                    <a:pt x="1297" y="51923"/>
                  </a:cubicBezTo>
                  <a:cubicBezTo>
                    <a:pt x="7621" y="23462"/>
                    <a:pt x="37664" y="4488"/>
                    <a:pt x="64544" y="10813"/>
                  </a:cubicBezTo>
                  <a:lnTo>
                    <a:pt x="64544" y="10813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5" name="กลุ่ม 744">
            <a:extLst>
              <a:ext uri="{FF2B5EF4-FFF2-40B4-BE49-F238E27FC236}">
                <a16:creationId xmlns:a16="http://schemas.microsoft.com/office/drawing/2014/main" id="{7392FD61-A06A-4532-80D0-5BAA9DFC79D7}"/>
              </a:ext>
            </a:extLst>
          </p:cNvPr>
          <p:cNvGrpSpPr/>
          <p:nvPr/>
        </p:nvGrpSpPr>
        <p:grpSpPr>
          <a:xfrm>
            <a:off x="7872577" y="-2019493"/>
            <a:ext cx="4321203" cy="4241127"/>
            <a:chOff x="7872577" y="-2019493"/>
            <a:chExt cx="4321203" cy="4241127"/>
          </a:xfrm>
        </p:grpSpPr>
        <p:sp>
          <p:nvSpPr>
            <p:cNvPr id="100" name="รูปแบบอิสระ: รูปร่าง 99">
              <a:extLst>
                <a:ext uri="{FF2B5EF4-FFF2-40B4-BE49-F238E27FC236}">
                  <a16:creationId xmlns:a16="http://schemas.microsoft.com/office/drawing/2014/main" id="{DA862330-9FA9-4397-B0F1-D0DE0A191F47}"/>
                </a:ext>
              </a:extLst>
            </p:cNvPr>
            <p:cNvSpPr/>
            <p:nvPr/>
          </p:nvSpPr>
          <p:spPr>
            <a:xfrm>
              <a:off x="7872577" y="-2019493"/>
              <a:ext cx="4321203" cy="4241127"/>
            </a:xfrm>
            <a:custGeom>
              <a:avLst/>
              <a:gdLst>
                <a:gd name="connsiteX0" fmla="*/ 3907267 w 4321203"/>
                <a:gd name="connsiteY0" fmla="*/ 2489104 h 4241127"/>
                <a:gd name="connsiteX1" fmla="*/ 4319957 w 4321203"/>
                <a:gd name="connsiteY1" fmla="*/ 1763344 h 4241127"/>
                <a:gd name="connsiteX2" fmla="*/ 4033762 w 4321203"/>
                <a:gd name="connsiteY2" fmla="*/ 1209931 h 4241127"/>
                <a:gd name="connsiteX3" fmla="*/ 4082779 w 4321203"/>
                <a:gd name="connsiteY3" fmla="*/ 1032840 h 4241127"/>
                <a:gd name="connsiteX4" fmla="*/ 4109659 w 4321203"/>
                <a:gd name="connsiteY4" fmla="*/ 858910 h 4241127"/>
                <a:gd name="connsiteX5" fmla="*/ 3542012 w 4321203"/>
                <a:gd name="connsiteY5" fmla="*/ 416180 h 4241127"/>
                <a:gd name="connsiteX6" fmla="*/ 3173594 w 4321203"/>
                <a:gd name="connsiteY6" fmla="*/ 572717 h 4241127"/>
                <a:gd name="connsiteX7" fmla="*/ 2156890 w 4321203"/>
                <a:gd name="connsiteY7" fmla="*/ 1912 h 4241127"/>
                <a:gd name="connsiteX8" fmla="*/ 1497533 w 4321203"/>
                <a:gd name="connsiteY8" fmla="*/ 265968 h 4241127"/>
                <a:gd name="connsiteX9" fmla="*/ 1408987 w 4321203"/>
                <a:gd name="connsiteY9" fmla="*/ 333959 h 4241127"/>
                <a:gd name="connsiteX10" fmla="*/ 1092749 w 4321203"/>
                <a:gd name="connsiteY10" fmla="*/ 990148 h 4241127"/>
                <a:gd name="connsiteX11" fmla="*/ 1094330 w 4321203"/>
                <a:gd name="connsiteY11" fmla="*/ 1051814 h 4241127"/>
                <a:gd name="connsiteX12" fmla="*/ 959929 w 4321203"/>
                <a:gd name="connsiteY12" fmla="*/ 1061301 h 4241127"/>
                <a:gd name="connsiteX13" fmla="*/ 921980 w 4321203"/>
                <a:gd name="connsiteY13" fmla="*/ 1059720 h 4241127"/>
                <a:gd name="connsiteX14" fmla="*/ 278436 w 4321203"/>
                <a:gd name="connsiteY14" fmla="*/ 1276341 h 4241127"/>
                <a:gd name="connsiteX15" fmla="*/ 146 w 4321203"/>
                <a:gd name="connsiteY15" fmla="*/ 1831334 h 4241127"/>
                <a:gd name="connsiteX16" fmla="*/ 504546 w 4321203"/>
                <a:gd name="connsiteY16" fmla="*/ 2560257 h 4241127"/>
                <a:gd name="connsiteX17" fmla="*/ 635785 w 4321203"/>
                <a:gd name="connsiteY17" fmla="*/ 2628248 h 4241127"/>
                <a:gd name="connsiteX18" fmla="*/ 360657 w 4321203"/>
                <a:gd name="connsiteY18" fmla="*/ 3257556 h 4241127"/>
                <a:gd name="connsiteX19" fmla="*/ 612067 w 4321203"/>
                <a:gd name="connsiteY19" fmla="*/ 3904258 h 4241127"/>
                <a:gd name="connsiteX20" fmla="*/ 1211338 w 4321203"/>
                <a:gd name="connsiteY20" fmla="*/ 4182545 h 4241127"/>
                <a:gd name="connsiteX21" fmla="*/ 1589242 w 4321203"/>
                <a:gd name="connsiteY21" fmla="*/ 4239468 h 4241127"/>
                <a:gd name="connsiteX22" fmla="*/ 1612960 w 4321203"/>
                <a:gd name="connsiteY22" fmla="*/ 4237887 h 4241127"/>
                <a:gd name="connsiteX23" fmla="*/ 2373513 w 4321203"/>
                <a:gd name="connsiteY23" fmla="*/ 3700286 h 4241127"/>
                <a:gd name="connsiteX24" fmla="*/ 2786203 w 4321203"/>
                <a:gd name="connsiteY24" fmla="*/ 3798319 h 4241127"/>
                <a:gd name="connsiteX25" fmla="*/ 3224193 w 4321203"/>
                <a:gd name="connsiteY25" fmla="*/ 3709773 h 4241127"/>
                <a:gd name="connsiteX26" fmla="*/ 3742823 w 4321203"/>
                <a:gd name="connsiteY26" fmla="*/ 3458366 h 4241127"/>
                <a:gd name="connsiteX27" fmla="*/ 3975258 w 4321203"/>
                <a:gd name="connsiteY27" fmla="*/ 2895467 h 4241127"/>
                <a:gd name="connsiteX28" fmla="*/ 3847181 w 4321203"/>
                <a:gd name="connsiteY28" fmla="*/ 2538121 h 4241127"/>
                <a:gd name="connsiteX29" fmla="*/ 3886711 w 4321203"/>
                <a:gd name="connsiteY29" fmla="*/ 2503335 h 4241127"/>
                <a:gd name="connsiteX30" fmla="*/ 3907267 w 4321203"/>
                <a:gd name="connsiteY30" fmla="*/ 2489104 h 4241127"/>
                <a:gd name="connsiteX31" fmla="*/ 3118253 w 4321203"/>
                <a:gd name="connsiteY31" fmla="*/ 3682893 h 4241127"/>
                <a:gd name="connsiteX32" fmla="*/ 2931673 w 4321203"/>
                <a:gd name="connsiteY32" fmla="*/ 3676568 h 4241127"/>
                <a:gd name="connsiteX33" fmla="*/ 2952228 w 4321203"/>
                <a:gd name="connsiteY33" fmla="*/ 3676568 h 4241127"/>
                <a:gd name="connsiteX34" fmla="*/ 3334876 w 4321203"/>
                <a:gd name="connsiteY34" fmla="*/ 3605415 h 4241127"/>
                <a:gd name="connsiteX35" fmla="*/ 3216287 w 4321203"/>
                <a:gd name="connsiteY35" fmla="*/ 3671825 h 4241127"/>
                <a:gd name="connsiteX36" fmla="*/ 3118253 w 4321203"/>
                <a:gd name="connsiteY36" fmla="*/ 3682893 h 4241127"/>
                <a:gd name="connsiteX37" fmla="*/ 1219244 w 4321203"/>
                <a:gd name="connsiteY37" fmla="*/ 4144597 h 4241127"/>
                <a:gd name="connsiteX38" fmla="*/ 705358 w 4321203"/>
                <a:gd name="connsiteY38" fmla="*/ 3622808 h 4241127"/>
                <a:gd name="connsiteX39" fmla="*/ 1448517 w 4321203"/>
                <a:gd name="connsiteY39" fmla="*/ 4065538 h 4241127"/>
                <a:gd name="connsiteX40" fmla="*/ 1698345 w 4321203"/>
                <a:gd name="connsiteY40" fmla="*/ 4032333 h 4241127"/>
                <a:gd name="connsiteX41" fmla="*/ 1247705 w 4321203"/>
                <a:gd name="connsiteY41" fmla="*/ 4144597 h 4241127"/>
                <a:gd name="connsiteX42" fmla="*/ 1219244 w 4321203"/>
                <a:gd name="connsiteY42" fmla="*/ 4144597 h 4241127"/>
                <a:gd name="connsiteX43" fmla="*/ 710101 w 4321203"/>
                <a:gd name="connsiteY43" fmla="*/ 2598205 h 4241127"/>
                <a:gd name="connsiteX44" fmla="*/ 695870 w 4321203"/>
                <a:gd name="connsiteY44" fmla="*/ 2583975 h 4241127"/>
                <a:gd name="connsiteX45" fmla="*/ 521939 w 4321203"/>
                <a:gd name="connsiteY45" fmla="*/ 2528633 h 4241127"/>
                <a:gd name="connsiteX46" fmla="*/ 169334 w 4321203"/>
                <a:gd name="connsiteY46" fmla="*/ 1956247 h 4241127"/>
                <a:gd name="connsiteX47" fmla="*/ 300572 w 4321203"/>
                <a:gd name="connsiteY47" fmla="*/ 1508774 h 4241127"/>
                <a:gd name="connsiteX48" fmla="*/ 231001 w 4321203"/>
                <a:gd name="connsiteY48" fmla="*/ 1794967 h 4241127"/>
                <a:gd name="connsiteX49" fmla="*/ 893519 w 4321203"/>
                <a:gd name="connsiteY49" fmla="*/ 2542864 h 4241127"/>
                <a:gd name="connsiteX50" fmla="*/ 793904 w 4321203"/>
                <a:gd name="connsiteY50" fmla="*/ 2644059 h 4241127"/>
                <a:gd name="connsiteX51" fmla="*/ 702195 w 4321203"/>
                <a:gd name="connsiteY51" fmla="*/ 2617179 h 4241127"/>
                <a:gd name="connsiteX52" fmla="*/ 702195 w 4321203"/>
                <a:gd name="connsiteY52" fmla="*/ 2617179 h 4241127"/>
                <a:gd name="connsiteX53" fmla="*/ 710101 w 4321203"/>
                <a:gd name="connsiteY53" fmla="*/ 2598205 h 4241127"/>
                <a:gd name="connsiteX54" fmla="*/ 1208176 w 4321203"/>
                <a:gd name="connsiteY54" fmla="*/ 1012284 h 4241127"/>
                <a:gd name="connsiteX55" fmla="*/ 1464329 w 4321203"/>
                <a:gd name="connsiteY55" fmla="*/ 349771 h 4241127"/>
                <a:gd name="connsiteX56" fmla="*/ 1521251 w 4321203"/>
                <a:gd name="connsiteY56" fmla="*/ 296011 h 4241127"/>
                <a:gd name="connsiteX57" fmla="*/ 1995608 w 4321203"/>
                <a:gd name="connsiteY57" fmla="*/ 120500 h 4241127"/>
                <a:gd name="connsiteX58" fmla="*/ 1295141 w 4321203"/>
                <a:gd name="connsiteY58" fmla="*/ 964849 h 4241127"/>
                <a:gd name="connsiteX59" fmla="*/ 1301465 w 4321203"/>
                <a:gd name="connsiteY59" fmla="*/ 1072369 h 4241127"/>
                <a:gd name="connsiteX60" fmla="*/ 1214500 w 4321203"/>
                <a:gd name="connsiteY60" fmla="*/ 1058138 h 4241127"/>
                <a:gd name="connsiteX61" fmla="*/ 1208176 w 4321203"/>
                <a:gd name="connsiteY61" fmla="*/ 1012284 h 4241127"/>
                <a:gd name="connsiteX62" fmla="*/ 2302359 w 4321203"/>
                <a:gd name="connsiteY62" fmla="*/ 3406187 h 4241127"/>
                <a:gd name="connsiteX63" fmla="*/ 2401974 w 4321203"/>
                <a:gd name="connsiteY63" fmla="*/ 3494733 h 4241127"/>
                <a:gd name="connsiteX64" fmla="*/ 2356119 w 4321203"/>
                <a:gd name="connsiteY64" fmla="*/ 3648107 h 4241127"/>
                <a:gd name="connsiteX65" fmla="*/ 2242273 w 4321203"/>
                <a:gd name="connsiteY65" fmla="*/ 3575373 h 4241127"/>
                <a:gd name="connsiteX66" fmla="*/ 2302359 w 4321203"/>
                <a:gd name="connsiteY66" fmla="*/ 3406187 h 4241127"/>
                <a:gd name="connsiteX67" fmla="*/ 3206799 w 4321203"/>
                <a:gd name="connsiteY67" fmla="*/ 688143 h 4241127"/>
                <a:gd name="connsiteX68" fmla="*/ 3311158 w 4321203"/>
                <a:gd name="connsiteY68" fmla="*/ 648613 h 4241127"/>
                <a:gd name="connsiteX69" fmla="*/ 3217868 w 4321203"/>
                <a:gd name="connsiteY69" fmla="*/ 715023 h 4241127"/>
                <a:gd name="connsiteX70" fmla="*/ 3206799 w 4321203"/>
                <a:gd name="connsiteY70" fmla="*/ 688143 h 4241127"/>
                <a:gd name="connsiteX71" fmla="*/ 4282008 w 4321203"/>
                <a:gd name="connsiteY71" fmla="*/ 1764925 h 4241127"/>
                <a:gd name="connsiteX72" fmla="*/ 4106496 w 4321203"/>
                <a:gd name="connsiteY72" fmla="*/ 2283551 h 4241127"/>
                <a:gd name="connsiteX73" fmla="*/ 4220342 w 4321203"/>
                <a:gd name="connsiteY73" fmla="*/ 1905650 h 4241127"/>
                <a:gd name="connsiteX74" fmla="*/ 3940472 w 4321203"/>
                <a:gd name="connsiteY74" fmla="*/ 1325357 h 4241127"/>
                <a:gd name="connsiteX75" fmla="*/ 4013206 w 4321203"/>
                <a:gd name="connsiteY75" fmla="*/ 1241555 h 4241127"/>
                <a:gd name="connsiteX76" fmla="*/ 4282008 w 4321203"/>
                <a:gd name="connsiteY76" fmla="*/ 1764925 h 4241127"/>
                <a:gd name="connsiteX77" fmla="*/ 3181500 w 4321203"/>
                <a:gd name="connsiteY77" fmla="*/ 618571 h 4241127"/>
                <a:gd name="connsiteX78" fmla="*/ 3543593 w 4321203"/>
                <a:gd name="connsiteY78" fmla="*/ 454128 h 4241127"/>
                <a:gd name="connsiteX79" fmla="*/ 4073292 w 4321203"/>
                <a:gd name="connsiteY79" fmla="*/ 863653 h 4241127"/>
                <a:gd name="connsiteX80" fmla="*/ 4071710 w 4321203"/>
                <a:gd name="connsiteY80" fmla="*/ 925319 h 4241127"/>
                <a:gd name="connsiteX81" fmla="*/ 3589447 w 4321203"/>
                <a:gd name="connsiteY81" fmla="*/ 580623 h 4241127"/>
                <a:gd name="connsiteX82" fmla="*/ 3451884 w 4321203"/>
                <a:gd name="connsiteY82" fmla="*/ 596434 h 4241127"/>
                <a:gd name="connsiteX83" fmla="*/ 3194150 w 4321203"/>
                <a:gd name="connsiteY83" fmla="*/ 654938 h 4241127"/>
                <a:gd name="connsiteX84" fmla="*/ 3178338 w 4321203"/>
                <a:gd name="connsiteY84" fmla="*/ 621733 h 4241127"/>
                <a:gd name="connsiteX85" fmla="*/ 3181500 w 4321203"/>
                <a:gd name="connsiteY85" fmla="*/ 618571 h 4241127"/>
                <a:gd name="connsiteX86" fmla="*/ 2158470 w 4321203"/>
                <a:gd name="connsiteY86" fmla="*/ 39860 h 4241127"/>
                <a:gd name="connsiteX87" fmla="*/ 2993338 w 4321203"/>
                <a:gd name="connsiteY87" fmla="*/ 367164 h 4241127"/>
                <a:gd name="connsiteX88" fmla="*/ 2291291 w 4321203"/>
                <a:gd name="connsiteY88" fmla="*/ 84133 h 4241127"/>
                <a:gd name="connsiteX89" fmla="*/ 2237530 w 4321203"/>
                <a:gd name="connsiteY89" fmla="*/ 84133 h 4241127"/>
                <a:gd name="connsiteX90" fmla="*/ 2139496 w 4321203"/>
                <a:gd name="connsiteY90" fmla="*/ 77808 h 4241127"/>
                <a:gd name="connsiteX91" fmla="*/ 1796379 w 4321203"/>
                <a:gd name="connsiteY91" fmla="*/ 123662 h 4241127"/>
                <a:gd name="connsiteX92" fmla="*/ 2158470 w 4321203"/>
                <a:gd name="connsiteY92" fmla="*/ 39860 h 4241127"/>
                <a:gd name="connsiteX93" fmla="*/ 1282492 w 4321203"/>
                <a:gd name="connsiteY93" fmla="*/ 531606 h 4241127"/>
                <a:gd name="connsiteX94" fmla="*/ 1171809 w 4321203"/>
                <a:gd name="connsiteY94" fmla="*/ 1013865 h 4241127"/>
                <a:gd name="connsiteX95" fmla="*/ 1174970 w 4321203"/>
                <a:gd name="connsiteY95" fmla="*/ 1054976 h 4241127"/>
                <a:gd name="connsiteX96" fmla="*/ 1132279 w 4321203"/>
                <a:gd name="connsiteY96" fmla="*/ 1051814 h 4241127"/>
                <a:gd name="connsiteX97" fmla="*/ 1130697 w 4321203"/>
                <a:gd name="connsiteY97" fmla="*/ 990148 h 4241127"/>
                <a:gd name="connsiteX98" fmla="*/ 1282492 w 4321203"/>
                <a:gd name="connsiteY98" fmla="*/ 531606 h 4241127"/>
                <a:gd name="connsiteX99" fmla="*/ 38095 w 4321203"/>
                <a:gd name="connsiteY99" fmla="*/ 1832915 h 4241127"/>
                <a:gd name="connsiteX100" fmla="*/ 303735 w 4321203"/>
                <a:gd name="connsiteY100" fmla="*/ 1304802 h 4241127"/>
                <a:gd name="connsiteX101" fmla="*/ 779673 w 4321203"/>
                <a:gd name="connsiteY101" fmla="*/ 1103993 h 4241127"/>
                <a:gd name="connsiteX102" fmla="*/ 465016 w 4321203"/>
                <a:gd name="connsiteY102" fmla="*/ 1290571 h 4241127"/>
                <a:gd name="connsiteX103" fmla="*/ 134547 w 4321203"/>
                <a:gd name="connsiteY103" fmla="*/ 1957828 h 4241127"/>
                <a:gd name="connsiteX104" fmla="*/ 330615 w 4321203"/>
                <a:gd name="connsiteY104" fmla="*/ 2414789 h 4241127"/>
                <a:gd name="connsiteX105" fmla="*/ 38095 w 4321203"/>
                <a:gd name="connsiteY105" fmla="*/ 1832915 h 4241127"/>
                <a:gd name="connsiteX106" fmla="*/ 398606 w 4321203"/>
                <a:gd name="connsiteY106" fmla="*/ 3259138 h 4241127"/>
                <a:gd name="connsiteX107" fmla="*/ 673734 w 4321203"/>
                <a:gd name="connsiteY107" fmla="*/ 2644059 h 4241127"/>
                <a:gd name="connsiteX108" fmla="*/ 771767 w 4321203"/>
                <a:gd name="connsiteY108" fmla="*/ 2675683 h 4241127"/>
                <a:gd name="connsiteX109" fmla="*/ 594674 w 4321203"/>
                <a:gd name="connsiteY109" fmla="*/ 3186403 h 4241127"/>
                <a:gd name="connsiteX110" fmla="*/ 618392 w 4321203"/>
                <a:gd name="connsiteY110" fmla="*/ 3404606 h 4241127"/>
                <a:gd name="connsiteX111" fmla="*/ 1097492 w 4321203"/>
                <a:gd name="connsiteY111" fmla="*/ 4130367 h 4241127"/>
                <a:gd name="connsiteX112" fmla="*/ 398606 w 4321203"/>
                <a:gd name="connsiteY112" fmla="*/ 3259138 h 4241127"/>
                <a:gd name="connsiteX113" fmla="*/ 1587661 w 4321203"/>
                <a:gd name="connsiteY113" fmla="*/ 4203100 h 4241127"/>
                <a:gd name="connsiteX114" fmla="*/ 1336252 w 4321203"/>
                <a:gd name="connsiteY114" fmla="*/ 4180964 h 4241127"/>
                <a:gd name="connsiteX115" fmla="*/ 1345739 w 4321203"/>
                <a:gd name="connsiteY115" fmla="*/ 4180964 h 4241127"/>
                <a:gd name="connsiteX116" fmla="*/ 1843814 w 4321203"/>
                <a:gd name="connsiteY116" fmla="*/ 3978573 h 4241127"/>
                <a:gd name="connsiteX117" fmla="*/ 2224881 w 4321203"/>
                <a:gd name="connsiteY117" fmla="*/ 3610159 h 4241127"/>
                <a:gd name="connsiteX118" fmla="*/ 2341889 w 4321203"/>
                <a:gd name="connsiteY118" fmla="*/ 3684474 h 4241127"/>
                <a:gd name="connsiteX119" fmla="*/ 1587661 w 4321203"/>
                <a:gd name="connsiteY119" fmla="*/ 4203100 h 4241127"/>
                <a:gd name="connsiteX120" fmla="*/ 2787784 w 4321203"/>
                <a:gd name="connsiteY120" fmla="*/ 3760371 h 4241127"/>
                <a:gd name="connsiteX121" fmla="*/ 2389325 w 4321203"/>
                <a:gd name="connsiteY121" fmla="*/ 3665500 h 4241127"/>
                <a:gd name="connsiteX122" fmla="*/ 2435179 w 4321203"/>
                <a:gd name="connsiteY122" fmla="*/ 3518451 h 4241127"/>
                <a:gd name="connsiteX123" fmla="*/ 2545862 w 4321203"/>
                <a:gd name="connsiteY123" fmla="*/ 3583279 h 4241127"/>
                <a:gd name="connsiteX124" fmla="*/ 3086629 w 4321203"/>
                <a:gd name="connsiteY124" fmla="*/ 3720841 h 4241127"/>
                <a:gd name="connsiteX125" fmla="*/ 2787784 w 4321203"/>
                <a:gd name="connsiteY125" fmla="*/ 3760371 h 4241127"/>
                <a:gd name="connsiteX126" fmla="*/ 3938891 w 4321203"/>
                <a:gd name="connsiteY126" fmla="*/ 2895467 h 4241127"/>
                <a:gd name="connsiteX127" fmla="*/ 3717524 w 4321203"/>
                <a:gd name="connsiteY127" fmla="*/ 3429905 h 4241127"/>
                <a:gd name="connsiteX128" fmla="*/ 3341200 w 4321203"/>
                <a:gd name="connsiteY128" fmla="*/ 3643364 h 4241127"/>
                <a:gd name="connsiteX129" fmla="*/ 3489832 w 4321203"/>
                <a:gd name="connsiteY129" fmla="*/ 3520032 h 4241127"/>
                <a:gd name="connsiteX130" fmla="*/ 3810814 w 4321203"/>
                <a:gd name="connsiteY130" fmla="*/ 2963457 h 4241127"/>
                <a:gd name="connsiteX131" fmla="*/ 3717524 w 4321203"/>
                <a:gd name="connsiteY131" fmla="*/ 2623504 h 4241127"/>
                <a:gd name="connsiteX132" fmla="*/ 3818720 w 4321203"/>
                <a:gd name="connsiteY132" fmla="*/ 2558676 h 4241127"/>
                <a:gd name="connsiteX133" fmla="*/ 3938891 w 4321203"/>
                <a:gd name="connsiteY133" fmla="*/ 2895467 h 424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4321203" h="4241127">
                  <a:moveTo>
                    <a:pt x="3907267" y="2489104"/>
                  </a:moveTo>
                  <a:cubicBezTo>
                    <a:pt x="4171325" y="2351542"/>
                    <a:pt x="4337350" y="2065349"/>
                    <a:pt x="4319957" y="1763344"/>
                  </a:cubicBezTo>
                  <a:cubicBezTo>
                    <a:pt x="4307308" y="1543560"/>
                    <a:pt x="4204531" y="1345913"/>
                    <a:pt x="4033762" y="1209931"/>
                  </a:cubicBezTo>
                  <a:cubicBezTo>
                    <a:pt x="4063804" y="1156171"/>
                    <a:pt x="4081198" y="1096087"/>
                    <a:pt x="4082779" y="1032840"/>
                  </a:cubicBezTo>
                  <a:cubicBezTo>
                    <a:pt x="4103334" y="977498"/>
                    <a:pt x="4112822" y="918995"/>
                    <a:pt x="4109659" y="858910"/>
                  </a:cubicBezTo>
                  <a:cubicBezTo>
                    <a:pt x="4093847" y="596434"/>
                    <a:pt x="3839275" y="397206"/>
                    <a:pt x="3542012" y="416180"/>
                  </a:cubicBezTo>
                  <a:cubicBezTo>
                    <a:pt x="3402867" y="424086"/>
                    <a:pt x="3270047" y="481008"/>
                    <a:pt x="3173594" y="572717"/>
                  </a:cubicBezTo>
                  <a:cubicBezTo>
                    <a:pt x="3002826" y="204302"/>
                    <a:pt x="2598041" y="-23387"/>
                    <a:pt x="2156890" y="1912"/>
                  </a:cubicBezTo>
                  <a:cubicBezTo>
                    <a:pt x="1908643" y="17723"/>
                    <a:pt x="1677789" y="111013"/>
                    <a:pt x="1497533" y="265968"/>
                  </a:cubicBezTo>
                  <a:cubicBezTo>
                    <a:pt x="1467490" y="286524"/>
                    <a:pt x="1437448" y="310241"/>
                    <a:pt x="1408987" y="333959"/>
                  </a:cubicBezTo>
                  <a:cubicBezTo>
                    <a:pt x="1211338" y="506307"/>
                    <a:pt x="1099073" y="738740"/>
                    <a:pt x="1092749" y="990148"/>
                  </a:cubicBezTo>
                  <a:cubicBezTo>
                    <a:pt x="1092749" y="1010703"/>
                    <a:pt x="1092749" y="1031258"/>
                    <a:pt x="1094330" y="1051814"/>
                  </a:cubicBezTo>
                  <a:cubicBezTo>
                    <a:pt x="1048475" y="1051814"/>
                    <a:pt x="1004202" y="1054976"/>
                    <a:pt x="959929" y="1061301"/>
                  </a:cubicBezTo>
                  <a:cubicBezTo>
                    <a:pt x="947279" y="1061301"/>
                    <a:pt x="934630" y="1059720"/>
                    <a:pt x="921980" y="1059720"/>
                  </a:cubicBezTo>
                  <a:cubicBezTo>
                    <a:pt x="681640" y="1054976"/>
                    <a:pt x="452367" y="1130873"/>
                    <a:pt x="278436" y="1276341"/>
                  </a:cubicBezTo>
                  <a:cubicBezTo>
                    <a:pt x="102924" y="1421809"/>
                    <a:pt x="4890" y="1619456"/>
                    <a:pt x="146" y="1831334"/>
                  </a:cubicBezTo>
                  <a:cubicBezTo>
                    <a:pt x="-6178" y="2145989"/>
                    <a:pt x="193052" y="2425857"/>
                    <a:pt x="504546" y="2560257"/>
                  </a:cubicBezTo>
                  <a:cubicBezTo>
                    <a:pt x="545657" y="2585556"/>
                    <a:pt x="588349" y="2609274"/>
                    <a:pt x="635785" y="2628248"/>
                  </a:cubicBezTo>
                  <a:cubicBezTo>
                    <a:pt x="466597" y="2792690"/>
                    <a:pt x="366983" y="3018798"/>
                    <a:pt x="360657" y="3257556"/>
                  </a:cubicBezTo>
                  <a:cubicBezTo>
                    <a:pt x="355914" y="3499477"/>
                    <a:pt x="444461" y="3728747"/>
                    <a:pt x="612067" y="3904258"/>
                  </a:cubicBezTo>
                  <a:cubicBezTo>
                    <a:pt x="771767" y="4070282"/>
                    <a:pt x="983647" y="4168315"/>
                    <a:pt x="1211338" y="4182545"/>
                  </a:cubicBezTo>
                  <a:cubicBezTo>
                    <a:pt x="1328346" y="4226818"/>
                    <a:pt x="1456423" y="4247374"/>
                    <a:pt x="1589242" y="4239468"/>
                  </a:cubicBezTo>
                  <a:cubicBezTo>
                    <a:pt x="1597148" y="4239468"/>
                    <a:pt x="1605054" y="4237887"/>
                    <a:pt x="1612960" y="4237887"/>
                  </a:cubicBezTo>
                  <a:cubicBezTo>
                    <a:pt x="1952916" y="4209426"/>
                    <a:pt x="2239112" y="3999129"/>
                    <a:pt x="2373513" y="3700286"/>
                  </a:cubicBezTo>
                  <a:cubicBezTo>
                    <a:pt x="2498426" y="3760371"/>
                    <a:pt x="2639153" y="3793575"/>
                    <a:pt x="2786203" y="3798319"/>
                  </a:cubicBezTo>
                  <a:cubicBezTo>
                    <a:pt x="2944322" y="3801481"/>
                    <a:pt x="3094535" y="3769858"/>
                    <a:pt x="3224193" y="3709773"/>
                  </a:cubicBezTo>
                  <a:cubicBezTo>
                    <a:pt x="3423422" y="3678150"/>
                    <a:pt x="3605259" y="3591185"/>
                    <a:pt x="3742823" y="3458366"/>
                  </a:cubicBezTo>
                  <a:cubicBezTo>
                    <a:pt x="3905685" y="3301829"/>
                    <a:pt x="3987907" y="3102601"/>
                    <a:pt x="3975258" y="2895467"/>
                  </a:cubicBezTo>
                  <a:cubicBezTo>
                    <a:pt x="3967352" y="2767391"/>
                    <a:pt x="3923079" y="2645641"/>
                    <a:pt x="3847181" y="2538121"/>
                  </a:cubicBezTo>
                  <a:cubicBezTo>
                    <a:pt x="3859831" y="2527052"/>
                    <a:pt x="3874061" y="2515984"/>
                    <a:pt x="3886711" y="2503335"/>
                  </a:cubicBezTo>
                  <a:cubicBezTo>
                    <a:pt x="3893036" y="2497010"/>
                    <a:pt x="3899361" y="2493848"/>
                    <a:pt x="3907267" y="2489104"/>
                  </a:cubicBezTo>
                  <a:close/>
                  <a:moveTo>
                    <a:pt x="3118253" y="3682893"/>
                  </a:moveTo>
                  <a:cubicBezTo>
                    <a:pt x="3055005" y="3686056"/>
                    <a:pt x="2991758" y="3684474"/>
                    <a:pt x="2931673" y="3676568"/>
                  </a:cubicBezTo>
                  <a:cubicBezTo>
                    <a:pt x="2937997" y="3676568"/>
                    <a:pt x="2944322" y="3676568"/>
                    <a:pt x="2952228" y="3676568"/>
                  </a:cubicBezTo>
                  <a:cubicBezTo>
                    <a:pt x="3089792" y="3678150"/>
                    <a:pt x="3219449" y="3652851"/>
                    <a:pt x="3334876" y="3605415"/>
                  </a:cubicBezTo>
                  <a:cubicBezTo>
                    <a:pt x="3296927" y="3630714"/>
                    <a:pt x="3257397" y="3652851"/>
                    <a:pt x="3216287" y="3671825"/>
                  </a:cubicBezTo>
                  <a:cubicBezTo>
                    <a:pt x="3183081" y="3678150"/>
                    <a:pt x="3151457" y="3681312"/>
                    <a:pt x="3118253" y="3682893"/>
                  </a:cubicBezTo>
                  <a:close/>
                  <a:moveTo>
                    <a:pt x="1219244" y="4144597"/>
                  </a:moveTo>
                  <a:cubicBezTo>
                    <a:pt x="983647" y="4054470"/>
                    <a:pt x="793904" y="3864728"/>
                    <a:pt x="705358" y="3622808"/>
                  </a:cubicBezTo>
                  <a:cubicBezTo>
                    <a:pt x="852408" y="3882121"/>
                    <a:pt x="1127534" y="4060794"/>
                    <a:pt x="1448517" y="4065538"/>
                  </a:cubicBezTo>
                  <a:cubicBezTo>
                    <a:pt x="1535482" y="4067119"/>
                    <a:pt x="1619285" y="4054470"/>
                    <a:pt x="1698345" y="4032333"/>
                  </a:cubicBezTo>
                  <a:cubicBezTo>
                    <a:pt x="1565524" y="4108230"/>
                    <a:pt x="1410568" y="4149340"/>
                    <a:pt x="1247705" y="4144597"/>
                  </a:cubicBezTo>
                  <a:cubicBezTo>
                    <a:pt x="1238218" y="4146178"/>
                    <a:pt x="1228731" y="4146178"/>
                    <a:pt x="1219244" y="4144597"/>
                  </a:cubicBezTo>
                  <a:close/>
                  <a:moveTo>
                    <a:pt x="710101" y="2598205"/>
                  </a:moveTo>
                  <a:cubicBezTo>
                    <a:pt x="708519" y="2591881"/>
                    <a:pt x="703776" y="2585556"/>
                    <a:pt x="695870" y="2583975"/>
                  </a:cubicBezTo>
                  <a:cubicBezTo>
                    <a:pt x="634204" y="2569744"/>
                    <a:pt x="575700" y="2552351"/>
                    <a:pt x="521939" y="2528633"/>
                  </a:cubicBezTo>
                  <a:cubicBezTo>
                    <a:pt x="316384" y="2398977"/>
                    <a:pt x="183565" y="2191843"/>
                    <a:pt x="169334" y="1956247"/>
                  </a:cubicBezTo>
                  <a:cubicBezTo>
                    <a:pt x="159847" y="1793386"/>
                    <a:pt x="208864" y="1640012"/>
                    <a:pt x="300572" y="1508774"/>
                  </a:cubicBezTo>
                  <a:cubicBezTo>
                    <a:pt x="257880" y="1597320"/>
                    <a:pt x="232581" y="1693772"/>
                    <a:pt x="231001" y="1794967"/>
                  </a:cubicBezTo>
                  <a:cubicBezTo>
                    <a:pt x="226256" y="2155476"/>
                    <a:pt x="509290" y="2460643"/>
                    <a:pt x="893519" y="2542864"/>
                  </a:cubicBezTo>
                  <a:cubicBezTo>
                    <a:pt x="857151" y="2572906"/>
                    <a:pt x="825528" y="2607692"/>
                    <a:pt x="793904" y="2644059"/>
                  </a:cubicBezTo>
                  <a:cubicBezTo>
                    <a:pt x="762280" y="2636154"/>
                    <a:pt x="732237" y="2626667"/>
                    <a:pt x="702195" y="2617179"/>
                  </a:cubicBezTo>
                  <a:cubicBezTo>
                    <a:pt x="702195" y="2617179"/>
                    <a:pt x="702195" y="2617179"/>
                    <a:pt x="702195" y="2617179"/>
                  </a:cubicBezTo>
                  <a:cubicBezTo>
                    <a:pt x="710101" y="2612436"/>
                    <a:pt x="711682" y="2604530"/>
                    <a:pt x="710101" y="2598205"/>
                  </a:cubicBezTo>
                  <a:close/>
                  <a:moveTo>
                    <a:pt x="1208176" y="1012284"/>
                  </a:moveTo>
                  <a:cubicBezTo>
                    <a:pt x="1193945" y="768783"/>
                    <a:pt x="1284073" y="533187"/>
                    <a:pt x="1464329" y="349771"/>
                  </a:cubicBezTo>
                  <a:cubicBezTo>
                    <a:pt x="1483302" y="330797"/>
                    <a:pt x="1502277" y="313404"/>
                    <a:pt x="1521251" y="296011"/>
                  </a:cubicBezTo>
                  <a:cubicBezTo>
                    <a:pt x="1660396" y="199559"/>
                    <a:pt x="1821677" y="139474"/>
                    <a:pt x="1995608" y="120500"/>
                  </a:cubicBezTo>
                  <a:cubicBezTo>
                    <a:pt x="1595567" y="229601"/>
                    <a:pt x="1301465" y="564811"/>
                    <a:pt x="1295141" y="964849"/>
                  </a:cubicBezTo>
                  <a:cubicBezTo>
                    <a:pt x="1295141" y="1001216"/>
                    <a:pt x="1296722" y="1037583"/>
                    <a:pt x="1301465" y="1072369"/>
                  </a:cubicBezTo>
                  <a:cubicBezTo>
                    <a:pt x="1273004" y="1066044"/>
                    <a:pt x="1244543" y="1061301"/>
                    <a:pt x="1214500" y="1058138"/>
                  </a:cubicBezTo>
                  <a:cubicBezTo>
                    <a:pt x="1211338" y="1042327"/>
                    <a:pt x="1209757" y="1028096"/>
                    <a:pt x="1208176" y="1012284"/>
                  </a:cubicBezTo>
                  <a:close/>
                  <a:moveTo>
                    <a:pt x="2302359" y="3406187"/>
                  </a:moveTo>
                  <a:cubicBezTo>
                    <a:pt x="2332401" y="3437811"/>
                    <a:pt x="2365607" y="3467853"/>
                    <a:pt x="2401974" y="3494733"/>
                  </a:cubicBezTo>
                  <a:cubicBezTo>
                    <a:pt x="2390906" y="3548493"/>
                    <a:pt x="2376674" y="3599091"/>
                    <a:pt x="2356119" y="3648107"/>
                  </a:cubicBezTo>
                  <a:cubicBezTo>
                    <a:pt x="2315009" y="3625971"/>
                    <a:pt x="2277060" y="3602253"/>
                    <a:pt x="2242273" y="3575373"/>
                  </a:cubicBezTo>
                  <a:cubicBezTo>
                    <a:pt x="2267573" y="3521613"/>
                    <a:pt x="2288128" y="3466272"/>
                    <a:pt x="2302359" y="3406187"/>
                  </a:cubicBezTo>
                  <a:close/>
                  <a:moveTo>
                    <a:pt x="3206799" y="688143"/>
                  </a:moveTo>
                  <a:cubicBezTo>
                    <a:pt x="3240005" y="672331"/>
                    <a:pt x="3274791" y="658100"/>
                    <a:pt x="3311158" y="648613"/>
                  </a:cubicBezTo>
                  <a:cubicBezTo>
                    <a:pt x="3276372" y="667587"/>
                    <a:pt x="3246329" y="689724"/>
                    <a:pt x="3217868" y="715023"/>
                  </a:cubicBezTo>
                  <a:cubicBezTo>
                    <a:pt x="3214705" y="705536"/>
                    <a:pt x="3209962" y="697630"/>
                    <a:pt x="3206799" y="688143"/>
                  </a:cubicBezTo>
                  <a:close/>
                  <a:moveTo>
                    <a:pt x="4282008" y="1764925"/>
                  </a:moveTo>
                  <a:cubicBezTo>
                    <a:pt x="4293077" y="1957828"/>
                    <a:pt x="4226667" y="2142826"/>
                    <a:pt x="4106496" y="2283551"/>
                  </a:cubicBezTo>
                  <a:cubicBezTo>
                    <a:pt x="4176069" y="2174450"/>
                    <a:pt x="4218761" y="2044793"/>
                    <a:pt x="4220342" y="1905650"/>
                  </a:cubicBezTo>
                  <a:cubicBezTo>
                    <a:pt x="4223505" y="1670054"/>
                    <a:pt x="4114402" y="1459757"/>
                    <a:pt x="3940472" y="1325357"/>
                  </a:cubicBezTo>
                  <a:cubicBezTo>
                    <a:pt x="3968933" y="1300058"/>
                    <a:pt x="3992651" y="1271597"/>
                    <a:pt x="4013206" y="1241555"/>
                  </a:cubicBezTo>
                  <a:cubicBezTo>
                    <a:pt x="4172907" y="1371211"/>
                    <a:pt x="4270941" y="1557790"/>
                    <a:pt x="4282008" y="1764925"/>
                  </a:cubicBezTo>
                  <a:close/>
                  <a:moveTo>
                    <a:pt x="3181500" y="618571"/>
                  </a:moveTo>
                  <a:cubicBezTo>
                    <a:pt x="3271628" y="522119"/>
                    <a:pt x="3402867" y="462034"/>
                    <a:pt x="3543593" y="454128"/>
                  </a:cubicBezTo>
                  <a:cubicBezTo>
                    <a:pt x="3821882" y="438317"/>
                    <a:pt x="4059061" y="621733"/>
                    <a:pt x="4073292" y="863653"/>
                  </a:cubicBezTo>
                  <a:cubicBezTo>
                    <a:pt x="4074873" y="884209"/>
                    <a:pt x="4073292" y="904764"/>
                    <a:pt x="4071710" y="925319"/>
                  </a:cubicBezTo>
                  <a:cubicBezTo>
                    <a:pt x="4021112" y="730835"/>
                    <a:pt x="3826626" y="585366"/>
                    <a:pt x="3589447" y="580623"/>
                  </a:cubicBezTo>
                  <a:cubicBezTo>
                    <a:pt x="3542012" y="580623"/>
                    <a:pt x="3496158" y="585366"/>
                    <a:pt x="3451884" y="596434"/>
                  </a:cubicBezTo>
                  <a:cubicBezTo>
                    <a:pt x="3361756" y="596434"/>
                    <a:pt x="3273209" y="616990"/>
                    <a:pt x="3194150" y="654938"/>
                  </a:cubicBezTo>
                  <a:cubicBezTo>
                    <a:pt x="3189406" y="643870"/>
                    <a:pt x="3183081" y="632802"/>
                    <a:pt x="3178338" y="621733"/>
                  </a:cubicBezTo>
                  <a:cubicBezTo>
                    <a:pt x="3178338" y="620152"/>
                    <a:pt x="3179920" y="618571"/>
                    <a:pt x="3181500" y="618571"/>
                  </a:cubicBezTo>
                  <a:close/>
                  <a:moveTo>
                    <a:pt x="2158470" y="39860"/>
                  </a:moveTo>
                  <a:cubicBezTo>
                    <a:pt x="2487358" y="20886"/>
                    <a:pt x="2794109" y="147380"/>
                    <a:pt x="2993338" y="367164"/>
                  </a:cubicBezTo>
                  <a:cubicBezTo>
                    <a:pt x="2817827" y="196397"/>
                    <a:pt x="2567999" y="87295"/>
                    <a:pt x="2291291" y="84133"/>
                  </a:cubicBezTo>
                  <a:cubicBezTo>
                    <a:pt x="2273897" y="84133"/>
                    <a:pt x="2254924" y="84133"/>
                    <a:pt x="2237530" y="84133"/>
                  </a:cubicBezTo>
                  <a:cubicBezTo>
                    <a:pt x="2205906" y="80971"/>
                    <a:pt x="2172702" y="77808"/>
                    <a:pt x="2139496" y="77808"/>
                  </a:cubicBezTo>
                  <a:cubicBezTo>
                    <a:pt x="2020907" y="74646"/>
                    <a:pt x="1905480" y="90458"/>
                    <a:pt x="1796379" y="123662"/>
                  </a:cubicBezTo>
                  <a:cubicBezTo>
                    <a:pt x="1910223" y="76227"/>
                    <a:pt x="2031975" y="46185"/>
                    <a:pt x="2158470" y="39860"/>
                  </a:cubicBezTo>
                  <a:close/>
                  <a:moveTo>
                    <a:pt x="1282492" y="531606"/>
                  </a:moveTo>
                  <a:cubicBezTo>
                    <a:pt x="1200270" y="680237"/>
                    <a:pt x="1160740" y="844679"/>
                    <a:pt x="1171809" y="1013865"/>
                  </a:cubicBezTo>
                  <a:cubicBezTo>
                    <a:pt x="1173389" y="1028096"/>
                    <a:pt x="1173389" y="1040745"/>
                    <a:pt x="1174970" y="1054976"/>
                  </a:cubicBezTo>
                  <a:cubicBezTo>
                    <a:pt x="1160740" y="1053395"/>
                    <a:pt x="1146509" y="1053395"/>
                    <a:pt x="1132279" y="1051814"/>
                  </a:cubicBezTo>
                  <a:cubicBezTo>
                    <a:pt x="1130697" y="1031258"/>
                    <a:pt x="1130697" y="1010703"/>
                    <a:pt x="1130697" y="990148"/>
                  </a:cubicBezTo>
                  <a:cubicBezTo>
                    <a:pt x="1135440" y="825705"/>
                    <a:pt x="1187620" y="667587"/>
                    <a:pt x="1282492" y="531606"/>
                  </a:cubicBezTo>
                  <a:close/>
                  <a:moveTo>
                    <a:pt x="38095" y="1832915"/>
                  </a:moveTo>
                  <a:cubicBezTo>
                    <a:pt x="42839" y="1632106"/>
                    <a:pt x="136129" y="1443946"/>
                    <a:pt x="303735" y="1304802"/>
                  </a:cubicBezTo>
                  <a:cubicBezTo>
                    <a:pt x="436555" y="1194120"/>
                    <a:pt x="600998" y="1126129"/>
                    <a:pt x="779673" y="1103993"/>
                  </a:cubicBezTo>
                  <a:cubicBezTo>
                    <a:pt x="659503" y="1145103"/>
                    <a:pt x="551982" y="1209931"/>
                    <a:pt x="465016" y="1290571"/>
                  </a:cubicBezTo>
                  <a:cubicBezTo>
                    <a:pt x="249974" y="1450270"/>
                    <a:pt x="118736" y="1693772"/>
                    <a:pt x="134547" y="1957828"/>
                  </a:cubicBezTo>
                  <a:cubicBezTo>
                    <a:pt x="144035" y="2131758"/>
                    <a:pt x="216769" y="2289876"/>
                    <a:pt x="330615" y="2414789"/>
                  </a:cubicBezTo>
                  <a:cubicBezTo>
                    <a:pt x="144035" y="2270902"/>
                    <a:pt x="33352" y="2062186"/>
                    <a:pt x="38095" y="1832915"/>
                  </a:cubicBezTo>
                  <a:close/>
                  <a:moveTo>
                    <a:pt x="398606" y="3259138"/>
                  </a:moveTo>
                  <a:cubicBezTo>
                    <a:pt x="403350" y="3025123"/>
                    <a:pt x="502964" y="2803758"/>
                    <a:pt x="673734" y="2644059"/>
                  </a:cubicBezTo>
                  <a:cubicBezTo>
                    <a:pt x="705358" y="2656709"/>
                    <a:pt x="738562" y="2666196"/>
                    <a:pt x="771767" y="2675683"/>
                  </a:cubicBezTo>
                  <a:cubicBezTo>
                    <a:pt x="664246" y="2817989"/>
                    <a:pt x="597836" y="2995081"/>
                    <a:pt x="594674" y="3186403"/>
                  </a:cubicBezTo>
                  <a:cubicBezTo>
                    <a:pt x="593092" y="3260719"/>
                    <a:pt x="602580" y="3335034"/>
                    <a:pt x="618392" y="3404606"/>
                  </a:cubicBezTo>
                  <a:cubicBezTo>
                    <a:pt x="646853" y="3720841"/>
                    <a:pt x="835014" y="3988060"/>
                    <a:pt x="1097492" y="4130367"/>
                  </a:cubicBezTo>
                  <a:cubicBezTo>
                    <a:pt x="691126" y="4049726"/>
                    <a:pt x="389120" y="3686056"/>
                    <a:pt x="398606" y="3259138"/>
                  </a:cubicBezTo>
                  <a:close/>
                  <a:moveTo>
                    <a:pt x="1587661" y="4203100"/>
                  </a:moveTo>
                  <a:cubicBezTo>
                    <a:pt x="1500696" y="4207844"/>
                    <a:pt x="1416893" y="4199938"/>
                    <a:pt x="1336252" y="4180964"/>
                  </a:cubicBezTo>
                  <a:cubicBezTo>
                    <a:pt x="1339414" y="4180964"/>
                    <a:pt x="1342577" y="4180964"/>
                    <a:pt x="1345739" y="4180964"/>
                  </a:cubicBezTo>
                  <a:cubicBezTo>
                    <a:pt x="1532320" y="4165152"/>
                    <a:pt x="1704669" y="4092418"/>
                    <a:pt x="1843814" y="3978573"/>
                  </a:cubicBezTo>
                  <a:cubicBezTo>
                    <a:pt x="2006677" y="3897933"/>
                    <a:pt x="2139496" y="3769858"/>
                    <a:pt x="2224881" y="3610159"/>
                  </a:cubicBezTo>
                  <a:cubicBezTo>
                    <a:pt x="2261248" y="3637039"/>
                    <a:pt x="2300778" y="3662338"/>
                    <a:pt x="2341889" y="3684474"/>
                  </a:cubicBezTo>
                  <a:cubicBezTo>
                    <a:pt x="2210650" y="3978573"/>
                    <a:pt x="1924455" y="4182545"/>
                    <a:pt x="1587661" y="4203100"/>
                  </a:cubicBezTo>
                  <a:close/>
                  <a:moveTo>
                    <a:pt x="2787784" y="3760371"/>
                  </a:moveTo>
                  <a:cubicBezTo>
                    <a:pt x="2645477" y="3757209"/>
                    <a:pt x="2509495" y="3724004"/>
                    <a:pt x="2389325" y="3665500"/>
                  </a:cubicBezTo>
                  <a:cubicBezTo>
                    <a:pt x="2408298" y="3618065"/>
                    <a:pt x="2424110" y="3569048"/>
                    <a:pt x="2435179" y="3518451"/>
                  </a:cubicBezTo>
                  <a:cubicBezTo>
                    <a:pt x="2469965" y="3542168"/>
                    <a:pt x="2507914" y="3564305"/>
                    <a:pt x="2545862" y="3583279"/>
                  </a:cubicBezTo>
                  <a:cubicBezTo>
                    <a:pt x="2702400" y="3678150"/>
                    <a:pt x="2890561" y="3727166"/>
                    <a:pt x="3086629" y="3720841"/>
                  </a:cubicBezTo>
                  <a:cubicBezTo>
                    <a:pt x="2993338" y="3747721"/>
                    <a:pt x="2892143" y="3761952"/>
                    <a:pt x="2787784" y="3760371"/>
                  </a:cubicBezTo>
                  <a:close/>
                  <a:moveTo>
                    <a:pt x="3938891" y="2895467"/>
                  </a:moveTo>
                  <a:cubicBezTo>
                    <a:pt x="3949958" y="3091533"/>
                    <a:pt x="3872481" y="3281274"/>
                    <a:pt x="3717524" y="3429905"/>
                  </a:cubicBezTo>
                  <a:cubicBezTo>
                    <a:pt x="3614747" y="3529519"/>
                    <a:pt x="3485089" y="3602253"/>
                    <a:pt x="3341200" y="3643364"/>
                  </a:cubicBezTo>
                  <a:cubicBezTo>
                    <a:pt x="3396542" y="3606997"/>
                    <a:pt x="3447140" y="3565886"/>
                    <a:pt x="3489832" y="3520032"/>
                  </a:cubicBezTo>
                  <a:cubicBezTo>
                    <a:pt x="3682738" y="3390375"/>
                    <a:pt x="3806070" y="3189566"/>
                    <a:pt x="3810814" y="2963457"/>
                  </a:cubicBezTo>
                  <a:cubicBezTo>
                    <a:pt x="3812396" y="2841707"/>
                    <a:pt x="3779190" y="2724700"/>
                    <a:pt x="3717524" y="2623504"/>
                  </a:cubicBezTo>
                  <a:cubicBezTo>
                    <a:pt x="3753891" y="2604530"/>
                    <a:pt x="3787096" y="2582394"/>
                    <a:pt x="3818720" y="2558676"/>
                  </a:cubicBezTo>
                  <a:cubicBezTo>
                    <a:pt x="3889873" y="2661452"/>
                    <a:pt x="3932566" y="2776878"/>
                    <a:pt x="3938891" y="2895467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รูปแบบอิสระ: รูปร่าง 101">
              <a:extLst>
                <a:ext uri="{FF2B5EF4-FFF2-40B4-BE49-F238E27FC236}">
                  <a16:creationId xmlns:a16="http://schemas.microsoft.com/office/drawing/2014/main" id="{5646E599-33F2-456A-AD2D-7443C75B1305}"/>
                </a:ext>
              </a:extLst>
            </p:cNvPr>
            <p:cNvSpPr/>
            <p:nvPr/>
          </p:nvSpPr>
          <p:spPr>
            <a:xfrm>
              <a:off x="10049424" y="-1814200"/>
              <a:ext cx="387522" cy="166610"/>
            </a:xfrm>
            <a:custGeom>
              <a:avLst/>
              <a:gdLst>
                <a:gd name="connsiteX0" fmla="*/ 79657 w 387522"/>
                <a:gd name="connsiteY0" fmla="*/ 128666 h 166610"/>
                <a:gd name="connsiteX1" fmla="*/ 305767 w 387522"/>
                <a:gd name="connsiteY1" fmla="*/ 158708 h 166610"/>
                <a:gd name="connsiteX2" fmla="*/ 356366 w 387522"/>
                <a:gd name="connsiteY2" fmla="*/ 51188 h 166610"/>
                <a:gd name="connsiteX3" fmla="*/ 36965 w 387522"/>
                <a:gd name="connsiteY3" fmla="*/ 17983 h 166610"/>
                <a:gd name="connsiteX4" fmla="*/ 79657 w 387522"/>
                <a:gd name="connsiteY4" fmla="*/ 128666 h 166610"/>
                <a:gd name="connsiteX5" fmla="*/ 79657 w 387522"/>
                <a:gd name="connsiteY5" fmla="*/ 128666 h 166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522" h="166610">
                  <a:moveTo>
                    <a:pt x="79657" y="128666"/>
                  </a:moveTo>
                  <a:cubicBezTo>
                    <a:pt x="158717" y="106529"/>
                    <a:pt x="236196" y="119178"/>
                    <a:pt x="305767" y="158708"/>
                  </a:cubicBezTo>
                  <a:cubicBezTo>
                    <a:pt x="372177" y="196656"/>
                    <a:pt x="422776" y="87555"/>
                    <a:pt x="356366" y="51188"/>
                  </a:cubicBezTo>
                  <a:cubicBezTo>
                    <a:pt x="256751" y="-4153"/>
                    <a:pt x="146068" y="-13640"/>
                    <a:pt x="36965" y="17983"/>
                  </a:cubicBezTo>
                  <a:cubicBezTo>
                    <a:pt x="-34189" y="38538"/>
                    <a:pt x="6923" y="149221"/>
                    <a:pt x="79657" y="128666"/>
                  </a:cubicBezTo>
                  <a:lnTo>
                    <a:pt x="79657" y="12866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รูปแบบอิสระ: รูปร่าง 102">
              <a:extLst>
                <a:ext uri="{FF2B5EF4-FFF2-40B4-BE49-F238E27FC236}">
                  <a16:creationId xmlns:a16="http://schemas.microsoft.com/office/drawing/2014/main" id="{AF9C5D33-5459-47E8-A117-FC025928027C}"/>
                </a:ext>
              </a:extLst>
            </p:cNvPr>
            <p:cNvSpPr/>
            <p:nvPr/>
          </p:nvSpPr>
          <p:spPr>
            <a:xfrm>
              <a:off x="10479610" y="-1673733"/>
              <a:ext cx="479191" cy="487799"/>
            </a:xfrm>
            <a:custGeom>
              <a:avLst/>
              <a:gdLst>
                <a:gd name="connsiteX0" fmla="*/ 22632 w 479191"/>
                <a:gd name="connsiteY0" fmla="*/ 102044 h 487799"/>
                <a:gd name="connsiteX1" fmla="*/ 372076 w 479191"/>
                <a:gd name="connsiteY1" fmla="*/ 462553 h 487799"/>
                <a:gd name="connsiteX2" fmla="*/ 468528 w 479191"/>
                <a:gd name="connsiteY2" fmla="*/ 394562 h 487799"/>
                <a:gd name="connsiteX3" fmla="*/ 98530 w 479191"/>
                <a:gd name="connsiteY3" fmla="*/ 11917 h 487799"/>
                <a:gd name="connsiteX4" fmla="*/ 22632 w 479191"/>
                <a:gd name="connsiteY4" fmla="*/ 102044 h 487799"/>
                <a:gd name="connsiteX5" fmla="*/ 22632 w 479191"/>
                <a:gd name="connsiteY5" fmla="*/ 102044 h 48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191" h="487799">
                  <a:moveTo>
                    <a:pt x="22632" y="102044"/>
                  </a:moveTo>
                  <a:cubicBezTo>
                    <a:pt x="160196" y="201658"/>
                    <a:pt x="277205" y="321828"/>
                    <a:pt x="372076" y="462553"/>
                  </a:cubicBezTo>
                  <a:cubicBezTo>
                    <a:pt x="414768" y="525800"/>
                    <a:pt x="511220" y="457809"/>
                    <a:pt x="468528" y="394562"/>
                  </a:cubicBezTo>
                  <a:cubicBezTo>
                    <a:pt x="368913" y="245931"/>
                    <a:pt x="243999" y="116275"/>
                    <a:pt x="98530" y="11917"/>
                  </a:cubicBezTo>
                  <a:cubicBezTo>
                    <a:pt x="38444" y="-32356"/>
                    <a:pt x="-39033" y="57771"/>
                    <a:pt x="22632" y="102044"/>
                  </a:cubicBezTo>
                  <a:lnTo>
                    <a:pt x="22632" y="102044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รูปแบบอิสระ: รูปร่าง 103">
              <a:extLst>
                <a:ext uri="{FF2B5EF4-FFF2-40B4-BE49-F238E27FC236}">
                  <a16:creationId xmlns:a16="http://schemas.microsoft.com/office/drawing/2014/main" id="{9EBC6864-8D09-420F-BC93-AE43C39E93E8}"/>
                </a:ext>
              </a:extLst>
            </p:cNvPr>
            <p:cNvSpPr/>
            <p:nvPr/>
          </p:nvSpPr>
          <p:spPr>
            <a:xfrm>
              <a:off x="11721189" y="-617941"/>
              <a:ext cx="214148" cy="581187"/>
            </a:xfrm>
            <a:custGeom>
              <a:avLst/>
              <a:gdLst>
                <a:gd name="connsiteX0" fmla="*/ 8056 w 214148"/>
                <a:gd name="connsiteY0" fmla="*/ 96153 h 581187"/>
                <a:gd name="connsiteX1" fmla="*/ 93440 w 214148"/>
                <a:gd name="connsiteY1" fmla="*/ 512003 h 581187"/>
                <a:gd name="connsiteX2" fmla="*/ 210448 w 214148"/>
                <a:gd name="connsiteY2" fmla="*/ 534140 h 581187"/>
                <a:gd name="connsiteX3" fmla="*/ 104509 w 214148"/>
                <a:gd name="connsiteY3" fmla="*/ 28163 h 581187"/>
                <a:gd name="connsiteX4" fmla="*/ 8056 w 214148"/>
                <a:gd name="connsiteY4" fmla="*/ 96153 h 581187"/>
                <a:gd name="connsiteX5" fmla="*/ 8056 w 214148"/>
                <a:gd name="connsiteY5" fmla="*/ 96153 h 581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148" h="581187">
                  <a:moveTo>
                    <a:pt x="8056" y="96153"/>
                  </a:moveTo>
                  <a:cubicBezTo>
                    <a:pt x="77628" y="224229"/>
                    <a:pt x="106090" y="366535"/>
                    <a:pt x="93440" y="512003"/>
                  </a:cubicBezTo>
                  <a:cubicBezTo>
                    <a:pt x="87116" y="587900"/>
                    <a:pt x="204123" y="610036"/>
                    <a:pt x="210448" y="534140"/>
                  </a:cubicBezTo>
                  <a:cubicBezTo>
                    <a:pt x="226260" y="353885"/>
                    <a:pt x="191474" y="186280"/>
                    <a:pt x="104509" y="28163"/>
                  </a:cubicBezTo>
                  <a:cubicBezTo>
                    <a:pt x="68141" y="-39828"/>
                    <a:pt x="-28311" y="28163"/>
                    <a:pt x="8056" y="96153"/>
                  </a:cubicBezTo>
                  <a:lnTo>
                    <a:pt x="8056" y="96153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รูปแบบอิสระ: รูปร่าง 104">
              <a:extLst>
                <a:ext uri="{FF2B5EF4-FFF2-40B4-BE49-F238E27FC236}">
                  <a16:creationId xmlns:a16="http://schemas.microsoft.com/office/drawing/2014/main" id="{FC6F5836-F0D0-412A-98D0-D91069C3A3B4}"/>
                </a:ext>
              </a:extLst>
            </p:cNvPr>
            <p:cNvSpPr/>
            <p:nvPr/>
          </p:nvSpPr>
          <p:spPr>
            <a:xfrm>
              <a:off x="11658162" y="94941"/>
              <a:ext cx="148492" cy="154180"/>
            </a:xfrm>
            <a:custGeom>
              <a:avLst/>
              <a:gdLst>
                <a:gd name="connsiteX0" fmla="*/ 44204 w 148492"/>
                <a:gd name="connsiteY0" fmla="*/ 20486 h 154180"/>
                <a:gd name="connsiteX1" fmla="*/ 14161 w 148492"/>
                <a:gd name="connsiteY1" fmla="*/ 56853 h 154180"/>
                <a:gd name="connsiteX2" fmla="*/ 20486 w 148492"/>
                <a:gd name="connsiteY2" fmla="*/ 140655 h 154180"/>
                <a:gd name="connsiteX3" fmla="*/ 104289 w 148492"/>
                <a:gd name="connsiteY3" fmla="*/ 134330 h 154180"/>
                <a:gd name="connsiteX4" fmla="*/ 134332 w 148492"/>
                <a:gd name="connsiteY4" fmla="*/ 97963 h 154180"/>
                <a:gd name="connsiteX5" fmla="*/ 128006 w 148492"/>
                <a:gd name="connsiteY5" fmla="*/ 14161 h 154180"/>
                <a:gd name="connsiteX6" fmla="*/ 44204 w 148492"/>
                <a:gd name="connsiteY6" fmla="*/ 20486 h 154180"/>
                <a:gd name="connsiteX7" fmla="*/ 44204 w 148492"/>
                <a:gd name="connsiteY7" fmla="*/ 20486 h 15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92" h="154180">
                  <a:moveTo>
                    <a:pt x="44204" y="20486"/>
                  </a:moveTo>
                  <a:cubicBezTo>
                    <a:pt x="34717" y="33135"/>
                    <a:pt x="23648" y="44203"/>
                    <a:pt x="14161" y="56853"/>
                  </a:cubicBezTo>
                  <a:cubicBezTo>
                    <a:pt x="-6395" y="80570"/>
                    <a:pt x="-4813" y="121681"/>
                    <a:pt x="20486" y="140655"/>
                  </a:cubicBezTo>
                  <a:cubicBezTo>
                    <a:pt x="45784" y="159629"/>
                    <a:pt x="82153" y="159629"/>
                    <a:pt x="104289" y="134330"/>
                  </a:cubicBezTo>
                  <a:cubicBezTo>
                    <a:pt x="113776" y="121681"/>
                    <a:pt x="124844" y="110613"/>
                    <a:pt x="134332" y="97963"/>
                  </a:cubicBezTo>
                  <a:cubicBezTo>
                    <a:pt x="154887" y="74246"/>
                    <a:pt x="153306" y="33135"/>
                    <a:pt x="128006" y="14161"/>
                  </a:cubicBezTo>
                  <a:cubicBezTo>
                    <a:pt x="102708" y="-6394"/>
                    <a:pt x="64759" y="-4813"/>
                    <a:pt x="44204" y="20486"/>
                  </a:cubicBezTo>
                  <a:lnTo>
                    <a:pt x="44204" y="2048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4" name="กลุ่ม 743">
            <a:extLst>
              <a:ext uri="{FF2B5EF4-FFF2-40B4-BE49-F238E27FC236}">
                <a16:creationId xmlns:a16="http://schemas.microsoft.com/office/drawing/2014/main" id="{15B7927D-F251-4985-9882-477AD8329EAE}"/>
              </a:ext>
            </a:extLst>
          </p:cNvPr>
          <p:cNvGrpSpPr/>
          <p:nvPr/>
        </p:nvGrpSpPr>
        <p:grpSpPr>
          <a:xfrm>
            <a:off x="-3958878" y="-1722937"/>
            <a:ext cx="5033806" cy="3641799"/>
            <a:chOff x="-3958878" y="-1722937"/>
            <a:chExt cx="5033806" cy="3641799"/>
          </a:xfrm>
        </p:grpSpPr>
        <p:sp>
          <p:nvSpPr>
            <p:cNvPr id="107" name="รูปแบบอิสระ: รูปร่าง 106">
              <a:extLst>
                <a:ext uri="{FF2B5EF4-FFF2-40B4-BE49-F238E27FC236}">
                  <a16:creationId xmlns:a16="http://schemas.microsoft.com/office/drawing/2014/main" id="{452D3EEC-82D6-4BED-B5AF-01A6421FAEA5}"/>
                </a:ext>
              </a:extLst>
            </p:cNvPr>
            <p:cNvSpPr/>
            <p:nvPr/>
          </p:nvSpPr>
          <p:spPr>
            <a:xfrm>
              <a:off x="-3958878" y="-1722937"/>
              <a:ext cx="5033806" cy="3641799"/>
            </a:xfrm>
            <a:custGeom>
              <a:avLst/>
              <a:gdLst>
                <a:gd name="connsiteX0" fmla="*/ 4815863 w 5033806"/>
                <a:gd name="connsiteY0" fmla="*/ 3213989 h 3641799"/>
                <a:gd name="connsiteX1" fmla="*/ 4776333 w 5033806"/>
                <a:gd name="connsiteY1" fmla="*/ 2100840 h 3641799"/>
                <a:gd name="connsiteX2" fmla="*/ 4779495 w 5033806"/>
                <a:gd name="connsiteY2" fmla="*/ 2097678 h 3641799"/>
                <a:gd name="connsiteX3" fmla="*/ 5024579 w 5033806"/>
                <a:gd name="connsiteY3" fmla="*/ 1196407 h 3641799"/>
                <a:gd name="connsiteX4" fmla="*/ 4575522 w 5033806"/>
                <a:gd name="connsiteY4" fmla="*/ 410561 h 3641799"/>
                <a:gd name="connsiteX5" fmla="*/ 3038605 w 5033806"/>
                <a:gd name="connsiteY5" fmla="*/ 533893 h 3641799"/>
                <a:gd name="connsiteX6" fmla="*/ 3033861 w 5033806"/>
                <a:gd name="connsiteY6" fmla="*/ 514919 h 3641799"/>
                <a:gd name="connsiteX7" fmla="*/ 2810914 w 5033806"/>
                <a:gd name="connsiteY7" fmla="*/ 157573 h 3641799"/>
                <a:gd name="connsiteX8" fmla="*/ 2731854 w 5033806"/>
                <a:gd name="connsiteY8" fmla="*/ 103813 h 3641799"/>
                <a:gd name="connsiteX9" fmla="*/ 1770491 w 5033806"/>
                <a:gd name="connsiteY9" fmla="*/ 304622 h 3641799"/>
                <a:gd name="connsiteX10" fmla="*/ 1651902 w 5033806"/>
                <a:gd name="connsiteY10" fmla="*/ 535474 h 3641799"/>
                <a:gd name="connsiteX11" fmla="*/ 1650320 w 5033806"/>
                <a:gd name="connsiteY11" fmla="*/ 541799 h 3641799"/>
                <a:gd name="connsiteX12" fmla="*/ 826520 w 5033806"/>
                <a:gd name="connsiteY12" fmla="*/ 693592 h 3641799"/>
                <a:gd name="connsiteX13" fmla="*/ 715837 w 5033806"/>
                <a:gd name="connsiteY13" fmla="*/ 858035 h 3641799"/>
                <a:gd name="connsiteX14" fmla="*/ 663658 w 5033806"/>
                <a:gd name="connsiteY14" fmla="*/ 799531 h 3641799"/>
                <a:gd name="connsiteX15" fmla="*/ 111823 w 5033806"/>
                <a:gd name="connsiteY15" fmla="*/ 821667 h 3641799"/>
                <a:gd name="connsiteX16" fmla="*/ 16951 w 5033806"/>
                <a:gd name="connsiteY16" fmla="*/ 1183757 h 3641799"/>
                <a:gd name="connsiteX17" fmla="*/ 130797 w 5033806"/>
                <a:gd name="connsiteY17" fmla="*/ 1637555 h 3641799"/>
                <a:gd name="connsiteX18" fmla="*/ 1349894 w 5033806"/>
                <a:gd name="connsiteY18" fmla="*/ 2186224 h 3641799"/>
                <a:gd name="connsiteX19" fmla="*/ 1691431 w 5033806"/>
                <a:gd name="connsiteY19" fmla="*/ 3152323 h 3641799"/>
                <a:gd name="connsiteX20" fmla="*/ 1762585 w 5033806"/>
                <a:gd name="connsiteY20" fmla="*/ 3213989 h 3641799"/>
                <a:gd name="connsiteX21" fmla="*/ 2248010 w 5033806"/>
                <a:gd name="connsiteY21" fmla="*/ 3455909 h 3641799"/>
                <a:gd name="connsiteX22" fmla="*/ 3209374 w 5033806"/>
                <a:gd name="connsiteY22" fmla="*/ 3386337 h 3641799"/>
                <a:gd name="connsiteX23" fmla="*/ 3236254 w 5033806"/>
                <a:gd name="connsiteY23" fmla="*/ 3413218 h 3641799"/>
                <a:gd name="connsiteX24" fmla="*/ 3278946 w 5033806"/>
                <a:gd name="connsiteY24" fmla="*/ 3451166 h 3641799"/>
                <a:gd name="connsiteX25" fmla="*/ 4173899 w 5033806"/>
                <a:gd name="connsiteY25" fmla="*/ 3565011 h 3641799"/>
                <a:gd name="connsiteX26" fmla="*/ 4815863 w 5033806"/>
                <a:gd name="connsiteY26" fmla="*/ 3213989 h 3641799"/>
                <a:gd name="connsiteX27" fmla="*/ 4165993 w 5033806"/>
                <a:gd name="connsiteY27" fmla="*/ 3533387 h 3641799"/>
                <a:gd name="connsiteX28" fmla="*/ 3712192 w 5033806"/>
                <a:gd name="connsiteY28" fmla="*/ 3441679 h 3641799"/>
                <a:gd name="connsiteX29" fmla="*/ 4339924 w 5033806"/>
                <a:gd name="connsiteY29" fmla="*/ 3425867 h 3641799"/>
                <a:gd name="connsiteX30" fmla="*/ 4165993 w 5033806"/>
                <a:gd name="connsiteY30" fmla="*/ 3533387 h 3641799"/>
                <a:gd name="connsiteX31" fmla="*/ 105498 w 5033806"/>
                <a:gd name="connsiteY31" fmla="*/ 1077818 h 3641799"/>
                <a:gd name="connsiteX32" fmla="*/ 132378 w 5033806"/>
                <a:gd name="connsiteY32" fmla="*/ 1046195 h 3641799"/>
                <a:gd name="connsiteX33" fmla="*/ 211438 w 5033806"/>
                <a:gd name="connsiteY33" fmla="*/ 1481019 h 3641799"/>
                <a:gd name="connsiteX34" fmla="*/ 127635 w 5033806"/>
                <a:gd name="connsiteY34" fmla="*/ 1367174 h 3641799"/>
                <a:gd name="connsiteX35" fmla="*/ 48575 w 5033806"/>
                <a:gd name="connsiteY35" fmla="*/ 1186920 h 3641799"/>
                <a:gd name="connsiteX36" fmla="*/ 105498 w 5033806"/>
                <a:gd name="connsiteY36" fmla="*/ 1077818 h 3641799"/>
                <a:gd name="connsiteX37" fmla="*/ 826520 w 5033806"/>
                <a:gd name="connsiteY37" fmla="*/ 870684 h 3641799"/>
                <a:gd name="connsiteX38" fmla="*/ 836008 w 5033806"/>
                <a:gd name="connsiteY38" fmla="*/ 859616 h 3641799"/>
                <a:gd name="connsiteX39" fmla="*/ 786991 w 5033806"/>
                <a:gd name="connsiteY39" fmla="*/ 968717 h 3641799"/>
                <a:gd name="connsiteX40" fmla="*/ 775922 w 5033806"/>
                <a:gd name="connsiteY40" fmla="*/ 952905 h 3641799"/>
                <a:gd name="connsiteX41" fmla="*/ 826520 w 5033806"/>
                <a:gd name="connsiteY41" fmla="*/ 870684 h 3641799"/>
                <a:gd name="connsiteX42" fmla="*/ 1835320 w 5033806"/>
                <a:gd name="connsiteY42" fmla="*/ 288811 h 3641799"/>
                <a:gd name="connsiteX43" fmla="*/ 1895405 w 5033806"/>
                <a:gd name="connsiteY43" fmla="*/ 230307 h 3641799"/>
                <a:gd name="connsiteX44" fmla="*/ 1849550 w 5033806"/>
                <a:gd name="connsiteY44" fmla="*/ 280905 h 3641799"/>
                <a:gd name="connsiteX45" fmla="*/ 1705662 w 5033806"/>
                <a:gd name="connsiteY45" fmla="*/ 578166 h 3641799"/>
                <a:gd name="connsiteX46" fmla="*/ 1675619 w 5033806"/>
                <a:gd name="connsiteY46" fmla="*/ 568679 h 3641799"/>
                <a:gd name="connsiteX47" fmla="*/ 1678782 w 5033806"/>
                <a:gd name="connsiteY47" fmla="*/ 554448 h 3641799"/>
                <a:gd name="connsiteX48" fmla="*/ 1835320 w 5033806"/>
                <a:gd name="connsiteY48" fmla="*/ 288811 h 3641799"/>
                <a:gd name="connsiteX49" fmla="*/ 1533312 w 5033806"/>
                <a:gd name="connsiteY49" fmla="*/ 2051824 h 3641799"/>
                <a:gd name="connsiteX50" fmla="*/ 1522244 w 5033806"/>
                <a:gd name="connsiteY50" fmla="*/ 2141951 h 3641799"/>
                <a:gd name="connsiteX51" fmla="*/ 1386262 w 5033806"/>
                <a:gd name="connsiteY51" fmla="*/ 2153019 h 3641799"/>
                <a:gd name="connsiteX52" fmla="*/ 1400492 w 5033806"/>
                <a:gd name="connsiteY52" fmla="*/ 2058148 h 3641799"/>
                <a:gd name="connsiteX53" fmla="*/ 1533312 w 5033806"/>
                <a:gd name="connsiteY53" fmla="*/ 2051824 h 3641799"/>
                <a:gd name="connsiteX54" fmla="*/ 1917542 w 5033806"/>
                <a:gd name="connsiteY54" fmla="*/ 3147580 h 3641799"/>
                <a:gd name="connsiteX55" fmla="*/ 2679675 w 5033806"/>
                <a:gd name="connsiteY55" fmla="*/ 3422705 h 3641799"/>
                <a:gd name="connsiteX56" fmla="*/ 2257497 w 5033806"/>
                <a:gd name="connsiteY56" fmla="*/ 3425867 h 3641799"/>
                <a:gd name="connsiteX57" fmla="*/ 1974464 w 5033806"/>
                <a:gd name="connsiteY57" fmla="*/ 3261425 h 3641799"/>
                <a:gd name="connsiteX58" fmla="*/ 1560193 w 5033806"/>
                <a:gd name="connsiteY58" fmla="*/ 2581518 h 3641799"/>
                <a:gd name="connsiteX59" fmla="*/ 1917542 w 5033806"/>
                <a:gd name="connsiteY59" fmla="*/ 3147580 h 3641799"/>
                <a:gd name="connsiteX60" fmla="*/ 3302664 w 5033806"/>
                <a:gd name="connsiteY60" fmla="*/ 3115956 h 3641799"/>
                <a:gd name="connsiteX61" fmla="*/ 3365911 w 5033806"/>
                <a:gd name="connsiteY61" fmla="*/ 3198177 h 3641799"/>
                <a:gd name="connsiteX62" fmla="*/ 3212536 w 5033806"/>
                <a:gd name="connsiteY62" fmla="*/ 3345227 h 3641799"/>
                <a:gd name="connsiteX63" fmla="*/ 3146126 w 5033806"/>
                <a:gd name="connsiteY63" fmla="*/ 3263006 h 3641799"/>
                <a:gd name="connsiteX64" fmla="*/ 3302664 w 5033806"/>
                <a:gd name="connsiteY64" fmla="*/ 3115956 h 3641799"/>
                <a:gd name="connsiteX65" fmla="*/ 848657 w 5033806"/>
                <a:gd name="connsiteY65" fmla="*/ 717310 h 3641799"/>
                <a:gd name="connsiteX66" fmla="*/ 1525406 w 5033806"/>
                <a:gd name="connsiteY66" fmla="*/ 538637 h 3641799"/>
                <a:gd name="connsiteX67" fmla="*/ 981477 w 5033806"/>
                <a:gd name="connsiteY67" fmla="*/ 687267 h 3641799"/>
                <a:gd name="connsiteX68" fmla="*/ 801221 w 5033806"/>
                <a:gd name="connsiteY68" fmla="*/ 851710 h 3641799"/>
                <a:gd name="connsiteX69" fmla="*/ 753786 w 5033806"/>
                <a:gd name="connsiteY69" fmla="*/ 926025 h 3641799"/>
                <a:gd name="connsiteX70" fmla="*/ 730068 w 5033806"/>
                <a:gd name="connsiteY70" fmla="*/ 903889 h 3641799"/>
                <a:gd name="connsiteX71" fmla="*/ 733230 w 5033806"/>
                <a:gd name="connsiteY71" fmla="*/ 899145 h 3641799"/>
                <a:gd name="connsiteX72" fmla="*/ 848657 w 5033806"/>
                <a:gd name="connsiteY72" fmla="*/ 717310 h 3641799"/>
                <a:gd name="connsiteX73" fmla="*/ 135541 w 5033806"/>
                <a:gd name="connsiteY73" fmla="*/ 843804 h 3641799"/>
                <a:gd name="connsiteX74" fmla="*/ 641521 w 5033806"/>
                <a:gd name="connsiteY74" fmla="*/ 823249 h 3641799"/>
                <a:gd name="connsiteX75" fmla="*/ 679470 w 5033806"/>
                <a:gd name="connsiteY75" fmla="*/ 864359 h 3641799"/>
                <a:gd name="connsiteX76" fmla="*/ 190882 w 5033806"/>
                <a:gd name="connsiteY76" fmla="*/ 946580 h 3641799"/>
                <a:gd name="connsiteX77" fmla="*/ 176651 w 5033806"/>
                <a:gd name="connsiteY77" fmla="*/ 965555 h 3641799"/>
                <a:gd name="connsiteX78" fmla="*/ 80199 w 5033806"/>
                <a:gd name="connsiteY78" fmla="*/ 1057263 h 3641799"/>
                <a:gd name="connsiteX79" fmla="*/ 40669 w 5033806"/>
                <a:gd name="connsiteY79" fmla="*/ 1120510 h 3641799"/>
                <a:gd name="connsiteX80" fmla="*/ 135541 w 5033806"/>
                <a:gd name="connsiteY80" fmla="*/ 843804 h 3641799"/>
                <a:gd name="connsiteX81" fmla="*/ 154515 w 5033806"/>
                <a:gd name="connsiteY81" fmla="*/ 1615419 h 3641799"/>
                <a:gd name="connsiteX82" fmla="*/ 34344 w 5033806"/>
                <a:gd name="connsiteY82" fmla="*/ 1250167 h 3641799"/>
                <a:gd name="connsiteX83" fmla="*/ 100754 w 5033806"/>
                <a:gd name="connsiteY83" fmla="*/ 1382985 h 3641799"/>
                <a:gd name="connsiteX84" fmla="*/ 771179 w 5033806"/>
                <a:gd name="connsiteY84" fmla="*/ 1936398 h 3641799"/>
                <a:gd name="connsiteX85" fmla="*/ 1365706 w 5033806"/>
                <a:gd name="connsiteY85" fmla="*/ 2058148 h 3641799"/>
                <a:gd name="connsiteX86" fmla="*/ 1351476 w 5033806"/>
                <a:gd name="connsiteY86" fmla="*/ 2154600 h 3641799"/>
                <a:gd name="connsiteX87" fmla="*/ 154515 w 5033806"/>
                <a:gd name="connsiteY87" fmla="*/ 1615419 h 3641799"/>
                <a:gd name="connsiteX88" fmla="*/ 1713568 w 5033806"/>
                <a:gd name="connsiteY88" fmla="*/ 3128606 h 3641799"/>
                <a:gd name="connsiteX89" fmla="*/ 1381518 w 5033806"/>
                <a:gd name="connsiteY89" fmla="*/ 2184643 h 3641799"/>
                <a:gd name="connsiteX90" fmla="*/ 1504851 w 5033806"/>
                <a:gd name="connsiteY90" fmla="*/ 2175156 h 3641799"/>
                <a:gd name="connsiteX91" fmla="*/ 1920704 w 5033806"/>
                <a:gd name="connsiteY91" fmla="*/ 3261425 h 3641799"/>
                <a:gd name="connsiteX92" fmla="*/ 1953909 w 5033806"/>
                <a:gd name="connsiteY92" fmla="*/ 3286723 h 3641799"/>
                <a:gd name="connsiteX93" fmla="*/ 2063011 w 5033806"/>
                <a:gd name="connsiteY93" fmla="*/ 3361039 h 3641799"/>
                <a:gd name="connsiteX94" fmla="*/ 1713568 w 5033806"/>
                <a:gd name="connsiteY94" fmla="*/ 3128606 h 3641799"/>
                <a:gd name="connsiteX95" fmla="*/ 2420360 w 5033806"/>
                <a:gd name="connsiteY95" fmla="*/ 3481208 h 3641799"/>
                <a:gd name="connsiteX96" fmla="*/ 2831469 w 5033806"/>
                <a:gd name="connsiteY96" fmla="*/ 3403731 h 3641799"/>
                <a:gd name="connsiteX97" fmla="*/ 3120827 w 5033806"/>
                <a:gd name="connsiteY97" fmla="*/ 3281980 h 3641799"/>
                <a:gd name="connsiteX98" fmla="*/ 3187237 w 5033806"/>
                <a:gd name="connsiteY98" fmla="*/ 3364201 h 3641799"/>
                <a:gd name="connsiteX99" fmla="*/ 2420360 w 5033806"/>
                <a:gd name="connsiteY99" fmla="*/ 3481208 h 3641799"/>
                <a:gd name="connsiteX100" fmla="*/ 3258391 w 5033806"/>
                <a:gd name="connsiteY100" fmla="*/ 3391081 h 3641799"/>
                <a:gd name="connsiteX101" fmla="*/ 3236254 w 5033806"/>
                <a:gd name="connsiteY101" fmla="*/ 3368945 h 3641799"/>
                <a:gd name="connsiteX102" fmla="*/ 3388048 w 5033806"/>
                <a:gd name="connsiteY102" fmla="*/ 3223476 h 3641799"/>
                <a:gd name="connsiteX103" fmla="*/ 3467108 w 5033806"/>
                <a:gd name="connsiteY103" fmla="*/ 3297792 h 3641799"/>
                <a:gd name="connsiteX104" fmla="*/ 3573047 w 5033806"/>
                <a:gd name="connsiteY104" fmla="*/ 3392662 h 3641799"/>
                <a:gd name="connsiteX105" fmla="*/ 4079028 w 5033806"/>
                <a:gd name="connsiteY105" fmla="*/ 3568173 h 3641799"/>
                <a:gd name="connsiteX106" fmla="*/ 3258391 w 5033806"/>
                <a:gd name="connsiteY106" fmla="*/ 3391081 h 3641799"/>
                <a:gd name="connsiteX107" fmla="*/ 4447445 w 5033806"/>
                <a:gd name="connsiteY107" fmla="*/ 3370526 h 3641799"/>
                <a:gd name="connsiteX108" fmla="*/ 4662487 w 5033806"/>
                <a:gd name="connsiteY108" fmla="*/ 3182366 h 3641799"/>
                <a:gd name="connsiteX109" fmla="*/ 4660906 w 5033806"/>
                <a:gd name="connsiteY109" fmla="*/ 2119814 h 3641799"/>
                <a:gd name="connsiteX110" fmla="*/ 4681462 w 5033806"/>
                <a:gd name="connsiteY110" fmla="*/ 2086610 h 3641799"/>
                <a:gd name="connsiteX111" fmla="*/ 4537573 w 5033806"/>
                <a:gd name="connsiteY111" fmla="*/ 488039 h 3641799"/>
                <a:gd name="connsiteX112" fmla="*/ 3116083 w 5033806"/>
                <a:gd name="connsiteY112" fmla="*/ 511757 h 3641799"/>
                <a:gd name="connsiteX113" fmla="*/ 4559710 w 5033806"/>
                <a:gd name="connsiteY113" fmla="*/ 437441 h 3641799"/>
                <a:gd name="connsiteX114" fmla="*/ 4996118 w 5033806"/>
                <a:gd name="connsiteY114" fmla="*/ 1201150 h 3641799"/>
                <a:gd name="connsiteX115" fmla="*/ 4757358 w 5033806"/>
                <a:gd name="connsiteY115" fmla="*/ 2078704 h 3641799"/>
                <a:gd name="connsiteX116" fmla="*/ 4751034 w 5033806"/>
                <a:gd name="connsiteY116" fmla="*/ 2086610 h 3641799"/>
                <a:gd name="connsiteX117" fmla="*/ 4743128 w 5033806"/>
                <a:gd name="connsiteY117" fmla="*/ 2091353 h 3641799"/>
                <a:gd name="connsiteX118" fmla="*/ 4743128 w 5033806"/>
                <a:gd name="connsiteY118" fmla="*/ 2111909 h 3641799"/>
                <a:gd name="connsiteX119" fmla="*/ 4788982 w 5033806"/>
                <a:gd name="connsiteY119" fmla="*/ 3193434 h 3641799"/>
                <a:gd name="connsiteX120" fmla="*/ 4257702 w 5033806"/>
                <a:gd name="connsiteY120" fmla="*/ 3522319 h 3641799"/>
                <a:gd name="connsiteX121" fmla="*/ 4447445 w 5033806"/>
                <a:gd name="connsiteY121" fmla="*/ 3370526 h 3641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5033806" h="3641799">
                  <a:moveTo>
                    <a:pt x="4815863" y="3213989"/>
                  </a:moveTo>
                  <a:cubicBezTo>
                    <a:pt x="5065690" y="2880361"/>
                    <a:pt x="5048297" y="2415495"/>
                    <a:pt x="4776333" y="2100840"/>
                  </a:cubicBezTo>
                  <a:cubicBezTo>
                    <a:pt x="4777914" y="2099259"/>
                    <a:pt x="4777914" y="2099259"/>
                    <a:pt x="4779495" y="2097678"/>
                  </a:cubicBezTo>
                  <a:cubicBezTo>
                    <a:pt x="4975563" y="1835202"/>
                    <a:pt x="5064109" y="1514223"/>
                    <a:pt x="5024579" y="1196407"/>
                  </a:cubicBezTo>
                  <a:cubicBezTo>
                    <a:pt x="4986631" y="877009"/>
                    <a:pt x="4826931" y="598721"/>
                    <a:pt x="4575522" y="410561"/>
                  </a:cubicBezTo>
                  <a:cubicBezTo>
                    <a:pt x="4120139" y="70608"/>
                    <a:pt x="3465526" y="124368"/>
                    <a:pt x="3038605" y="533893"/>
                  </a:cubicBezTo>
                  <a:cubicBezTo>
                    <a:pt x="3037024" y="527568"/>
                    <a:pt x="3035443" y="521244"/>
                    <a:pt x="3033861" y="514919"/>
                  </a:cubicBezTo>
                  <a:cubicBezTo>
                    <a:pt x="3002238" y="377357"/>
                    <a:pt x="2926341" y="250862"/>
                    <a:pt x="2810914" y="157573"/>
                  </a:cubicBezTo>
                  <a:cubicBezTo>
                    <a:pt x="2785615" y="137018"/>
                    <a:pt x="2758735" y="119625"/>
                    <a:pt x="2731854" y="103813"/>
                  </a:cubicBezTo>
                  <a:cubicBezTo>
                    <a:pt x="2423522" y="-90672"/>
                    <a:pt x="2002926" y="-5288"/>
                    <a:pt x="1770491" y="304622"/>
                  </a:cubicBezTo>
                  <a:cubicBezTo>
                    <a:pt x="1716730" y="375775"/>
                    <a:pt x="1677201" y="453253"/>
                    <a:pt x="1651902" y="535474"/>
                  </a:cubicBezTo>
                  <a:cubicBezTo>
                    <a:pt x="1651902" y="537056"/>
                    <a:pt x="1650320" y="540218"/>
                    <a:pt x="1650320" y="541799"/>
                  </a:cubicBezTo>
                  <a:cubicBezTo>
                    <a:pt x="1345151" y="421630"/>
                    <a:pt x="1024169" y="480133"/>
                    <a:pt x="826520" y="693592"/>
                  </a:cubicBezTo>
                  <a:cubicBezTo>
                    <a:pt x="782247" y="742609"/>
                    <a:pt x="744299" y="797950"/>
                    <a:pt x="715837" y="858035"/>
                  </a:cubicBezTo>
                  <a:cubicBezTo>
                    <a:pt x="700025" y="835898"/>
                    <a:pt x="682632" y="816924"/>
                    <a:pt x="663658" y="799531"/>
                  </a:cubicBezTo>
                  <a:cubicBezTo>
                    <a:pt x="505539" y="654063"/>
                    <a:pt x="257292" y="663550"/>
                    <a:pt x="111823" y="821667"/>
                  </a:cubicBezTo>
                  <a:cubicBezTo>
                    <a:pt x="21695" y="919701"/>
                    <a:pt x="-9929" y="1049357"/>
                    <a:pt x="16951" y="1183757"/>
                  </a:cubicBezTo>
                  <a:cubicBezTo>
                    <a:pt x="-25741" y="1327644"/>
                    <a:pt x="12208" y="1493668"/>
                    <a:pt x="130797" y="1637555"/>
                  </a:cubicBezTo>
                  <a:cubicBezTo>
                    <a:pt x="443873" y="2017038"/>
                    <a:pt x="853401" y="2202036"/>
                    <a:pt x="1349894" y="2186224"/>
                  </a:cubicBezTo>
                  <a:cubicBezTo>
                    <a:pt x="1330920" y="2417076"/>
                    <a:pt x="1351476" y="2837669"/>
                    <a:pt x="1691431" y="3152323"/>
                  </a:cubicBezTo>
                  <a:cubicBezTo>
                    <a:pt x="1715149" y="3174460"/>
                    <a:pt x="1738867" y="3195015"/>
                    <a:pt x="1762585" y="3213989"/>
                  </a:cubicBezTo>
                  <a:cubicBezTo>
                    <a:pt x="1915960" y="3337321"/>
                    <a:pt x="2081985" y="3417961"/>
                    <a:pt x="2248010" y="3455909"/>
                  </a:cubicBezTo>
                  <a:cubicBezTo>
                    <a:pt x="2587966" y="3598215"/>
                    <a:pt x="2940571" y="3572916"/>
                    <a:pt x="3209374" y="3386337"/>
                  </a:cubicBezTo>
                  <a:cubicBezTo>
                    <a:pt x="3218861" y="3395825"/>
                    <a:pt x="3226767" y="3405312"/>
                    <a:pt x="3236254" y="3413218"/>
                  </a:cubicBezTo>
                  <a:cubicBezTo>
                    <a:pt x="3250485" y="3425867"/>
                    <a:pt x="3264715" y="3438516"/>
                    <a:pt x="3278946" y="3451166"/>
                  </a:cubicBezTo>
                  <a:cubicBezTo>
                    <a:pt x="3536680" y="3659881"/>
                    <a:pt x="3884542" y="3696248"/>
                    <a:pt x="4173899" y="3565011"/>
                  </a:cubicBezTo>
                  <a:cubicBezTo>
                    <a:pt x="4420565" y="3546036"/>
                    <a:pt x="4656162" y="3425867"/>
                    <a:pt x="4815863" y="3213989"/>
                  </a:cubicBezTo>
                  <a:close/>
                  <a:moveTo>
                    <a:pt x="4165993" y="3533387"/>
                  </a:moveTo>
                  <a:cubicBezTo>
                    <a:pt x="4012618" y="3544455"/>
                    <a:pt x="3854499" y="3514413"/>
                    <a:pt x="3712192" y="3441679"/>
                  </a:cubicBezTo>
                  <a:cubicBezTo>
                    <a:pt x="3916165" y="3517575"/>
                    <a:pt x="4142276" y="3511251"/>
                    <a:pt x="4339924" y="3425867"/>
                  </a:cubicBezTo>
                  <a:cubicBezTo>
                    <a:pt x="4286164" y="3470140"/>
                    <a:pt x="4227660" y="3504926"/>
                    <a:pt x="4165993" y="3533387"/>
                  </a:cubicBezTo>
                  <a:close/>
                  <a:moveTo>
                    <a:pt x="105498" y="1077818"/>
                  </a:moveTo>
                  <a:cubicBezTo>
                    <a:pt x="113404" y="1066750"/>
                    <a:pt x="122891" y="1055682"/>
                    <a:pt x="132378" y="1046195"/>
                  </a:cubicBezTo>
                  <a:cubicBezTo>
                    <a:pt x="77037" y="1186920"/>
                    <a:pt x="114985" y="1349781"/>
                    <a:pt x="211438" y="1481019"/>
                  </a:cubicBezTo>
                  <a:cubicBezTo>
                    <a:pt x="182976" y="1444651"/>
                    <a:pt x="154515" y="1406703"/>
                    <a:pt x="127635" y="1367174"/>
                  </a:cubicBezTo>
                  <a:cubicBezTo>
                    <a:pt x="88105" y="1308670"/>
                    <a:pt x="62806" y="1247004"/>
                    <a:pt x="48575" y="1186920"/>
                  </a:cubicBezTo>
                  <a:cubicBezTo>
                    <a:pt x="62806" y="1147390"/>
                    <a:pt x="80199" y="1111023"/>
                    <a:pt x="105498" y="1077818"/>
                  </a:cubicBezTo>
                  <a:close/>
                  <a:moveTo>
                    <a:pt x="826520" y="870684"/>
                  </a:moveTo>
                  <a:cubicBezTo>
                    <a:pt x="829683" y="865940"/>
                    <a:pt x="832845" y="862778"/>
                    <a:pt x="836008" y="859616"/>
                  </a:cubicBezTo>
                  <a:cubicBezTo>
                    <a:pt x="817033" y="894402"/>
                    <a:pt x="799640" y="930769"/>
                    <a:pt x="786991" y="968717"/>
                  </a:cubicBezTo>
                  <a:cubicBezTo>
                    <a:pt x="783828" y="963973"/>
                    <a:pt x="779085" y="957649"/>
                    <a:pt x="775922" y="952905"/>
                  </a:cubicBezTo>
                  <a:cubicBezTo>
                    <a:pt x="790153" y="924444"/>
                    <a:pt x="807546" y="895983"/>
                    <a:pt x="826520" y="870684"/>
                  </a:cubicBezTo>
                  <a:close/>
                  <a:moveTo>
                    <a:pt x="1835320" y="288811"/>
                  </a:moveTo>
                  <a:cubicBezTo>
                    <a:pt x="1854294" y="268255"/>
                    <a:pt x="1874849" y="249281"/>
                    <a:pt x="1895405" y="230307"/>
                  </a:cubicBezTo>
                  <a:cubicBezTo>
                    <a:pt x="1879593" y="246119"/>
                    <a:pt x="1863781" y="263512"/>
                    <a:pt x="1849550" y="280905"/>
                  </a:cubicBezTo>
                  <a:cubicBezTo>
                    <a:pt x="1776816" y="371032"/>
                    <a:pt x="1729380" y="473808"/>
                    <a:pt x="1705662" y="578166"/>
                  </a:cubicBezTo>
                  <a:cubicBezTo>
                    <a:pt x="1696175" y="575004"/>
                    <a:pt x="1685107" y="571841"/>
                    <a:pt x="1675619" y="568679"/>
                  </a:cubicBezTo>
                  <a:cubicBezTo>
                    <a:pt x="1677201" y="563936"/>
                    <a:pt x="1678782" y="559192"/>
                    <a:pt x="1678782" y="554448"/>
                  </a:cubicBezTo>
                  <a:cubicBezTo>
                    <a:pt x="1711987" y="456415"/>
                    <a:pt x="1764166" y="366288"/>
                    <a:pt x="1835320" y="288811"/>
                  </a:cubicBezTo>
                  <a:close/>
                  <a:moveTo>
                    <a:pt x="1533312" y="2051824"/>
                  </a:moveTo>
                  <a:cubicBezTo>
                    <a:pt x="1533312" y="2051824"/>
                    <a:pt x="1526988" y="2085028"/>
                    <a:pt x="1522244" y="2141951"/>
                  </a:cubicBezTo>
                  <a:cubicBezTo>
                    <a:pt x="1476390" y="2146694"/>
                    <a:pt x="1430535" y="2151438"/>
                    <a:pt x="1386262" y="2153019"/>
                  </a:cubicBezTo>
                  <a:cubicBezTo>
                    <a:pt x="1391005" y="2111909"/>
                    <a:pt x="1395749" y="2080285"/>
                    <a:pt x="1400492" y="2058148"/>
                  </a:cubicBezTo>
                  <a:cubicBezTo>
                    <a:pt x="1443185" y="2058148"/>
                    <a:pt x="1487458" y="2054986"/>
                    <a:pt x="1533312" y="2051824"/>
                  </a:cubicBezTo>
                  <a:close/>
                  <a:moveTo>
                    <a:pt x="1917542" y="3147580"/>
                  </a:moveTo>
                  <a:cubicBezTo>
                    <a:pt x="2149976" y="3335740"/>
                    <a:pt x="2421941" y="3433773"/>
                    <a:pt x="2679675" y="3422705"/>
                  </a:cubicBezTo>
                  <a:cubicBezTo>
                    <a:pt x="2545274" y="3457490"/>
                    <a:pt x="2401386" y="3457490"/>
                    <a:pt x="2257497" y="3425867"/>
                  </a:cubicBezTo>
                  <a:cubicBezTo>
                    <a:pt x="2161045" y="3384756"/>
                    <a:pt x="2066173" y="3330996"/>
                    <a:pt x="1974464" y="3261425"/>
                  </a:cubicBezTo>
                  <a:cubicBezTo>
                    <a:pt x="1713568" y="3065359"/>
                    <a:pt x="1604466" y="2802883"/>
                    <a:pt x="1560193" y="2581518"/>
                  </a:cubicBezTo>
                  <a:cubicBezTo>
                    <a:pt x="1607628" y="2771259"/>
                    <a:pt x="1710406" y="2979975"/>
                    <a:pt x="1917542" y="3147580"/>
                  </a:cubicBezTo>
                  <a:close/>
                  <a:moveTo>
                    <a:pt x="3302664" y="3115956"/>
                  </a:moveTo>
                  <a:cubicBezTo>
                    <a:pt x="3321638" y="3144417"/>
                    <a:pt x="3342193" y="3172878"/>
                    <a:pt x="3365911" y="3198177"/>
                  </a:cubicBezTo>
                  <a:cubicBezTo>
                    <a:pt x="3320057" y="3255100"/>
                    <a:pt x="3267878" y="3304116"/>
                    <a:pt x="3212536" y="3345227"/>
                  </a:cubicBezTo>
                  <a:cubicBezTo>
                    <a:pt x="3188818" y="3319928"/>
                    <a:pt x="3166682" y="3291467"/>
                    <a:pt x="3146126" y="3263006"/>
                  </a:cubicBezTo>
                  <a:cubicBezTo>
                    <a:pt x="3201468" y="3221895"/>
                    <a:pt x="3255228" y="3172878"/>
                    <a:pt x="3302664" y="3115956"/>
                  </a:cubicBezTo>
                  <a:close/>
                  <a:moveTo>
                    <a:pt x="848657" y="717310"/>
                  </a:moveTo>
                  <a:cubicBezTo>
                    <a:pt x="1013101" y="538637"/>
                    <a:pt x="1269254" y="475390"/>
                    <a:pt x="1525406" y="538637"/>
                  </a:cubicBezTo>
                  <a:cubicBezTo>
                    <a:pt x="1324595" y="514919"/>
                    <a:pt x="1128528" y="563936"/>
                    <a:pt x="981477" y="687267"/>
                  </a:cubicBezTo>
                  <a:cubicBezTo>
                    <a:pt x="911905" y="729959"/>
                    <a:pt x="851820" y="785300"/>
                    <a:pt x="801221" y="851710"/>
                  </a:cubicBezTo>
                  <a:cubicBezTo>
                    <a:pt x="783828" y="875427"/>
                    <a:pt x="768016" y="900726"/>
                    <a:pt x="753786" y="926025"/>
                  </a:cubicBezTo>
                  <a:cubicBezTo>
                    <a:pt x="745880" y="918119"/>
                    <a:pt x="737974" y="910213"/>
                    <a:pt x="730068" y="903889"/>
                  </a:cubicBezTo>
                  <a:cubicBezTo>
                    <a:pt x="731649" y="902308"/>
                    <a:pt x="733230" y="900726"/>
                    <a:pt x="733230" y="899145"/>
                  </a:cubicBezTo>
                  <a:cubicBezTo>
                    <a:pt x="760110" y="831155"/>
                    <a:pt x="799640" y="769489"/>
                    <a:pt x="848657" y="717310"/>
                  </a:cubicBezTo>
                  <a:close/>
                  <a:moveTo>
                    <a:pt x="135541" y="843804"/>
                  </a:moveTo>
                  <a:cubicBezTo>
                    <a:pt x="269942" y="698336"/>
                    <a:pt x="496052" y="688849"/>
                    <a:pt x="641521" y="823249"/>
                  </a:cubicBezTo>
                  <a:cubicBezTo>
                    <a:pt x="655752" y="835898"/>
                    <a:pt x="666820" y="850129"/>
                    <a:pt x="679470" y="864359"/>
                  </a:cubicBezTo>
                  <a:cubicBezTo>
                    <a:pt x="521351" y="766326"/>
                    <a:pt x="311053" y="797950"/>
                    <a:pt x="190882" y="946580"/>
                  </a:cubicBezTo>
                  <a:cubicBezTo>
                    <a:pt x="186139" y="952905"/>
                    <a:pt x="181395" y="959230"/>
                    <a:pt x="176651" y="965555"/>
                  </a:cubicBezTo>
                  <a:cubicBezTo>
                    <a:pt x="140284" y="990854"/>
                    <a:pt x="107079" y="1020896"/>
                    <a:pt x="80199" y="1057263"/>
                  </a:cubicBezTo>
                  <a:cubicBezTo>
                    <a:pt x="64387" y="1077818"/>
                    <a:pt x="51737" y="1098374"/>
                    <a:pt x="40669" y="1120510"/>
                  </a:cubicBezTo>
                  <a:cubicBezTo>
                    <a:pt x="32763" y="1017733"/>
                    <a:pt x="64387" y="919701"/>
                    <a:pt x="135541" y="843804"/>
                  </a:cubicBezTo>
                  <a:close/>
                  <a:moveTo>
                    <a:pt x="154515" y="1615419"/>
                  </a:moveTo>
                  <a:cubicBezTo>
                    <a:pt x="59643" y="1499993"/>
                    <a:pt x="20114" y="1370336"/>
                    <a:pt x="34344" y="1250167"/>
                  </a:cubicBezTo>
                  <a:cubicBezTo>
                    <a:pt x="50156" y="1294440"/>
                    <a:pt x="72293" y="1338713"/>
                    <a:pt x="100754" y="1382985"/>
                  </a:cubicBezTo>
                  <a:cubicBezTo>
                    <a:pt x="276266" y="1647042"/>
                    <a:pt x="500795" y="1830459"/>
                    <a:pt x="771179" y="1936398"/>
                  </a:cubicBezTo>
                  <a:cubicBezTo>
                    <a:pt x="935623" y="2009132"/>
                    <a:pt x="1131690" y="2056567"/>
                    <a:pt x="1365706" y="2058148"/>
                  </a:cubicBezTo>
                  <a:cubicBezTo>
                    <a:pt x="1360963" y="2081866"/>
                    <a:pt x="1356219" y="2113490"/>
                    <a:pt x="1351476" y="2154600"/>
                  </a:cubicBezTo>
                  <a:cubicBezTo>
                    <a:pt x="864469" y="2168831"/>
                    <a:pt x="462847" y="1988577"/>
                    <a:pt x="154515" y="1615419"/>
                  </a:cubicBezTo>
                  <a:close/>
                  <a:moveTo>
                    <a:pt x="1713568" y="3128606"/>
                  </a:moveTo>
                  <a:cubicBezTo>
                    <a:pt x="1381518" y="2821857"/>
                    <a:pt x="1362544" y="2407589"/>
                    <a:pt x="1381518" y="2184643"/>
                  </a:cubicBezTo>
                  <a:cubicBezTo>
                    <a:pt x="1422629" y="2183061"/>
                    <a:pt x="1463740" y="2179899"/>
                    <a:pt x="1504851" y="2175156"/>
                  </a:cubicBezTo>
                  <a:cubicBezTo>
                    <a:pt x="1492201" y="2293744"/>
                    <a:pt x="1455834" y="2885104"/>
                    <a:pt x="1920704" y="3261425"/>
                  </a:cubicBezTo>
                  <a:cubicBezTo>
                    <a:pt x="1931772" y="3270912"/>
                    <a:pt x="1942841" y="3278818"/>
                    <a:pt x="1953909" y="3286723"/>
                  </a:cubicBezTo>
                  <a:cubicBezTo>
                    <a:pt x="1990276" y="3313603"/>
                    <a:pt x="2026644" y="3338902"/>
                    <a:pt x="2063011" y="3361039"/>
                  </a:cubicBezTo>
                  <a:cubicBezTo>
                    <a:pt x="1942841" y="3308860"/>
                    <a:pt x="1822670" y="3231382"/>
                    <a:pt x="1713568" y="3128606"/>
                  </a:cubicBezTo>
                  <a:close/>
                  <a:moveTo>
                    <a:pt x="2420360" y="3481208"/>
                  </a:moveTo>
                  <a:cubicBezTo>
                    <a:pt x="2564248" y="3487533"/>
                    <a:pt x="2703393" y="3462234"/>
                    <a:pt x="2831469" y="3403731"/>
                  </a:cubicBezTo>
                  <a:cubicBezTo>
                    <a:pt x="2932665" y="3381594"/>
                    <a:pt x="3030699" y="3342065"/>
                    <a:pt x="3120827" y="3281980"/>
                  </a:cubicBezTo>
                  <a:cubicBezTo>
                    <a:pt x="3141382" y="3310441"/>
                    <a:pt x="3163519" y="3338902"/>
                    <a:pt x="3187237" y="3364201"/>
                  </a:cubicBezTo>
                  <a:cubicBezTo>
                    <a:pt x="2969033" y="3512832"/>
                    <a:pt x="2695487" y="3552361"/>
                    <a:pt x="2420360" y="3481208"/>
                  </a:cubicBezTo>
                  <a:close/>
                  <a:moveTo>
                    <a:pt x="3258391" y="3391081"/>
                  </a:moveTo>
                  <a:cubicBezTo>
                    <a:pt x="3250485" y="3383175"/>
                    <a:pt x="3242579" y="3375269"/>
                    <a:pt x="3236254" y="3368945"/>
                  </a:cubicBezTo>
                  <a:cubicBezTo>
                    <a:pt x="3291595" y="3327834"/>
                    <a:pt x="3342193" y="3278818"/>
                    <a:pt x="3388048" y="3223476"/>
                  </a:cubicBezTo>
                  <a:cubicBezTo>
                    <a:pt x="3411766" y="3250356"/>
                    <a:pt x="3438646" y="3274074"/>
                    <a:pt x="3467108" y="3297792"/>
                  </a:cubicBezTo>
                  <a:cubicBezTo>
                    <a:pt x="3500312" y="3332578"/>
                    <a:pt x="3535099" y="3364201"/>
                    <a:pt x="3573047" y="3392662"/>
                  </a:cubicBezTo>
                  <a:cubicBezTo>
                    <a:pt x="3724842" y="3506507"/>
                    <a:pt x="3901935" y="3563430"/>
                    <a:pt x="4079028" y="3568173"/>
                  </a:cubicBezTo>
                  <a:cubicBezTo>
                    <a:pt x="3802320" y="3658300"/>
                    <a:pt x="3486082" y="3601378"/>
                    <a:pt x="3258391" y="3391081"/>
                  </a:cubicBezTo>
                  <a:close/>
                  <a:moveTo>
                    <a:pt x="4447445" y="3370526"/>
                  </a:moveTo>
                  <a:cubicBezTo>
                    <a:pt x="4526505" y="3321509"/>
                    <a:pt x="4599239" y="3258262"/>
                    <a:pt x="4662487" y="3182366"/>
                  </a:cubicBezTo>
                  <a:cubicBezTo>
                    <a:pt x="4918640" y="2866130"/>
                    <a:pt x="4907571" y="2421819"/>
                    <a:pt x="4660906" y="2119814"/>
                  </a:cubicBezTo>
                  <a:cubicBezTo>
                    <a:pt x="4667231" y="2108746"/>
                    <a:pt x="4675137" y="2097678"/>
                    <a:pt x="4681462" y="2086610"/>
                  </a:cubicBezTo>
                  <a:cubicBezTo>
                    <a:pt x="5075178" y="1583795"/>
                    <a:pt x="5011930" y="872265"/>
                    <a:pt x="4537573" y="488039"/>
                  </a:cubicBezTo>
                  <a:cubicBezTo>
                    <a:pt x="4123301" y="152829"/>
                    <a:pt x="3531936" y="176547"/>
                    <a:pt x="3116083" y="511757"/>
                  </a:cubicBezTo>
                  <a:cubicBezTo>
                    <a:pt x="3530355" y="155992"/>
                    <a:pt x="4135951" y="119625"/>
                    <a:pt x="4559710" y="437441"/>
                  </a:cubicBezTo>
                  <a:cubicBezTo>
                    <a:pt x="4803213" y="620858"/>
                    <a:pt x="4958170" y="891239"/>
                    <a:pt x="4996118" y="1201150"/>
                  </a:cubicBezTo>
                  <a:cubicBezTo>
                    <a:pt x="5034067" y="1511061"/>
                    <a:pt x="4948682" y="1822553"/>
                    <a:pt x="4757358" y="2078704"/>
                  </a:cubicBezTo>
                  <a:cubicBezTo>
                    <a:pt x="4755777" y="2081866"/>
                    <a:pt x="4754196" y="2083447"/>
                    <a:pt x="4751034" y="2086610"/>
                  </a:cubicBezTo>
                  <a:lnTo>
                    <a:pt x="4743128" y="2091353"/>
                  </a:lnTo>
                  <a:cubicBezTo>
                    <a:pt x="4738384" y="2097678"/>
                    <a:pt x="4738384" y="2105584"/>
                    <a:pt x="4743128" y="2111909"/>
                  </a:cubicBezTo>
                  <a:cubicBezTo>
                    <a:pt x="5013511" y="2413913"/>
                    <a:pt x="5032485" y="2869292"/>
                    <a:pt x="4788982" y="3193434"/>
                  </a:cubicBezTo>
                  <a:cubicBezTo>
                    <a:pt x="4654581" y="3372107"/>
                    <a:pt x="4463257" y="3484371"/>
                    <a:pt x="4257702" y="3522319"/>
                  </a:cubicBezTo>
                  <a:cubicBezTo>
                    <a:pt x="4327275" y="3481208"/>
                    <a:pt x="4390523" y="3430610"/>
                    <a:pt x="4447445" y="3370526"/>
                  </a:cubicBezTo>
                  <a:close/>
                </a:path>
              </a:pathLst>
            </a:custGeom>
            <a:solidFill>
              <a:srgbClr val="E4F2F7">
                <a:alpha val="9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รูปแบบอิสระ: รูปร่าง 108">
              <a:extLst>
                <a:ext uri="{FF2B5EF4-FFF2-40B4-BE49-F238E27FC236}">
                  <a16:creationId xmlns:a16="http://schemas.microsoft.com/office/drawing/2014/main" id="{DA1F2E6A-0CAF-4919-9867-0A5508AA14D0}"/>
                </a:ext>
              </a:extLst>
            </p:cNvPr>
            <p:cNvSpPr/>
            <p:nvPr/>
          </p:nvSpPr>
          <p:spPr>
            <a:xfrm>
              <a:off x="-3058452" y="-1051758"/>
              <a:ext cx="549428" cy="365112"/>
            </a:xfrm>
            <a:custGeom>
              <a:avLst/>
              <a:gdLst>
                <a:gd name="connsiteX0" fmla="*/ 92120 w 549428"/>
                <a:gd name="connsiteY0" fmla="*/ 344973 h 365112"/>
                <a:gd name="connsiteX1" fmla="*/ 504811 w 549428"/>
                <a:gd name="connsiteY1" fmla="*/ 104634 h 365112"/>
                <a:gd name="connsiteX2" fmla="*/ 493742 w 549428"/>
                <a:gd name="connsiteY2" fmla="*/ 276 h 365112"/>
                <a:gd name="connsiteX3" fmla="*/ 9898 w 549428"/>
                <a:gd name="connsiteY3" fmla="*/ 278563 h 365112"/>
                <a:gd name="connsiteX4" fmla="*/ 92120 w 549428"/>
                <a:gd name="connsiteY4" fmla="*/ 344973 h 365112"/>
                <a:gd name="connsiteX5" fmla="*/ 92120 w 549428"/>
                <a:gd name="connsiteY5" fmla="*/ 344973 h 36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9428" h="365112">
                  <a:moveTo>
                    <a:pt x="92120" y="344973"/>
                  </a:moveTo>
                  <a:cubicBezTo>
                    <a:pt x="191735" y="205829"/>
                    <a:pt x="335623" y="122027"/>
                    <a:pt x="504811" y="104634"/>
                  </a:cubicBezTo>
                  <a:cubicBezTo>
                    <a:pt x="571221" y="98309"/>
                    <a:pt x="560152" y="-6049"/>
                    <a:pt x="493742" y="276"/>
                  </a:cubicBezTo>
                  <a:cubicBezTo>
                    <a:pt x="297675" y="19250"/>
                    <a:pt x="125325" y="118864"/>
                    <a:pt x="9898" y="278563"/>
                  </a:cubicBezTo>
                  <a:cubicBezTo>
                    <a:pt x="-28050" y="333905"/>
                    <a:pt x="52590" y="398733"/>
                    <a:pt x="92120" y="344973"/>
                  </a:cubicBezTo>
                  <a:lnTo>
                    <a:pt x="92120" y="344973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รูปแบบอิสระ: รูปร่าง 109">
              <a:extLst>
                <a:ext uri="{FF2B5EF4-FFF2-40B4-BE49-F238E27FC236}">
                  <a16:creationId xmlns:a16="http://schemas.microsoft.com/office/drawing/2014/main" id="{16650969-9CFF-4540-B1E4-9FF63605D80A}"/>
                </a:ext>
              </a:extLst>
            </p:cNvPr>
            <p:cNvSpPr/>
            <p:nvPr/>
          </p:nvSpPr>
          <p:spPr>
            <a:xfrm>
              <a:off x="-2438559" y="-1058592"/>
              <a:ext cx="254498" cy="124727"/>
            </a:xfrm>
            <a:custGeom>
              <a:avLst/>
              <a:gdLst>
                <a:gd name="connsiteX0" fmla="*/ 55686 w 254498"/>
                <a:gd name="connsiteY0" fmla="*/ 108305 h 124727"/>
                <a:gd name="connsiteX1" fmla="*/ 182181 w 254498"/>
                <a:gd name="connsiteY1" fmla="*/ 120955 h 124727"/>
                <a:gd name="connsiteX2" fmla="*/ 223292 w 254498"/>
                <a:gd name="connsiteY2" fmla="*/ 24503 h 124727"/>
                <a:gd name="connsiteX3" fmla="*/ 44618 w 254498"/>
                <a:gd name="connsiteY3" fmla="*/ 3948 h 124727"/>
                <a:gd name="connsiteX4" fmla="*/ 55686 w 254498"/>
                <a:gd name="connsiteY4" fmla="*/ 108305 h 124727"/>
                <a:gd name="connsiteX5" fmla="*/ 55686 w 254498"/>
                <a:gd name="connsiteY5" fmla="*/ 108305 h 12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98" h="124727">
                  <a:moveTo>
                    <a:pt x="55686" y="108305"/>
                  </a:moveTo>
                  <a:cubicBezTo>
                    <a:pt x="98378" y="101981"/>
                    <a:pt x="141070" y="105143"/>
                    <a:pt x="182181" y="120955"/>
                  </a:cubicBezTo>
                  <a:cubicBezTo>
                    <a:pt x="243847" y="144673"/>
                    <a:pt x="286540" y="49802"/>
                    <a:pt x="223292" y="24503"/>
                  </a:cubicBezTo>
                  <a:cubicBezTo>
                    <a:pt x="166369" y="2367"/>
                    <a:pt x="104703" y="-5539"/>
                    <a:pt x="44618" y="3948"/>
                  </a:cubicBezTo>
                  <a:cubicBezTo>
                    <a:pt x="-21792" y="15016"/>
                    <a:pt x="-10724" y="119374"/>
                    <a:pt x="55686" y="108305"/>
                  </a:cubicBezTo>
                  <a:lnTo>
                    <a:pt x="55686" y="108305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รูปแบบอิสระ: รูปร่าง 110">
              <a:extLst>
                <a:ext uri="{FF2B5EF4-FFF2-40B4-BE49-F238E27FC236}">
                  <a16:creationId xmlns:a16="http://schemas.microsoft.com/office/drawing/2014/main" id="{9FEC5CB8-5635-4318-B689-E9F16EDA1BA3}"/>
                </a:ext>
              </a:extLst>
            </p:cNvPr>
            <p:cNvSpPr/>
            <p:nvPr/>
          </p:nvSpPr>
          <p:spPr>
            <a:xfrm>
              <a:off x="-2102450" y="-1598587"/>
              <a:ext cx="631325" cy="470089"/>
            </a:xfrm>
            <a:custGeom>
              <a:avLst/>
              <a:gdLst>
                <a:gd name="connsiteX0" fmla="*/ 100644 w 631325"/>
                <a:gd name="connsiteY0" fmla="*/ 439585 h 470089"/>
                <a:gd name="connsiteX1" fmla="*/ 586069 w 631325"/>
                <a:gd name="connsiteY1" fmla="*/ 104376 h 470089"/>
                <a:gd name="connsiteX2" fmla="*/ 575001 w 631325"/>
                <a:gd name="connsiteY2" fmla="*/ 18 h 470089"/>
                <a:gd name="connsiteX3" fmla="*/ 4191 w 631325"/>
                <a:gd name="connsiteY3" fmla="*/ 398475 h 470089"/>
                <a:gd name="connsiteX4" fmla="*/ 100644 w 631325"/>
                <a:gd name="connsiteY4" fmla="*/ 439585 h 470089"/>
                <a:gd name="connsiteX5" fmla="*/ 100644 w 631325"/>
                <a:gd name="connsiteY5" fmla="*/ 439585 h 47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1325" h="470089">
                  <a:moveTo>
                    <a:pt x="100644" y="439585"/>
                  </a:moveTo>
                  <a:cubicBezTo>
                    <a:pt x="184447" y="238776"/>
                    <a:pt x="369446" y="112282"/>
                    <a:pt x="586069" y="104376"/>
                  </a:cubicBezTo>
                  <a:cubicBezTo>
                    <a:pt x="654060" y="101213"/>
                    <a:pt x="641411" y="-1563"/>
                    <a:pt x="575001" y="18"/>
                  </a:cubicBezTo>
                  <a:cubicBezTo>
                    <a:pt x="322010" y="9505"/>
                    <a:pt x="100644" y="164461"/>
                    <a:pt x="4191" y="398475"/>
                  </a:cubicBezTo>
                  <a:cubicBezTo>
                    <a:pt x="-21108" y="460141"/>
                    <a:pt x="75345" y="501251"/>
                    <a:pt x="100644" y="439585"/>
                  </a:cubicBezTo>
                  <a:lnTo>
                    <a:pt x="100644" y="439585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รูปแบบอิสระ: รูปร่าง 111">
              <a:extLst>
                <a:ext uri="{FF2B5EF4-FFF2-40B4-BE49-F238E27FC236}">
                  <a16:creationId xmlns:a16="http://schemas.microsoft.com/office/drawing/2014/main" id="{0002E2BE-33BB-4F72-898E-3C9668304FB5}"/>
                </a:ext>
              </a:extLst>
            </p:cNvPr>
            <p:cNvSpPr/>
            <p:nvPr/>
          </p:nvSpPr>
          <p:spPr>
            <a:xfrm>
              <a:off x="-3704847" y="-632379"/>
              <a:ext cx="383715" cy="628621"/>
            </a:xfrm>
            <a:custGeom>
              <a:avLst/>
              <a:gdLst>
                <a:gd name="connsiteX0" fmla="*/ 6424 w 383715"/>
                <a:gd name="connsiteY0" fmla="*/ 42601 h 628621"/>
                <a:gd name="connsiteX1" fmla="*/ 313174 w 383715"/>
                <a:gd name="connsiteY1" fmla="*/ 622893 h 628621"/>
                <a:gd name="connsiteX2" fmla="*/ 354285 w 383715"/>
                <a:gd name="connsiteY2" fmla="*/ 526441 h 628621"/>
                <a:gd name="connsiteX3" fmla="*/ 109201 w 383715"/>
                <a:gd name="connsiteY3" fmla="*/ 58412 h 628621"/>
                <a:gd name="connsiteX4" fmla="*/ 6424 w 383715"/>
                <a:gd name="connsiteY4" fmla="*/ 42601 h 628621"/>
                <a:gd name="connsiteX5" fmla="*/ 6424 w 383715"/>
                <a:gd name="connsiteY5" fmla="*/ 42601 h 62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715" h="628621">
                  <a:moveTo>
                    <a:pt x="6424" y="42601"/>
                  </a:moveTo>
                  <a:cubicBezTo>
                    <a:pt x="-29944" y="289264"/>
                    <a:pt x="90227" y="512210"/>
                    <a:pt x="313174" y="622893"/>
                  </a:cubicBezTo>
                  <a:cubicBezTo>
                    <a:pt x="373260" y="652935"/>
                    <a:pt x="414371" y="556483"/>
                    <a:pt x="354285" y="526441"/>
                  </a:cubicBezTo>
                  <a:cubicBezTo>
                    <a:pt x="172449" y="436314"/>
                    <a:pt x="79158" y="257641"/>
                    <a:pt x="109201" y="58412"/>
                  </a:cubicBezTo>
                  <a:cubicBezTo>
                    <a:pt x="118688" y="-7997"/>
                    <a:pt x="15911" y="-23809"/>
                    <a:pt x="6424" y="42601"/>
                  </a:cubicBezTo>
                  <a:lnTo>
                    <a:pt x="6424" y="4260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รูปแบบอิสระ: รูปร่าง 112">
              <a:extLst>
                <a:ext uri="{FF2B5EF4-FFF2-40B4-BE49-F238E27FC236}">
                  <a16:creationId xmlns:a16="http://schemas.microsoft.com/office/drawing/2014/main" id="{046B0E57-B577-4D87-8AE6-17A220FC7215}"/>
                </a:ext>
              </a:extLst>
            </p:cNvPr>
            <p:cNvSpPr/>
            <p:nvPr/>
          </p:nvSpPr>
          <p:spPr>
            <a:xfrm>
              <a:off x="-3607592" y="-815670"/>
              <a:ext cx="227669" cy="142416"/>
            </a:xfrm>
            <a:custGeom>
              <a:avLst/>
              <a:gdLst>
                <a:gd name="connsiteX0" fmla="*/ 83099 w 227669"/>
                <a:gd name="connsiteY0" fmla="*/ 132602 h 142416"/>
                <a:gd name="connsiteX1" fmla="*/ 166902 w 227669"/>
                <a:gd name="connsiteY1" fmla="*/ 105722 h 142416"/>
                <a:gd name="connsiteX2" fmla="*/ 226988 w 227669"/>
                <a:gd name="connsiteY2" fmla="*/ 61449 h 142416"/>
                <a:gd name="connsiteX3" fmla="*/ 182714 w 227669"/>
                <a:gd name="connsiteY3" fmla="*/ 1365 h 142416"/>
                <a:gd name="connsiteX4" fmla="*/ 21433 w 227669"/>
                <a:gd name="connsiteY4" fmla="*/ 45638 h 142416"/>
                <a:gd name="connsiteX5" fmla="*/ 8783 w 227669"/>
                <a:gd name="connsiteY5" fmla="*/ 118372 h 142416"/>
                <a:gd name="connsiteX6" fmla="*/ 83099 w 227669"/>
                <a:gd name="connsiteY6" fmla="*/ 132602 h 142416"/>
                <a:gd name="connsiteX7" fmla="*/ 83099 w 227669"/>
                <a:gd name="connsiteY7" fmla="*/ 132602 h 142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669" h="142416">
                  <a:moveTo>
                    <a:pt x="83099" y="132602"/>
                  </a:moveTo>
                  <a:cubicBezTo>
                    <a:pt x="108398" y="112047"/>
                    <a:pt x="136860" y="102560"/>
                    <a:pt x="166902" y="105722"/>
                  </a:cubicBezTo>
                  <a:cubicBezTo>
                    <a:pt x="195364" y="108885"/>
                    <a:pt x="222244" y="91492"/>
                    <a:pt x="226988" y="61449"/>
                  </a:cubicBezTo>
                  <a:cubicBezTo>
                    <a:pt x="231731" y="34569"/>
                    <a:pt x="211176" y="4527"/>
                    <a:pt x="182714" y="1365"/>
                  </a:cubicBezTo>
                  <a:cubicBezTo>
                    <a:pt x="125791" y="-4960"/>
                    <a:pt x="67287" y="10852"/>
                    <a:pt x="21433" y="45638"/>
                  </a:cubicBezTo>
                  <a:cubicBezTo>
                    <a:pt x="-704" y="63031"/>
                    <a:pt x="-7029" y="94654"/>
                    <a:pt x="8783" y="118372"/>
                  </a:cubicBezTo>
                  <a:cubicBezTo>
                    <a:pt x="26176" y="143671"/>
                    <a:pt x="60963" y="149995"/>
                    <a:pt x="83099" y="132602"/>
                  </a:cubicBezTo>
                  <a:lnTo>
                    <a:pt x="83099" y="132602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89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34" name="ตัวแทนข้อความ 9">
            <a:extLst>
              <a:ext uri="{FF2B5EF4-FFF2-40B4-BE49-F238E27FC236}">
                <a16:creationId xmlns:a16="http://schemas.microsoft.com/office/drawing/2014/main" id="{B585FA22-85F4-4219-AF21-A1EA3E91E7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3523" y="3360609"/>
            <a:ext cx="2613830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35" name="ตัวแทนข้อความ 9">
            <a:extLst>
              <a:ext uri="{FF2B5EF4-FFF2-40B4-BE49-F238E27FC236}">
                <a16:creationId xmlns:a16="http://schemas.microsoft.com/office/drawing/2014/main" id="{19ABEED3-C4E3-4E24-8CE3-CE93ADB62A0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5834" y="3741963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736" name="ตัวแทนข้อความ 9">
            <a:extLst>
              <a:ext uri="{FF2B5EF4-FFF2-40B4-BE49-F238E27FC236}">
                <a16:creationId xmlns:a16="http://schemas.microsoft.com/office/drawing/2014/main" id="{4B86DBD1-5377-4126-BB8C-3EE41A2366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65084" y="3360609"/>
            <a:ext cx="2613830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37" name="ตัวแทนข้อความ 9">
            <a:extLst>
              <a:ext uri="{FF2B5EF4-FFF2-40B4-BE49-F238E27FC236}">
                <a16:creationId xmlns:a16="http://schemas.microsoft.com/office/drawing/2014/main" id="{F5BAB77B-C2F4-4A42-87D1-5CE71B14EA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47395" y="3741963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738" name="ตัวแทนข้อความ 9">
            <a:extLst>
              <a:ext uri="{FF2B5EF4-FFF2-40B4-BE49-F238E27FC236}">
                <a16:creationId xmlns:a16="http://schemas.microsoft.com/office/drawing/2014/main" id="{A782B210-55A7-4D17-8205-99CA2810FB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86646" y="3363471"/>
            <a:ext cx="2613830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39" name="ตัวแทนข้อความ 9">
            <a:extLst>
              <a:ext uri="{FF2B5EF4-FFF2-40B4-BE49-F238E27FC236}">
                <a16:creationId xmlns:a16="http://schemas.microsoft.com/office/drawing/2014/main" id="{76B5D537-4967-42A7-A171-8921D0B58F5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68957" y="3744825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</p:spTree>
    <p:extLst>
      <p:ext uri="{BB962C8B-B14F-4D97-AF65-F5344CB8AC3E}">
        <p14:creationId xmlns:p14="http://schemas.microsoft.com/office/powerpoint/2010/main" val="3050640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9" name="รูปภาพ 678">
            <a:extLst>
              <a:ext uri="{FF2B5EF4-FFF2-40B4-BE49-F238E27FC236}">
                <a16:creationId xmlns:a16="http://schemas.microsoft.com/office/drawing/2014/main" id="{E9CD96F0-3AD9-45C1-9107-C7BE0F85A9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5" name="รูปแบบอิสระ: รูปร่าง 4">
            <a:extLst>
              <a:ext uri="{FF2B5EF4-FFF2-40B4-BE49-F238E27FC236}">
                <a16:creationId xmlns:a16="http://schemas.microsoft.com/office/drawing/2014/main" id="{32464F31-DFA4-4FA7-B87A-2895C2FAD6C1}"/>
              </a:ext>
            </a:extLst>
          </p:cNvPr>
          <p:cNvSpPr/>
          <p:nvPr/>
        </p:nvSpPr>
        <p:spPr>
          <a:xfrm>
            <a:off x="8728424" y="1739423"/>
            <a:ext cx="99549" cy="192044"/>
          </a:xfrm>
          <a:custGeom>
            <a:avLst/>
            <a:gdLst>
              <a:gd name="connsiteX0" fmla="*/ 75560 w 99549"/>
              <a:gd name="connsiteY0" fmla="*/ 14167 h 192044"/>
              <a:gd name="connsiteX1" fmla="*/ 64541 w 99549"/>
              <a:gd name="connsiteY1" fmla="*/ 29909 h 192044"/>
              <a:gd name="connsiteX2" fmla="*/ 55095 w 99549"/>
              <a:gd name="connsiteY2" fmla="*/ 4722 h 192044"/>
              <a:gd name="connsiteX3" fmla="*/ 44077 w 99549"/>
              <a:gd name="connsiteY3" fmla="*/ 29909 h 192044"/>
              <a:gd name="connsiteX4" fmla="*/ 28335 w 99549"/>
              <a:gd name="connsiteY4" fmla="*/ 0 h 192044"/>
              <a:gd name="connsiteX5" fmla="*/ 28335 w 99549"/>
              <a:gd name="connsiteY5" fmla="*/ 0 h 192044"/>
              <a:gd name="connsiteX6" fmla="*/ 11019 w 99549"/>
              <a:gd name="connsiteY6" fmla="*/ 56669 h 192044"/>
              <a:gd name="connsiteX7" fmla="*/ 0 w 99549"/>
              <a:gd name="connsiteY7" fmla="*/ 133802 h 192044"/>
              <a:gd name="connsiteX8" fmla="*/ 34632 w 99549"/>
              <a:gd name="connsiteY8" fmla="*/ 177878 h 192044"/>
              <a:gd name="connsiteX9" fmla="*/ 59818 w 99549"/>
              <a:gd name="connsiteY9" fmla="*/ 192045 h 192044"/>
              <a:gd name="connsiteX10" fmla="*/ 64541 w 99549"/>
              <a:gd name="connsiteY10" fmla="*/ 192045 h 192044"/>
              <a:gd name="connsiteX11" fmla="*/ 88153 w 99549"/>
              <a:gd name="connsiteY11" fmla="*/ 182600 h 192044"/>
              <a:gd name="connsiteX12" fmla="*/ 99172 w 99549"/>
              <a:gd name="connsiteY12" fmla="*/ 147969 h 192044"/>
              <a:gd name="connsiteX13" fmla="*/ 75560 w 99549"/>
              <a:gd name="connsiteY13" fmla="*/ 14167 h 192044"/>
              <a:gd name="connsiteX14" fmla="*/ 37780 w 99549"/>
              <a:gd name="connsiteY14" fmla="*/ 174729 h 192044"/>
              <a:gd name="connsiteX15" fmla="*/ 36206 w 99549"/>
              <a:gd name="connsiteY15" fmla="*/ 170007 h 192044"/>
              <a:gd name="connsiteX16" fmla="*/ 45651 w 99549"/>
              <a:gd name="connsiteY16" fmla="*/ 173155 h 192044"/>
              <a:gd name="connsiteX17" fmla="*/ 40928 w 99549"/>
              <a:gd name="connsiteY17" fmla="*/ 174729 h 192044"/>
              <a:gd name="connsiteX18" fmla="*/ 37780 w 99549"/>
              <a:gd name="connsiteY18" fmla="*/ 174729 h 192044"/>
              <a:gd name="connsiteX19" fmla="*/ 6297 w 99549"/>
              <a:gd name="connsiteY19" fmla="*/ 133802 h 192044"/>
              <a:gd name="connsiteX20" fmla="*/ 29909 w 99549"/>
              <a:gd name="connsiteY20" fmla="*/ 4722 h 192044"/>
              <a:gd name="connsiteX21" fmla="*/ 42502 w 99549"/>
              <a:gd name="connsiteY21" fmla="*/ 36205 h 192044"/>
              <a:gd name="connsiteX22" fmla="*/ 20465 w 99549"/>
              <a:gd name="connsiteY22" fmla="*/ 129079 h 192044"/>
              <a:gd name="connsiteX23" fmla="*/ 29909 w 99549"/>
              <a:gd name="connsiteY23" fmla="*/ 163710 h 192044"/>
              <a:gd name="connsiteX24" fmla="*/ 33058 w 99549"/>
              <a:gd name="connsiteY24" fmla="*/ 173155 h 192044"/>
              <a:gd name="connsiteX25" fmla="*/ 6297 w 99549"/>
              <a:gd name="connsiteY25" fmla="*/ 133802 h 192044"/>
              <a:gd name="connsiteX26" fmla="*/ 96024 w 99549"/>
              <a:gd name="connsiteY26" fmla="*/ 147969 h 192044"/>
              <a:gd name="connsiteX27" fmla="*/ 85005 w 99549"/>
              <a:gd name="connsiteY27" fmla="*/ 179452 h 192044"/>
              <a:gd name="connsiteX28" fmla="*/ 59818 w 99549"/>
              <a:gd name="connsiteY28" fmla="*/ 187323 h 192044"/>
              <a:gd name="connsiteX29" fmla="*/ 39354 w 99549"/>
              <a:gd name="connsiteY29" fmla="*/ 177878 h 192044"/>
              <a:gd name="connsiteX30" fmla="*/ 55095 w 99549"/>
              <a:gd name="connsiteY30" fmla="*/ 173155 h 192044"/>
              <a:gd name="connsiteX31" fmla="*/ 85005 w 99549"/>
              <a:gd name="connsiteY31" fmla="*/ 130653 h 192044"/>
              <a:gd name="connsiteX32" fmla="*/ 66115 w 99549"/>
              <a:gd name="connsiteY32" fmla="*/ 34631 h 192044"/>
              <a:gd name="connsiteX33" fmla="*/ 73985 w 99549"/>
              <a:gd name="connsiteY33" fmla="*/ 17316 h 192044"/>
              <a:gd name="connsiteX34" fmla="*/ 96024 w 99549"/>
              <a:gd name="connsiteY34" fmla="*/ 147969 h 192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9549" h="192044">
                <a:moveTo>
                  <a:pt x="75560" y="14167"/>
                </a:moveTo>
                <a:cubicBezTo>
                  <a:pt x="73985" y="14167"/>
                  <a:pt x="72412" y="14167"/>
                  <a:pt x="64541" y="29909"/>
                </a:cubicBezTo>
                <a:cubicBezTo>
                  <a:pt x="59818" y="15741"/>
                  <a:pt x="56670" y="4722"/>
                  <a:pt x="55095" y="4722"/>
                </a:cubicBezTo>
                <a:cubicBezTo>
                  <a:pt x="53522" y="4722"/>
                  <a:pt x="48799" y="15741"/>
                  <a:pt x="44077" y="29909"/>
                </a:cubicBezTo>
                <a:cubicBezTo>
                  <a:pt x="37780" y="12593"/>
                  <a:pt x="31483" y="0"/>
                  <a:pt x="28335" y="0"/>
                </a:cubicBezTo>
                <a:cubicBezTo>
                  <a:pt x="28335" y="0"/>
                  <a:pt x="28335" y="0"/>
                  <a:pt x="28335" y="0"/>
                </a:cubicBezTo>
                <a:cubicBezTo>
                  <a:pt x="26761" y="0"/>
                  <a:pt x="22038" y="0"/>
                  <a:pt x="11019" y="56669"/>
                </a:cubicBezTo>
                <a:cubicBezTo>
                  <a:pt x="7871" y="69262"/>
                  <a:pt x="0" y="114912"/>
                  <a:pt x="0" y="133802"/>
                </a:cubicBezTo>
                <a:cubicBezTo>
                  <a:pt x="1575" y="162136"/>
                  <a:pt x="14168" y="177878"/>
                  <a:pt x="34632" y="177878"/>
                </a:cubicBezTo>
                <a:cubicBezTo>
                  <a:pt x="39354" y="185748"/>
                  <a:pt x="48799" y="190471"/>
                  <a:pt x="59818" y="192045"/>
                </a:cubicBezTo>
                <a:cubicBezTo>
                  <a:pt x="61392" y="192045"/>
                  <a:pt x="62966" y="192045"/>
                  <a:pt x="64541" y="192045"/>
                </a:cubicBezTo>
                <a:cubicBezTo>
                  <a:pt x="73985" y="192045"/>
                  <a:pt x="81856" y="188897"/>
                  <a:pt x="88153" y="182600"/>
                </a:cubicBezTo>
                <a:cubicBezTo>
                  <a:pt x="94449" y="174729"/>
                  <a:pt x="99172" y="163710"/>
                  <a:pt x="99172" y="147969"/>
                </a:cubicBezTo>
                <a:cubicBezTo>
                  <a:pt x="102320" y="127505"/>
                  <a:pt x="85005" y="14167"/>
                  <a:pt x="75560" y="14167"/>
                </a:cubicBezTo>
                <a:close/>
                <a:moveTo>
                  <a:pt x="37780" y="174729"/>
                </a:moveTo>
                <a:cubicBezTo>
                  <a:pt x="37780" y="173155"/>
                  <a:pt x="36206" y="171581"/>
                  <a:pt x="36206" y="170007"/>
                </a:cubicBezTo>
                <a:cubicBezTo>
                  <a:pt x="39354" y="171581"/>
                  <a:pt x="42502" y="173155"/>
                  <a:pt x="45651" y="173155"/>
                </a:cubicBezTo>
                <a:cubicBezTo>
                  <a:pt x="44077" y="173155"/>
                  <a:pt x="42502" y="173155"/>
                  <a:pt x="40928" y="174729"/>
                </a:cubicBezTo>
                <a:cubicBezTo>
                  <a:pt x="39354" y="174729"/>
                  <a:pt x="39354" y="174729"/>
                  <a:pt x="37780" y="174729"/>
                </a:cubicBezTo>
                <a:close/>
                <a:moveTo>
                  <a:pt x="6297" y="133802"/>
                </a:moveTo>
                <a:cubicBezTo>
                  <a:pt x="4723" y="107041"/>
                  <a:pt x="23612" y="18890"/>
                  <a:pt x="29909" y="4722"/>
                </a:cubicBezTo>
                <a:cubicBezTo>
                  <a:pt x="33058" y="9445"/>
                  <a:pt x="37780" y="20464"/>
                  <a:pt x="42502" y="36205"/>
                </a:cubicBezTo>
                <a:cubicBezTo>
                  <a:pt x="33058" y="67688"/>
                  <a:pt x="20465" y="111764"/>
                  <a:pt x="20465" y="129079"/>
                </a:cubicBezTo>
                <a:cubicBezTo>
                  <a:pt x="20465" y="144821"/>
                  <a:pt x="23612" y="157414"/>
                  <a:pt x="29909" y="163710"/>
                </a:cubicBezTo>
                <a:cubicBezTo>
                  <a:pt x="29909" y="166859"/>
                  <a:pt x="31483" y="170007"/>
                  <a:pt x="33058" y="173155"/>
                </a:cubicBezTo>
                <a:cubicBezTo>
                  <a:pt x="17316" y="173155"/>
                  <a:pt x="7871" y="160562"/>
                  <a:pt x="6297" y="133802"/>
                </a:cubicBezTo>
                <a:close/>
                <a:moveTo>
                  <a:pt x="96024" y="147969"/>
                </a:moveTo>
                <a:cubicBezTo>
                  <a:pt x="94449" y="162136"/>
                  <a:pt x="91302" y="173155"/>
                  <a:pt x="85005" y="179452"/>
                </a:cubicBezTo>
                <a:cubicBezTo>
                  <a:pt x="78708" y="185748"/>
                  <a:pt x="70837" y="188897"/>
                  <a:pt x="59818" y="187323"/>
                </a:cubicBezTo>
                <a:cubicBezTo>
                  <a:pt x="50373" y="187323"/>
                  <a:pt x="44077" y="184174"/>
                  <a:pt x="39354" y="177878"/>
                </a:cubicBezTo>
                <a:cubicBezTo>
                  <a:pt x="45651" y="177878"/>
                  <a:pt x="50373" y="176303"/>
                  <a:pt x="55095" y="173155"/>
                </a:cubicBezTo>
                <a:cubicBezTo>
                  <a:pt x="73985" y="171581"/>
                  <a:pt x="83431" y="157414"/>
                  <a:pt x="85005" y="130653"/>
                </a:cubicBezTo>
                <a:cubicBezTo>
                  <a:pt x="85005" y="111764"/>
                  <a:pt x="75560" y="66114"/>
                  <a:pt x="66115" y="34631"/>
                </a:cubicBezTo>
                <a:cubicBezTo>
                  <a:pt x="69263" y="26760"/>
                  <a:pt x="72412" y="20464"/>
                  <a:pt x="73985" y="17316"/>
                </a:cubicBezTo>
                <a:cubicBezTo>
                  <a:pt x="81856" y="33057"/>
                  <a:pt x="99172" y="121209"/>
                  <a:pt x="96024" y="147969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รูปแบบอิสระ: รูปร่าง 5">
            <a:extLst>
              <a:ext uri="{FF2B5EF4-FFF2-40B4-BE49-F238E27FC236}">
                <a16:creationId xmlns:a16="http://schemas.microsoft.com/office/drawing/2014/main" id="{EA4A8B63-E262-4A0F-8CFA-10111E78AC67}"/>
              </a:ext>
            </a:extLst>
          </p:cNvPr>
          <p:cNvSpPr/>
          <p:nvPr/>
        </p:nvSpPr>
        <p:spPr>
          <a:xfrm>
            <a:off x="8555268" y="2920026"/>
            <a:ext cx="99549" cy="192044"/>
          </a:xfrm>
          <a:custGeom>
            <a:avLst/>
            <a:gdLst>
              <a:gd name="connsiteX0" fmla="*/ 75560 w 99549"/>
              <a:gd name="connsiteY0" fmla="*/ 14167 h 192044"/>
              <a:gd name="connsiteX1" fmla="*/ 64541 w 99549"/>
              <a:gd name="connsiteY1" fmla="*/ 29909 h 192044"/>
              <a:gd name="connsiteX2" fmla="*/ 55095 w 99549"/>
              <a:gd name="connsiteY2" fmla="*/ 4722 h 192044"/>
              <a:gd name="connsiteX3" fmla="*/ 44077 w 99549"/>
              <a:gd name="connsiteY3" fmla="*/ 29909 h 192044"/>
              <a:gd name="connsiteX4" fmla="*/ 28335 w 99549"/>
              <a:gd name="connsiteY4" fmla="*/ 0 h 192044"/>
              <a:gd name="connsiteX5" fmla="*/ 28335 w 99549"/>
              <a:gd name="connsiteY5" fmla="*/ 0 h 192044"/>
              <a:gd name="connsiteX6" fmla="*/ 11019 w 99549"/>
              <a:gd name="connsiteY6" fmla="*/ 56669 h 192044"/>
              <a:gd name="connsiteX7" fmla="*/ 0 w 99549"/>
              <a:gd name="connsiteY7" fmla="*/ 133802 h 192044"/>
              <a:gd name="connsiteX8" fmla="*/ 34632 w 99549"/>
              <a:gd name="connsiteY8" fmla="*/ 177877 h 192044"/>
              <a:gd name="connsiteX9" fmla="*/ 59818 w 99549"/>
              <a:gd name="connsiteY9" fmla="*/ 192045 h 192044"/>
              <a:gd name="connsiteX10" fmla="*/ 64541 w 99549"/>
              <a:gd name="connsiteY10" fmla="*/ 192045 h 192044"/>
              <a:gd name="connsiteX11" fmla="*/ 88153 w 99549"/>
              <a:gd name="connsiteY11" fmla="*/ 182600 h 192044"/>
              <a:gd name="connsiteX12" fmla="*/ 99172 w 99549"/>
              <a:gd name="connsiteY12" fmla="*/ 147969 h 192044"/>
              <a:gd name="connsiteX13" fmla="*/ 75560 w 99549"/>
              <a:gd name="connsiteY13" fmla="*/ 14167 h 192044"/>
              <a:gd name="connsiteX14" fmla="*/ 37780 w 99549"/>
              <a:gd name="connsiteY14" fmla="*/ 174729 h 192044"/>
              <a:gd name="connsiteX15" fmla="*/ 36206 w 99549"/>
              <a:gd name="connsiteY15" fmla="*/ 170007 h 192044"/>
              <a:gd name="connsiteX16" fmla="*/ 45651 w 99549"/>
              <a:gd name="connsiteY16" fmla="*/ 173155 h 192044"/>
              <a:gd name="connsiteX17" fmla="*/ 40928 w 99549"/>
              <a:gd name="connsiteY17" fmla="*/ 174729 h 192044"/>
              <a:gd name="connsiteX18" fmla="*/ 37780 w 99549"/>
              <a:gd name="connsiteY18" fmla="*/ 174729 h 192044"/>
              <a:gd name="connsiteX19" fmla="*/ 6297 w 99549"/>
              <a:gd name="connsiteY19" fmla="*/ 133802 h 192044"/>
              <a:gd name="connsiteX20" fmla="*/ 29909 w 99549"/>
              <a:gd name="connsiteY20" fmla="*/ 4722 h 192044"/>
              <a:gd name="connsiteX21" fmla="*/ 42502 w 99549"/>
              <a:gd name="connsiteY21" fmla="*/ 36205 h 192044"/>
              <a:gd name="connsiteX22" fmla="*/ 20465 w 99549"/>
              <a:gd name="connsiteY22" fmla="*/ 129079 h 192044"/>
              <a:gd name="connsiteX23" fmla="*/ 29909 w 99549"/>
              <a:gd name="connsiteY23" fmla="*/ 163710 h 192044"/>
              <a:gd name="connsiteX24" fmla="*/ 33058 w 99549"/>
              <a:gd name="connsiteY24" fmla="*/ 173155 h 192044"/>
              <a:gd name="connsiteX25" fmla="*/ 6297 w 99549"/>
              <a:gd name="connsiteY25" fmla="*/ 133802 h 192044"/>
              <a:gd name="connsiteX26" fmla="*/ 96024 w 99549"/>
              <a:gd name="connsiteY26" fmla="*/ 147969 h 192044"/>
              <a:gd name="connsiteX27" fmla="*/ 85005 w 99549"/>
              <a:gd name="connsiteY27" fmla="*/ 179452 h 192044"/>
              <a:gd name="connsiteX28" fmla="*/ 59818 w 99549"/>
              <a:gd name="connsiteY28" fmla="*/ 187322 h 192044"/>
              <a:gd name="connsiteX29" fmla="*/ 39354 w 99549"/>
              <a:gd name="connsiteY29" fmla="*/ 177877 h 192044"/>
              <a:gd name="connsiteX30" fmla="*/ 55095 w 99549"/>
              <a:gd name="connsiteY30" fmla="*/ 173155 h 192044"/>
              <a:gd name="connsiteX31" fmla="*/ 85005 w 99549"/>
              <a:gd name="connsiteY31" fmla="*/ 130653 h 192044"/>
              <a:gd name="connsiteX32" fmla="*/ 66115 w 99549"/>
              <a:gd name="connsiteY32" fmla="*/ 34631 h 192044"/>
              <a:gd name="connsiteX33" fmla="*/ 73985 w 99549"/>
              <a:gd name="connsiteY33" fmla="*/ 17315 h 192044"/>
              <a:gd name="connsiteX34" fmla="*/ 96024 w 99549"/>
              <a:gd name="connsiteY34" fmla="*/ 147969 h 192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9549" h="192044">
                <a:moveTo>
                  <a:pt x="75560" y="14167"/>
                </a:moveTo>
                <a:cubicBezTo>
                  <a:pt x="73985" y="14167"/>
                  <a:pt x="72412" y="14167"/>
                  <a:pt x="64541" y="29909"/>
                </a:cubicBezTo>
                <a:cubicBezTo>
                  <a:pt x="59818" y="15741"/>
                  <a:pt x="56670" y="4722"/>
                  <a:pt x="55095" y="4722"/>
                </a:cubicBezTo>
                <a:cubicBezTo>
                  <a:pt x="53522" y="4722"/>
                  <a:pt x="48799" y="15741"/>
                  <a:pt x="44077" y="29909"/>
                </a:cubicBezTo>
                <a:cubicBezTo>
                  <a:pt x="37780" y="12593"/>
                  <a:pt x="31483" y="0"/>
                  <a:pt x="28335" y="0"/>
                </a:cubicBezTo>
                <a:cubicBezTo>
                  <a:pt x="28335" y="0"/>
                  <a:pt x="28335" y="0"/>
                  <a:pt x="28335" y="0"/>
                </a:cubicBezTo>
                <a:cubicBezTo>
                  <a:pt x="26761" y="0"/>
                  <a:pt x="22038" y="0"/>
                  <a:pt x="11019" y="56669"/>
                </a:cubicBezTo>
                <a:cubicBezTo>
                  <a:pt x="7871" y="69262"/>
                  <a:pt x="0" y="114912"/>
                  <a:pt x="0" y="133802"/>
                </a:cubicBezTo>
                <a:cubicBezTo>
                  <a:pt x="1575" y="162136"/>
                  <a:pt x="14168" y="177877"/>
                  <a:pt x="34632" y="177877"/>
                </a:cubicBezTo>
                <a:cubicBezTo>
                  <a:pt x="39354" y="185748"/>
                  <a:pt x="48799" y="190470"/>
                  <a:pt x="59818" y="192045"/>
                </a:cubicBezTo>
                <a:cubicBezTo>
                  <a:pt x="61392" y="192045"/>
                  <a:pt x="62966" y="192045"/>
                  <a:pt x="64541" y="192045"/>
                </a:cubicBezTo>
                <a:cubicBezTo>
                  <a:pt x="73985" y="192045"/>
                  <a:pt x="81856" y="188897"/>
                  <a:pt x="88153" y="182600"/>
                </a:cubicBezTo>
                <a:cubicBezTo>
                  <a:pt x="94449" y="174729"/>
                  <a:pt x="99172" y="163710"/>
                  <a:pt x="99172" y="147969"/>
                </a:cubicBezTo>
                <a:cubicBezTo>
                  <a:pt x="102320" y="127505"/>
                  <a:pt x="85005" y="14167"/>
                  <a:pt x="75560" y="14167"/>
                </a:cubicBezTo>
                <a:close/>
                <a:moveTo>
                  <a:pt x="37780" y="174729"/>
                </a:moveTo>
                <a:cubicBezTo>
                  <a:pt x="37780" y="173155"/>
                  <a:pt x="36206" y="171581"/>
                  <a:pt x="36206" y="170007"/>
                </a:cubicBezTo>
                <a:cubicBezTo>
                  <a:pt x="39354" y="171581"/>
                  <a:pt x="42502" y="173155"/>
                  <a:pt x="45651" y="173155"/>
                </a:cubicBezTo>
                <a:cubicBezTo>
                  <a:pt x="44077" y="173155"/>
                  <a:pt x="42502" y="173155"/>
                  <a:pt x="40928" y="174729"/>
                </a:cubicBezTo>
                <a:cubicBezTo>
                  <a:pt x="39354" y="174729"/>
                  <a:pt x="39354" y="174729"/>
                  <a:pt x="37780" y="174729"/>
                </a:cubicBezTo>
                <a:close/>
                <a:moveTo>
                  <a:pt x="6297" y="133802"/>
                </a:moveTo>
                <a:cubicBezTo>
                  <a:pt x="4723" y="107041"/>
                  <a:pt x="23612" y="18889"/>
                  <a:pt x="29909" y="4722"/>
                </a:cubicBezTo>
                <a:cubicBezTo>
                  <a:pt x="33058" y="9444"/>
                  <a:pt x="37780" y="20464"/>
                  <a:pt x="42502" y="36205"/>
                </a:cubicBezTo>
                <a:cubicBezTo>
                  <a:pt x="33058" y="67688"/>
                  <a:pt x="20465" y="111763"/>
                  <a:pt x="20465" y="129079"/>
                </a:cubicBezTo>
                <a:cubicBezTo>
                  <a:pt x="20465" y="144820"/>
                  <a:pt x="23612" y="157414"/>
                  <a:pt x="29909" y="163710"/>
                </a:cubicBezTo>
                <a:cubicBezTo>
                  <a:pt x="29909" y="166858"/>
                  <a:pt x="31483" y="170007"/>
                  <a:pt x="33058" y="173155"/>
                </a:cubicBezTo>
                <a:cubicBezTo>
                  <a:pt x="17316" y="173155"/>
                  <a:pt x="7871" y="160562"/>
                  <a:pt x="6297" y="133802"/>
                </a:cubicBezTo>
                <a:close/>
                <a:moveTo>
                  <a:pt x="96024" y="147969"/>
                </a:moveTo>
                <a:cubicBezTo>
                  <a:pt x="94449" y="162136"/>
                  <a:pt x="91302" y="173155"/>
                  <a:pt x="85005" y="179452"/>
                </a:cubicBezTo>
                <a:cubicBezTo>
                  <a:pt x="78708" y="185748"/>
                  <a:pt x="70837" y="188897"/>
                  <a:pt x="59818" y="187322"/>
                </a:cubicBezTo>
                <a:cubicBezTo>
                  <a:pt x="50373" y="187322"/>
                  <a:pt x="44077" y="184174"/>
                  <a:pt x="39354" y="177877"/>
                </a:cubicBezTo>
                <a:cubicBezTo>
                  <a:pt x="45651" y="177877"/>
                  <a:pt x="50373" y="176303"/>
                  <a:pt x="55095" y="173155"/>
                </a:cubicBezTo>
                <a:cubicBezTo>
                  <a:pt x="73985" y="171581"/>
                  <a:pt x="83431" y="157414"/>
                  <a:pt x="85005" y="130653"/>
                </a:cubicBezTo>
                <a:cubicBezTo>
                  <a:pt x="85005" y="111763"/>
                  <a:pt x="75560" y="66114"/>
                  <a:pt x="66115" y="34631"/>
                </a:cubicBezTo>
                <a:cubicBezTo>
                  <a:pt x="69263" y="26760"/>
                  <a:pt x="72412" y="20464"/>
                  <a:pt x="73985" y="17315"/>
                </a:cubicBezTo>
                <a:cubicBezTo>
                  <a:pt x="81856" y="33057"/>
                  <a:pt x="99172" y="121208"/>
                  <a:pt x="96024" y="147969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" name="กราฟิก 2">
            <a:extLst>
              <a:ext uri="{FF2B5EF4-FFF2-40B4-BE49-F238E27FC236}">
                <a16:creationId xmlns:a16="http://schemas.microsoft.com/office/drawing/2014/main" id="{0F976717-E3CD-4031-B9F9-204A5553D9A6}"/>
              </a:ext>
            </a:extLst>
          </p:cNvPr>
          <p:cNvGrpSpPr/>
          <p:nvPr/>
        </p:nvGrpSpPr>
        <p:grpSpPr>
          <a:xfrm>
            <a:off x="122062" y="486879"/>
            <a:ext cx="2089005" cy="1745309"/>
            <a:chOff x="2067953" y="2501039"/>
            <a:chExt cx="2089005" cy="1745309"/>
          </a:xfrm>
        </p:grpSpPr>
        <p:sp>
          <p:nvSpPr>
            <p:cNvPr id="9" name="รูปแบบอิสระ: รูปร่าง 8">
              <a:extLst>
                <a:ext uri="{FF2B5EF4-FFF2-40B4-BE49-F238E27FC236}">
                  <a16:creationId xmlns:a16="http://schemas.microsoft.com/office/drawing/2014/main" id="{E94F1A99-A07D-42EA-9B01-B1064D88EAEC}"/>
                </a:ext>
              </a:extLst>
            </p:cNvPr>
            <p:cNvSpPr/>
            <p:nvPr/>
          </p:nvSpPr>
          <p:spPr>
            <a:xfrm>
              <a:off x="2067953" y="2501039"/>
              <a:ext cx="1712943" cy="1043660"/>
            </a:xfrm>
            <a:custGeom>
              <a:avLst/>
              <a:gdLst>
                <a:gd name="connsiteX0" fmla="*/ 1632875 w 1712943"/>
                <a:gd name="connsiteY0" fmla="*/ 301764 h 1043660"/>
                <a:gd name="connsiteX1" fmla="*/ 1388882 w 1712943"/>
                <a:gd name="connsiteY1" fmla="*/ 169536 h 1043660"/>
                <a:gd name="connsiteX2" fmla="*/ 1204706 w 1712943"/>
                <a:gd name="connsiteY2" fmla="*/ 199445 h 1043660"/>
                <a:gd name="connsiteX3" fmla="*/ 1140166 w 1712943"/>
                <a:gd name="connsiteY3" fmla="*/ 227780 h 1043660"/>
                <a:gd name="connsiteX4" fmla="*/ 932378 w 1712943"/>
                <a:gd name="connsiteY4" fmla="*/ 1104 h 1043660"/>
                <a:gd name="connsiteX5" fmla="*/ 702552 w 1712943"/>
                <a:gd name="connsiteY5" fmla="*/ 127035 h 1043660"/>
                <a:gd name="connsiteX6" fmla="*/ 655328 w 1712943"/>
                <a:gd name="connsiteY6" fmla="*/ 182130 h 1043660"/>
                <a:gd name="connsiteX7" fmla="*/ 560878 w 1712943"/>
                <a:gd name="connsiteY7" fmla="*/ 158518 h 1043660"/>
                <a:gd name="connsiteX8" fmla="*/ 228733 w 1712943"/>
                <a:gd name="connsiteY8" fmla="*/ 382045 h 1043660"/>
                <a:gd name="connsiteX9" fmla="*/ 14648 w 1712943"/>
                <a:gd name="connsiteY9" fmla="*/ 603999 h 1043660"/>
                <a:gd name="connsiteX10" fmla="*/ 13074 w 1712943"/>
                <a:gd name="connsiteY10" fmla="*/ 632333 h 1043660"/>
                <a:gd name="connsiteX11" fmla="*/ 481 w 1712943"/>
                <a:gd name="connsiteY11" fmla="*/ 698447 h 1043660"/>
                <a:gd name="connsiteX12" fmla="*/ 200398 w 1712943"/>
                <a:gd name="connsiteY12" fmla="*/ 947161 h 1043660"/>
                <a:gd name="connsiteX13" fmla="*/ 365684 w 1712943"/>
                <a:gd name="connsiteY13" fmla="*/ 873176 h 1043660"/>
                <a:gd name="connsiteX14" fmla="*/ 656902 w 1712943"/>
                <a:gd name="connsiteY14" fmla="*/ 1005404 h 1043660"/>
                <a:gd name="connsiteX15" fmla="*/ 965435 w 1712943"/>
                <a:gd name="connsiteY15" fmla="*/ 901511 h 1043660"/>
                <a:gd name="connsiteX16" fmla="*/ 1151185 w 1712943"/>
                <a:gd name="connsiteY16" fmla="*/ 1043183 h 1043660"/>
                <a:gd name="connsiteX17" fmla="*/ 1275543 w 1712943"/>
                <a:gd name="connsiteY17" fmla="*/ 1010126 h 1043660"/>
                <a:gd name="connsiteX18" fmla="*/ 1409346 w 1712943"/>
                <a:gd name="connsiteY18" fmla="*/ 893640 h 1043660"/>
                <a:gd name="connsiteX19" fmla="*/ 1425087 w 1712943"/>
                <a:gd name="connsiteY19" fmla="*/ 887343 h 1043660"/>
                <a:gd name="connsiteX20" fmla="*/ 1710009 w 1712943"/>
                <a:gd name="connsiteY20" fmla="*/ 570942 h 1043660"/>
                <a:gd name="connsiteX21" fmla="*/ 1632875 w 1712943"/>
                <a:gd name="connsiteY21" fmla="*/ 301764 h 1043660"/>
                <a:gd name="connsiteX22" fmla="*/ 1406197 w 1712943"/>
                <a:gd name="connsiteY22" fmla="*/ 871602 h 1043660"/>
                <a:gd name="connsiteX23" fmla="*/ 1399901 w 1712943"/>
                <a:gd name="connsiteY23" fmla="*/ 876325 h 1043660"/>
                <a:gd name="connsiteX24" fmla="*/ 1399901 w 1712943"/>
                <a:gd name="connsiteY24" fmla="*/ 877899 h 1043660"/>
                <a:gd name="connsiteX25" fmla="*/ 1352676 w 1712943"/>
                <a:gd name="connsiteY25" fmla="*/ 892066 h 1043660"/>
                <a:gd name="connsiteX26" fmla="*/ 1346380 w 1712943"/>
                <a:gd name="connsiteY26" fmla="*/ 896788 h 1043660"/>
                <a:gd name="connsiteX27" fmla="*/ 1270821 w 1712943"/>
                <a:gd name="connsiteY27" fmla="*/ 992811 h 1043660"/>
                <a:gd name="connsiteX28" fmla="*/ 1193687 w 1712943"/>
                <a:gd name="connsiteY28" fmla="*/ 1000681 h 1043660"/>
                <a:gd name="connsiteX29" fmla="*/ 1037846 w 1712943"/>
                <a:gd name="connsiteY29" fmla="*/ 895214 h 1043660"/>
                <a:gd name="connsiteX30" fmla="*/ 1176372 w 1712943"/>
                <a:gd name="connsiteY30" fmla="*/ 966050 h 1043660"/>
                <a:gd name="connsiteX31" fmla="*/ 1369992 w 1712943"/>
                <a:gd name="connsiteY31" fmla="*/ 836971 h 1043660"/>
                <a:gd name="connsiteX32" fmla="*/ 1609263 w 1712943"/>
                <a:gd name="connsiteY32" fmla="*/ 632333 h 1043660"/>
                <a:gd name="connsiteX33" fmla="*/ 1421939 w 1712943"/>
                <a:gd name="connsiteY33" fmla="*/ 868454 h 1043660"/>
                <a:gd name="connsiteX34" fmla="*/ 1406197 w 1712943"/>
                <a:gd name="connsiteY34" fmla="*/ 871602 h 1043660"/>
                <a:gd name="connsiteX35" fmla="*/ 683662 w 1712943"/>
                <a:gd name="connsiteY35" fmla="*/ 934568 h 1043660"/>
                <a:gd name="connsiteX36" fmla="*/ 411334 w 1712943"/>
                <a:gd name="connsiteY36" fmla="*/ 803914 h 1043660"/>
                <a:gd name="connsiteX37" fmla="*/ 417631 w 1712943"/>
                <a:gd name="connsiteY37" fmla="*/ 796043 h 1043660"/>
                <a:gd name="connsiteX38" fmla="*/ 699404 w 1712943"/>
                <a:gd name="connsiteY38" fmla="*/ 926697 h 1043660"/>
                <a:gd name="connsiteX39" fmla="*/ 1001641 w 1712943"/>
                <a:gd name="connsiteY39" fmla="*/ 819655 h 1043660"/>
                <a:gd name="connsiteX40" fmla="*/ 1007937 w 1712943"/>
                <a:gd name="connsiteY40" fmla="*/ 836971 h 1043660"/>
                <a:gd name="connsiteX41" fmla="*/ 683662 w 1712943"/>
                <a:gd name="connsiteY41" fmla="*/ 934568 h 1043660"/>
                <a:gd name="connsiteX42" fmla="*/ 305866 w 1712943"/>
                <a:gd name="connsiteY42" fmla="*/ 322228 h 1043660"/>
                <a:gd name="connsiteX43" fmla="*/ 260216 w 1712943"/>
                <a:gd name="connsiteY43" fmla="*/ 430843 h 1043660"/>
                <a:gd name="connsiteX44" fmla="*/ 224010 w 1712943"/>
                <a:gd name="connsiteY44" fmla="*/ 437140 h 1043660"/>
                <a:gd name="connsiteX45" fmla="*/ 305866 w 1712943"/>
                <a:gd name="connsiteY45" fmla="*/ 322228 h 1043660"/>
                <a:gd name="connsiteX46" fmla="*/ 168915 w 1712943"/>
                <a:gd name="connsiteY46" fmla="*/ 843268 h 1043660"/>
                <a:gd name="connsiteX47" fmla="*/ 74466 w 1712943"/>
                <a:gd name="connsiteY47" fmla="*/ 770857 h 1043660"/>
                <a:gd name="connsiteX48" fmla="*/ 30390 w 1712943"/>
                <a:gd name="connsiteY48" fmla="*/ 632333 h 1043660"/>
                <a:gd name="connsiteX49" fmla="*/ 109097 w 1712943"/>
                <a:gd name="connsiteY49" fmla="*/ 522143 h 1043660"/>
                <a:gd name="connsiteX50" fmla="*/ 71317 w 1712943"/>
                <a:gd name="connsiteY50" fmla="*/ 640204 h 1043660"/>
                <a:gd name="connsiteX51" fmla="*/ 168915 w 1712943"/>
                <a:gd name="connsiteY51" fmla="*/ 843268 h 1043660"/>
                <a:gd name="connsiteX52" fmla="*/ 650605 w 1712943"/>
                <a:gd name="connsiteY52" fmla="*/ 230928 h 1043660"/>
                <a:gd name="connsiteX53" fmla="*/ 663198 w 1712943"/>
                <a:gd name="connsiteY53" fmla="*/ 201019 h 1043660"/>
                <a:gd name="connsiteX54" fmla="*/ 677366 w 1712943"/>
                <a:gd name="connsiteY54" fmla="*/ 207316 h 1043660"/>
                <a:gd name="connsiteX55" fmla="*/ 672643 w 1712943"/>
                <a:gd name="connsiteY55" fmla="*/ 240373 h 1043660"/>
                <a:gd name="connsiteX56" fmla="*/ 650605 w 1712943"/>
                <a:gd name="connsiteY56" fmla="*/ 230928 h 1043660"/>
                <a:gd name="connsiteX57" fmla="*/ 932378 w 1712943"/>
                <a:gd name="connsiteY57" fmla="*/ 15271 h 1043660"/>
                <a:gd name="connsiteX58" fmla="*/ 1125999 w 1712943"/>
                <a:gd name="connsiteY58" fmla="*/ 235650 h 1043660"/>
                <a:gd name="connsiteX59" fmla="*/ 1086645 w 1712943"/>
                <a:gd name="connsiteY59" fmla="*/ 263985 h 1043660"/>
                <a:gd name="connsiteX60" fmla="*/ 889876 w 1712943"/>
                <a:gd name="connsiteY60" fmla="*/ 45180 h 1043660"/>
                <a:gd name="connsiteX61" fmla="*/ 735609 w 1712943"/>
                <a:gd name="connsiteY61" fmla="*/ 101849 h 1043660"/>
                <a:gd name="connsiteX62" fmla="*/ 735609 w 1712943"/>
                <a:gd name="connsiteY62" fmla="*/ 101849 h 1043660"/>
                <a:gd name="connsiteX63" fmla="*/ 932378 w 1712943"/>
                <a:gd name="connsiteY63" fmla="*/ 15271 h 1043660"/>
                <a:gd name="connsiteX64" fmla="*/ 689959 w 1712943"/>
                <a:gd name="connsiteY64" fmla="*/ 161666 h 1043660"/>
                <a:gd name="connsiteX65" fmla="*/ 685236 w 1712943"/>
                <a:gd name="connsiteY65" fmla="*/ 180556 h 1043660"/>
                <a:gd name="connsiteX66" fmla="*/ 682088 w 1712943"/>
                <a:gd name="connsiteY66" fmla="*/ 191575 h 1043660"/>
                <a:gd name="connsiteX67" fmla="*/ 671069 w 1712943"/>
                <a:gd name="connsiteY67" fmla="*/ 186852 h 1043660"/>
                <a:gd name="connsiteX68" fmla="*/ 689959 w 1712943"/>
                <a:gd name="connsiteY68" fmla="*/ 161666 h 1043660"/>
                <a:gd name="connsiteX69" fmla="*/ 560878 w 1712943"/>
                <a:gd name="connsiteY69" fmla="*/ 171111 h 1043660"/>
                <a:gd name="connsiteX70" fmla="*/ 649031 w 1712943"/>
                <a:gd name="connsiteY70" fmla="*/ 193149 h 1043660"/>
                <a:gd name="connsiteX71" fmla="*/ 634864 w 1712943"/>
                <a:gd name="connsiteY71" fmla="*/ 224631 h 1043660"/>
                <a:gd name="connsiteX72" fmla="*/ 551433 w 1712943"/>
                <a:gd name="connsiteY72" fmla="*/ 207316 h 1043660"/>
                <a:gd name="connsiteX73" fmla="*/ 349942 w 1712943"/>
                <a:gd name="connsiteY73" fmla="*/ 271855 h 1043660"/>
                <a:gd name="connsiteX74" fmla="*/ 253919 w 1712943"/>
                <a:gd name="connsiteY74" fmla="*/ 347414 h 1043660"/>
                <a:gd name="connsiteX75" fmla="*/ 560878 w 1712943"/>
                <a:gd name="connsiteY75" fmla="*/ 171111 h 1043660"/>
                <a:gd name="connsiteX76" fmla="*/ 225584 w 1712943"/>
                <a:gd name="connsiteY76" fmla="*/ 394638 h 1043660"/>
                <a:gd name="connsiteX77" fmla="*/ 206695 w 1712943"/>
                <a:gd name="connsiteY77" fmla="*/ 441862 h 1043660"/>
                <a:gd name="connsiteX78" fmla="*/ 139006 w 1712943"/>
                <a:gd name="connsiteY78" fmla="*/ 487513 h 1043660"/>
                <a:gd name="connsiteX79" fmla="*/ 36686 w 1712943"/>
                <a:gd name="connsiteY79" fmla="*/ 583535 h 1043660"/>
                <a:gd name="connsiteX80" fmla="*/ 225584 w 1712943"/>
                <a:gd name="connsiteY80" fmla="*/ 394638 h 1043660"/>
                <a:gd name="connsiteX81" fmla="*/ 373555 w 1712943"/>
                <a:gd name="connsiteY81" fmla="*/ 852712 h 1043660"/>
                <a:gd name="connsiteX82" fmla="*/ 367258 w 1712943"/>
                <a:gd name="connsiteY82" fmla="*/ 849564 h 1043660"/>
                <a:gd name="connsiteX83" fmla="*/ 360961 w 1712943"/>
                <a:gd name="connsiteY83" fmla="*/ 852712 h 1043660"/>
                <a:gd name="connsiteX84" fmla="*/ 201972 w 1712943"/>
                <a:gd name="connsiteY84" fmla="*/ 928271 h 1043660"/>
                <a:gd name="connsiteX85" fmla="*/ 17796 w 1712943"/>
                <a:gd name="connsiteY85" fmla="*/ 696873 h 1043660"/>
                <a:gd name="connsiteX86" fmla="*/ 19371 w 1712943"/>
                <a:gd name="connsiteY86" fmla="*/ 681131 h 1043660"/>
                <a:gd name="connsiteX87" fmla="*/ 61873 w 1712943"/>
                <a:gd name="connsiteY87" fmla="*/ 780302 h 1043660"/>
                <a:gd name="connsiteX88" fmla="*/ 209843 w 1712943"/>
                <a:gd name="connsiteY88" fmla="*/ 868454 h 1043660"/>
                <a:gd name="connsiteX89" fmla="*/ 235029 w 1712943"/>
                <a:gd name="connsiteY89" fmla="*/ 870028 h 1043660"/>
                <a:gd name="connsiteX90" fmla="*/ 257067 w 1712943"/>
                <a:gd name="connsiteY90" fmla="*/ 873176 h 1043660"/>
                <a:gd name="connsiteX91" fmla="*/ 400315 w 1712943"/>
                <a:gd name="connsiteY91" fmla="*/ 816507 h 1043660"/>
                <a:gd name="connsiteX92" fmla="*/ 682088 w 1712943"/>
                <a:gd name="connsiteY92" fmla="*/ 951883 h 1043660"/>
                <a:gd name="connsiteX93" fmla="*/ 932378 w 1712943"/>
                <a:gd name="connsiteY93" fmla="*/ 907807 h 1043660"/>
                <a:gd name="connsiteX94" fmla="*/ 660050 w 1712943"/>
                <a:gd name="connsiteY94" fmla="*/ 986514 h 1043660"/>
                <a:gd name="connsiteX95" fmla="*/ 373555 w 1712943"/>
                <a:gd name="connsiteY95" fmla="*/ 852712 h 1043660"/>
                <a:gd name="connsiteX96" fmla="*/ 1154333 w 1712943"/>
                <a:gd name="connsiteY96" fmla="*/ 1024293 h 1043660"/>
                <a:gd name="connsiteX97" fmla="*/ 978028 w 1712943"/>
                <a:gd name="connsiteY97" fmla="*/ 881047 h 1043660"/>
                <a:gd name="connsiteX98" fmla="*/ 978028 w 1712943"/>
                <a:gd name="connsiteY98" fmla="*/ 879473 h 1043660"/>
                <a:gd name="connsiteX99" fmla="*/ 1006363 w 1712943"/>
                <a:gd name="connsiteY99" fmla="*/ 857435 h 1043660"/>
                <a:gd name="connsiteX100" fmla="*/ 1192113 w 1712943"/>
                <a:gd name="connsiteY100" fmla="*/ 1014849 h 1043660"/>
                <a:gd name="connsiteX101" fmla="*/ 1201558 w 1712943"/>
                <a:gd name="connsiteY101" fmla="*/ 1016423 h 1043660"/>
                <a:gd name="connsiteX102" fmla="*/ 1218874 w 1712943"/>
                <a:gd name="connsiteY102" fmla="*/ 1016423 h 1043660"/>
                <a:gd name="connsiteX103" fmla="*/ 1154333 w 1712943"/>
                <a:gd name="connsiteY103" fmla="*/ 1024293 h 1043660"/>
                <a:gd name="connsiteX104" fmla="*/ 1321193 w 1712943"/>
                <a:gd name="connsiteY104" fmla="*/ 970773 h 1043660"/>
                <a:gd name="connsiteX105" fmla="*/ 1360547 w 1712943"/>
                <a:gd name="connsiteY105" fmla="*/ 906233 h 1043660"/>
                <a:gd name="connsiteX106" fmla="*/ 1390456 w 1712943"/>
                <a:gd name="connsiteY106" fmla="*/ 898362 h 1043660"/>
                <a:gd name="connsiteX107" fmla="*/ 1321193 w 1712943"/>
                <a:gd name="connsiteY107" fmla="*/ 970773 h 1043660"/>
                <a:gd name="connsiteX108" fmla="*/ 1695841 w 1712943"/>
                <a:gd name="connsiteY108" fmla="*/ 566219 h 1043660"/>
                <a:gd name="connsiteX109" fmla="*/ 1489627 w 1712943"/>
                <a:gd name="connsiteY109" fmla="*/ 847990 h 1043660"/>
                <a:gd name="connsiteX110" fmla="*/ 1632875 w 1712943"/>
                <a:gd name="connsiteY110" fmla="*/ 585109 h 1043660"/>
                <a:gd name="connsiteX111" fmla="*/ 1631301 w 1712943"/>
                <a:gd name="connsiteY111" fmla="*/ 536311 h 1043660"/>
                <a:gd name="connsiteX112" fmla="*/ 1631301 w 1712943"/>
                <a:gd name="connsiteY112" fmla="*/ 533162 h 1043660"/>
                <a:gd name="connsiteX113" fmla="*/ 1321193 w 1712943"/>
                <a:gd name="connsiteY113" fmla="*/ 186852 h 1043660"/>
                <a:gd name="connsiteX114" fmla="*/ 1385733 w 1712943"/>
                <a:gd name="connsiteY114" fmla="*/ 186852 h 1043660"/>
                <a:gd name="connsiteX115" fmla="*/ 1695841 w 1712943"/>
                <a:gd name="connsiteY115" fmla="*/ 566219 h 104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712943" h="1043660">
                  <a:moveTo>
                    <a:pt x="1632875" y="301764"/>
                  </a:moveTo>
                  <a:cubicBezTo>
                    <a:pt x="1571483" y="226206"/>
                    <a:pt x="1484905" y="180556"/>
                    <a:pt x="1388882" y="169536"/>
                  </a:cubicBezTo>
                  <a:cubicBezTo>
                    <a:pt x="1325916" y="163240"/>
                    <a:pt x="1261376" y="172685"/>
                    <a:pt x="1204706" y="199445"/>
                  </a:cubicBezTo>
                  <a:cubicBezTo>
                    <a:pt x="1182668" y="205742"/>
                    <a:pt x="1160630" y="215187"/>
                    <a:pt x="1140166" y="227780"/>
                  </a:cubicBezTo>
                  <a:cubicBezTo>
                    <a:pt x="1138592" y="111293"/>
                    <a:pt x="1050439" y="12123"/>
                    <a:pt x="932378" y="1104"/>
                  </a:cubicBezTo>
                  <a:cubicBezTo>
                    <a:pt x="834781" y="-8341"/>
                    <a:pt x="745054" y="43605"/>
                    <a:pt x="702552" y="127035"/>
                  </a:cubicBezTo>
                  <a:cubicBezTo>
                    <a:pt x="683662" y="142776"/>
                    <a:pt x="667921" y="160092"/>
                    <a:pt x="655328" y="182130"/>
                  </a:cubicBezTo>
                  <a:cubicBezTo>
                    <a:pt x="625419" y="169536"/>
                    <a:pt x="593936" y="161666"/>
                    <a:pt x="560878" y="158518"/>
                  </a:cubicBezTo>
                  <a:cubicBezTo>
                    <a:pt x="403463" y="142776"/>
                    <a:pt x="261790" y="237224"/>
                    <a:pt x="228733" y="382045"/>
                  </a:cubicBezTo>
                  <a:cubicBezTo>
                    <a:pt x="118542" y="388342"/>
                    <a:pt x="27241" y="482790"/>
                    <a:pt x="14648" y="603999"/>
                  </a:cubicBezTo>
                  <a:cubicBezTo>
                    <a:pt x="13074" y="613444"/>
                    <a:pt x="13074" y="622888"/>
                    <a:pt x="13074" y="632333"/>
                  </a:cubicBezTo>
                  <a:cubicBezTo>
                    <a:pt x="6777" y="652797"/>
                    <a:pt x="2055" y="674835"/>
                    <a:pt x="481" y="698447"/>
                  </a:cubicBezTo>
                  <a:cubicBezTo>
                    <a:pt x="-7390" y="829100"/>
                    <a:pt x="82337" y="940864"/>
                    <a:pt x="200398" y="947161"/>
                  </a:cubicBezTo>
                  <a:cubicBezTo>
                    <a:pt x="263364" y="950309"/>
                    <a:pt x="323182" y="923549"/>
                    <a:pt x="365684" y="873176"/>
                  </a:cubicBezTo>
                  <a:cubicBezTo>
                    <a:pt x="434946" y="950309"/>
                    <a:pt x="540414" y="997533"/>
                    <a:pt x="656902" y="1005404"/>
                  </a:cubicBezTo>
                  <a:cubicBezTo>
                    <a:pt x="774963" y="1011700"/>
                    <a:pt x="888302" y="973921"/>
                    <a:pt x="965435" y="901511"/>
                  </a:cubicBezTo>
                  <a:cubicBezTo>
                    <a:pt x="992196" y="981792"/>
                    <a:pt x="1066181" y="1038461"/>
                    <a:pt x="1151185" y="1043183"/>
                  </a:cubicBezTo>
                  <a:cubicBezTo>
                    <a:pt x="1196835" y="1046331"/>
                    <a:pt x="1239338" y="1033738"/>
                    <a:pt x="1275543" y="1010126"/>
                  </a:cubicBezTo>
                  <a:cubicBezTo>
                    <a:pt x="1333787" y="992811"/>
                    <a:pt x="1382585" y="950309"/>
                    <a:pt x="1409346" y="893640"/>
                  </a:cubicBezTo>
                  <a:cubicBezTo>
                    <a:pt x="1414068" y="892066"/>
                    <a:pt x="1420365" y="888918"/>
                    <a:pt x="1425087" y="887343"/>
                  </a:cubicBezTo>
                  <a:cubicBezTo>
                    <a:pt x="1577780" y="855861"/>
                    <a:pt x="1694267" y="728355"/>
                    <a:pt x="1710009" y="570942"/>
                  </a:cubicBezTo>
                  <a:cubicBezTo>
                    <a:pt x="1722602" y="471771"/>
                    <a:pt x="1694267" y="377323"/>
                    <a:pt x="1632875" y="301764"/>
                  </a:cubicBezTo>
                  <a:close/>
                  <a:moveTo>
                    <a:pt x="1406197" y="871602"/>
                  </a:moveTo>
                  <a:cubicBezTo>
                    <a:pt x="1403049" y="871602"/>
                    <a:pt x="1401475" y="873176"/>
                    <a:pt x="1399901" y="876325"/>
                  </a:cubicBezTo>
                  <a:cubicBezTo>
                    <a:pt x="1399901" y="876325"/>
                    <a:pt x="1399901" y="877899"/>
                    <a:pt x="1399901" y="877899"/>
                  </a:cubicBezTo>
                  <a:cubicBezTo>
                    <a:pt x="1384159" y="884195"/>
                    <a:pt x="1368418" y="888918"/>
                    <a:pt x="1352676" y="892066"/>
                  </a:cubicBezTo>
                  <a:cubicBezTo>
                    <a:pt x="1349528" y="892066"/>
                    <a:pt x="1347954" y="895214"/>
                    <a:pt x="1346380" y="896788"/>
                  </a:cubicBezTo>
                  <a:cubicBezTo>
                    <a:pt x="1332212" y="936142"/>
                    <a:pt x="1305452" y="969199"/>
                    <a:pt x="1270821" y="992811"/>
                  </a:cubicBezTo>
                  <a:cubicBezTo>
                    <a:pt x="1245634" y="1000681"/>
                    <a:pt x="1220448" y="1002256"/>
                    <a:pt x="1193687" y="1000681"/>
                  </a:cubicBezTo>
                  <a:cubicBezTo>
                    <a:pt x="1125999" y="994385"/>
                    <a:pt x="1067755" y="953457"/>
                    <a:pt x="1037846" y="895214"/>
                  </a:cubicBezTo>
                  <a:cubicBezTo>
                    <a:pt x="1070903" y="936142"/>
                    <a:pt x="1119702" y="962902"/>
                    <a:pt x="1176372" y="966050"/>
                  </a:cubicBezTo>
                  <a:cubicBezTo>
                    <a:pt x="1264524" y="970773"/>
                    <a:pt x="1341657" y="915678"/>
                    <a:pt x="1369992" y="836971"/>
                  </a:cubicBezTo>
                  <a:cubicBezTo>
                    <a:pt x="1480182" y="814933"/>
                    <a:pt x="1569909" y="736226"/>
                    <a:pt x="1609263" y="632333"/>
                  </a:cubicBezTo>
                  <a:cubicBezTo>
                    <a:pt x="1587225" y="736226"/>
                    <a:pt x="1517962" y="824378"/>
                    <a:pt x="1421939" y="868454"/>
                  </a:cubicBezTo>
                  <a:cubicBezTo>
                    <a:pt x="1417216" y="870028"/>
                    <a:pt x="1412494" y="871602"/>
                    <a:pt x="1406197" y="871602"/>
                  </a:cubicBezTo>
                  <a:close/>
                  <a:moveTo>
                    <a:pt x="683662" y="934568"/>
                  </a:moveTo>
                  <a:cubicBezTo>
                    <a:pt x="575046" y="923549"/>
                    <a:pt x="477448" y="876325"/>
                    <a:pt x="411334" y="803914"/>
                  </a:cubicBezTo>
                  <a:cubicBezTo>
                    <a:pt x="412908" y="800766"/>
                    <a:pt x="416057" y="799192"/>
                    <a:pt x="417631" y="796043"/>
                  </a:cubicBezTo>
                  <a:cubicBezTo>
                    <a:pt x="480597" y="870028"/>
                    <a:pt x="582916" y="920400"/>
                    <a:pt x="699404" y="926697"/>
                  </a:cubicBezTo>
                  <a:cubicBezTo>
                    <a:pt x="820613" y="932993"/>
                    <a:pt x="930804" y="890492"/>
                    <a:pt x="1001641" y="819655"/>
                  </a:cubicBezTo>
                  <a:cubicBezTo>
                    <a:pt x="1003215" y="825952"/>
                    <a:pt x="1004789" y="830674"/>
                    <a:pt x="1007937" y="836971"/>
                  </a:cubicBezTo>
                  <a:cubicBezTo>
                    <a:pt x="926081" y="910956"/>
                    <a:pt x="804872" y="947161"/>
                    <a:pt x="683662" y="934568"/>
                  </a:cubicBezTo>
                  <a:close/>
                  <a:moveTo>
                    <a:pt x="305866" y="322228"/>
                  </a:moveTo>
                  <a:cubicBezTo>
                    <a:pt x="282254" y="353711"/>
                    <a:pt x="266512" y="389916"/>
                    <a:pt x="260216" y="430843"/>
                  </a:cubicBezTo>
                  <a:cubicBezTo>
                    <a:pt x="247623" y="432418"/>
                    <a:pt x="236603" y="433992"/>
                    <a:pt x="224010" y="437140"/>
                  </a:cubicBezTo>
                  <a:cubicBezTo>
                    <a:pt x="239752" y="391490"/>
                    <a:pt x="268086" y="352137"/>
                    <a:pt x="305866" y="322228"/>
                  </a:cubicBezTo>
                  <a:close/>
                  <a:moveTo>
                    <a:pt x="168915" y="843268"/>
                  </a:moveTo>
                  <a:cubicBezTo>
                    <a:pt x="132710" y="830674"/>
                    <a:pt x="99652" y="805488"/>
                    <a:pt x="74466" y="770857"/>
                  </a:cubicBezTo>
                  <a:cubicBezTo>
                    <a:pt x="46131" y="731504"/>
                    <a:pt x="30390" y="682706"/>
                    <a:pt x="30390" y="632333"/>
                  </a:cubicBezTo>
                  <a:cubicBezTo>
                    <a:pt x="46131" y="586683"/>
                    <a:pt x="74466" y="548904"/>
                    <a:pt x="109097" y="522143"/>
                  </a:cubicBezTo>
                  <a:cubicBezTo>
                    <a:pt x="87059" y="555200"/>
                    <a:pt x="72892" y="596128"/>
                    <a:pt x="71317" y="640204"/>
                  </a:cubicBezTo>
                  <a:cubicBezTo>
                    <a:pt x="66595" y="726781"/>
                    <a:pt x="107523" y="802340"/>
                    <a:pt x="168915" y="843268"/>
                  </a:cubicBezTo>
                  <a:close/>
                  <a:moveTo>
                    <a:pt x="650605" y="230928"/>
                  </a:moveTo>
                  <a:cubicBezTo>
                    <a:pt x="653753" y="219909"/>
                    <a:pt x="658476" y="210464"/>
                    <a:pt x="663198" y="201019"/>
                  </a:cubicBezTo>
                  <a:cubicBezTo>
                    <a:pt x="667921" y="202593"/>
                    <a:pt x="672643" y="205742"/>
                    <a:pt x="677366" y="207316"/>
                  </a:cubicBezTo>
                  <a:cubicBezTo>
                    <a:pt x="674217" y="218335"/>
                    <a:pt x="672643" y="229354"/>
                    <a:pt x="672643" y="240373"/>
                  </a:cubicBezTo>
                  <a:cubicBezTo>
                    <a:pt x="664773" y="237224"/>
                    <a:pt x="658476" y="234076"/>
                    <a:pt x="650605" y="230928"/>
                  </a:cubicBezTo>
                  <a:close/>
                  <a:moveTo>
                    <a:pt x="932378" y="15271"/>
                  </a:moveTo>
                  <a:cubicBezTo>
                    <a:pt x="1045717" y="26290"/>
                    <a:pt x="1129147" y="123887"/>
                    <a:pt x="1125999" y="235650"/>
                  </a:cubicBezTo>
                  <a:cubicBezTo>
                    <a:pt x="1111831" y="245095"/>
                    <a:pt x="1099238" y="254540"/>
                    <a:pt x="1086645" y="263985"/>
                  </a:cubicBezTo>
                  <a:cubicBezTo>
                    <a:pt x="1092941" y="149073"/>
                    <a:pt x="1004789" y="51476"/>
                    <a:pt x="889876" y="45180"/>
                  </a:cubicBezTo>
                  <a:cubicBezTo>
                    <a:pt x="830058" y="42031"/>
                    <a:pt x="776537" y="64069"/>
                    <a:pt x="735609" y="101849"/>
                  </a:cubicBezTo>
                  <a:cubicBezTo>
                    <a:pt x="735609" y="101849"/>
                    <a:pt x="735609" y="101849"/>
                    <a:pt x="735609" y="101849"/>
                  </a:cubicBezTo>
                  <a:cubicBezTo>
                    <a:pt x="781260" y="43605"/>
                    <a:pt x="853671" y="7400"/>
                    <a:pt x="932378" y="15271"/>
                  </a:cubicBezTo>
                  <a:close/>
                  <a:moveTo>
                    <a:pt x="689959" y="161666"/>
                  </a:moveTo>
                  <a:cubicBezTo>
                    <a:pt x="688385" y="167962"/>
                    <a:pt x="686811" y="174259"/>
                    <a:pt x="685236" y="180556"/>
                  </a:cubicBezTo>
                  <a:cubicBezTo>
                    <a:pt x="683662" y="183704"/>
                    <a:pt x="683662" y="186852"/>
                    <a:pt x="682088" y="191575"/>
                  </a:cubicBezTo>
                  <a:cubicBezTo>
                    <a:pt x="678940" y="190000"/>
                    <a:pt x="675792" y="188426"/>
                    <a:pt x="671069" y="186852"/>
                  </a:cubicBezTo>
                  <a:cubicBezTo>
                    <a:pt x="677366" y="177407"/>
                    <a:pt x="683662" y="169536"/>
                    <a:pt x="689959" y="161666"/>
                  </a:cubicBezTo>
                  <a:close/>
                  <a:moveTo>
                    <a:pt x="560878" y="171111"/>
                  </a:moveTo>
                  <a:cubicBezTo>
                    <a:pt x="592361" y="174259"/>
                    <a:pt x="620696" y="182130"/>
                    <a:pt x="649031" y="193149"/>
                  </a:cubicBezTo>
                  <a:cubicBezTo>
                    <a:pt x="644309" y="202593"/>
                    <a:pt x="639586" y="213612"/>
                    <a:pt x="634864" y="224631"/>
                  </a:cubicBezTo>
                  <a:cubicBezTo>
                    <a:pt x="608103" y="215187"/>
                    <a:pt x="581342" y="208890"/>
                    <a:pt x="551433" y="207316"/>
                  </a:cubicBezTo>
                  <a:cubicBezTo>
                    <a:pt x="474300" y="202593"/>
                    <a:pt x="403463" y="227780"/>
                    <a:pt x="349942" y="271855"/>
                  </a:cubicBezTo>
                  <a:cubicBezTo>
                    <a:pt x="312163" y="290745"/>
                    <a:pt x="280680" y="315931"/>
                    <a:pt x="253919" y="347414"/>
                  </a:cubicBezTo>
                  <a:cubicBezTo>
                    <a:pt x="299569" y="232502"/>
                    <a:pt x="423927" y="156944"/>
                    <a:pt x="560878" y="171111"/>
                  </a:cubicBezTo>
                  <a:close/>
                  <a:moveTo>
                    <a:pt x="225584" y="394638"/>
                  </a:moveTo>
                  <a:cubicBezTo>
                    <a:pt x="217714" y="410380"/>
                    <a:pt x="211417" y="426121"/>
                    <a:pt x="206695" y="441862"/>
                  </a:cubicBezTo>
                  <a:cubicBezTo>
                    <a:pt x="181508" y="451307"/>
                    <a:pt x="157896" y="467049"/>
                    <a:pt x="139006" y="487513"/>
                  </a:cubicBezTo>
                  <a:cubicBezTo>
                    <a:pt x="96504" y="506402"/>
                    <a:pt x="60298" y="541033"/>
                    <a:pt x="36686" y="583535"/>
                  </a:cubicBezTo>
                  <a:cubicBezTo>
                    <a:pt x="52428" y="481216"/>
                    <a:pt x="131135" y="402509"/>
                    <a:pt x="225584" y="394638"/>
                  </a:cubicBezTo>
                  <a:close/>
                  <a:moveTo>
                    <a:pt x="373555" y="852712"/>
                  </a:moveTo>
                  <a:cubicBezTo>
                    <a:pt x="371980" y="851138"/>
                    <a:pt x="370406" y="849564"/>
                    <a:pt x="367258" y="849564"/>
                  </a:cubicBezTo>
                  <a:cubicBezTo>
                    <a:pt x="365684" y="849564"/>
                    <a:pt x="362535" y="851138"/>
                    <a:pt x="360961" y="852712"/>
                  </a:cubicBezTo>
                  <a:cubicBezTo>
                    <a:pt x="320033" y="904659"/>
                    <a:pt x="261790" y="931419"/>
                    <a:pt x="201972" y="928271"/>
                  </a:cubicBezTo>
                  <a:cubicBezTo>
                    <a:pt x="93356" y="921974"/>
                    <a:pt x="11500" y="818081"/>
                    <a:pt x="17796" y="696873"/>
                  </a:cubicBezTo>
                  <a:cubicBezTo>
                    <a:pt x="17796" y="692150"/>
                    <a:pt x="19371" y="685854"/>
                    <a:pt x="19371" y="681131"/>
                  </a:cubicBezTo>
                  <a:cubicBezTo>
                    <a:pt x="25667" y="717337"/>
                    <a:pt x="39834" y="751967"/>
                    <a:pt x="61873" y="780302"/>
                  </a:cubicBezTo>
                  <a:cubicBezTo>
                    <a:pt x="98078" y="830674"/>
                    <a:pt x="151599" y="862157"/>
                    <a:pt x="209843" y="868454"/>
                  </a:cubicBezTo>
                  <a:cubicBezTo>
                    <a:pt x="217714" y="870028"/>
                    <a:pt x="227159" y="870028"/>
                    <a:pt x="235029" y="870028"/>
                  </a:cubicBezTo>
                  <a:cubicBezTo>
                    <a:pt x="242900" y="871602"/>
                    <a:pt x="249197" y="871602"/>
                    <a:pt x="257067" y="873176"/>
                  </a:cubicBezTo>
                  <a:cubicBezTo>
                    <a:pt x="312163" y="876325"/>
                    <a:pt x="362535" y="854286"/>
                    <a:pt x="400315" y="816507"/>
                  </a:cubicBezTo>
                  <a:cubicBezTo>
                    <a:pt x="468004" y="892066"/>
                    <a:pt x="570323" y="940864"/>
                    <a:pt x="682088" y="951883"/>
                  </a:cubicBezTo>
                  <a:cubicBezTo>
                    <a:pt x="770241" y="961328"/>
                    <a:pt x="858393" y="945586"/>
                    <a:pt x="932378" y="907807"/>
                  </a:cubicBezTo>
                  <a:cubicBezTo>
                    <a:pt x="859967" y="962902"/>
                    <a:pt x="760796" y="991237"/>
                    <a:pt x="660050" y="986514"/>
                  </a:cubicBezTo>
                  <a:cubicBezTo>
                    <a:pt x="545137" y="980217"/>
                    <a:pt x="439669" y="931419"/>
                    <a:pt x="373555" y="852712"/>
                  </a:cubicBezTo>
                  <a:close/>
                  <a:moveTo>
                    <a:pt x="1154333" y="1024293"/>
                  </a:moveTo>
                  <a:cubicBezTo>
                    <a:pt x="1070903" y="1019571"/>
                    <a:pt x="1000066" y="961328"/>
                    <a:pt x="978028" y="881047"/>
                  </a:cubicBezTo>
                  <a:cubicBezTo>
                    <a:pt x="978028" y="881047"/>
                    <a:pt x="978028" y="879473"/>
                    <a:pt x="978028" y="879473"/>
                  </a:cubicBezTo>
                  <a:cubicBezTo>
                    <a:pt x="987473" y="873176"/>
                    <a:pt x="996918" y="865306"/>
                    <a:pt x="1006363" y="857435"/>
                  </a:cubicBezTo>
                  <a:cubicBezTo>
                    <a:pt x="1029975" y="942438"/>
                    <a:pt x="1103961" y="1005404"/>
                    <a:pt x="1192113" y="1014849"/>
                  </a:cubicBezTo>
                  <a:cubicBezTo>
                    <a:pt x="1195261" y="1014849"/>
                    <a:pt x="1198410" y="1014849"/>
                    <a:pt x="1201558" y="1016423"/>
                  </a:cubicBezTo>
                  <a:cubicBezTo>
                    <a:pt x="1207855" y="1016423"/>
                    <a:pt x="1212577" y="1016423"/>
                    <a:pt x="1218874" y="1016423"/>
                  </a:cubicBezTo>
                  <a:cubicBezTo>
                    <a:pt x="1199984" y="1022719"/>
                    <a:pt x="1177946" y="1025868"/>
                    <a:pt x="1154333" y="1024293"/>
                  </a:cubicBezTo>
                  <a:close/>
                  <a:moveTo>
                    <a:pt x="1321193" y="970773"/>
                  </a:moveTo>
                  <a:cubicBezTo>
                    <a:pt x="1338509" y="951883"/>
                    <a:pt x="1351102" y="929845"/>
                    <a:pt x="1360547" y="906233"/>
                  </a:cubicBezTo>
                  <a:cubicBezTo>
                    <a:pt x="1369992" y="904659"/>
                    <a:pt x="1381011" y="901511"/>
                    <a:pt x="1390456" y="898362"/>
                  </a:cubicBezTo>
                  <a:cubicBezTo>
                    <a:pt x="1373140" y="928271"/>
                    <a:pt x="1349528" y="953457"/>
                    <a:pt x="1321193" y="970773"/>
                  </a:cubicBezTo>
                  <a:close/>
                  <a:moveTo>
                    <a:pt x="1695841" y="566219"/>
                  </a:moveTo>
                  <a:cubicBezTo>
                    <a:pt x="1683248" y="692150"/>
                    <a:pt x="1601392" y="799192"/>
                    <a:pt x="1489627" y="847990"/>
                  </a:cubicBezTo>
                  <a:cubicBezTo>
                    <a:pt x="1573057" y="788173"/>
                    <a:pt x="1626578" y="692150"/>
                    <a:pt x="1632875" y="585109"/>
                  </a:cubicBezTo>
                  <a:cubicBezTo>
                    <a:pt x="1634449" y="567793"/>
                    <a:pt x="1632875" y="552052"/>
                    <a:pt x="1631301" y="536311"/>
                  </a:cubicBezTo>
                  <a:cubicBezTo>
                    <a:pt x="1631301" y="534737"/>
                    <a:pt x="1631301" y="533162"/>
                    <a:pt x="1631301" y="533162"/>
                  </a:cubicBezTo>
                  <a:cubicBezTo>
                    <a:pt x="1640746" y="352137"/>
                    <a:pt x="1502221" y="196297"/>
                    <a:pt x="1321193" y="186852"/>
                  </a:cubicBezTo>
                  <a:cubicBezTo>
                    <a:pt x="1343231" y="185278"/>
                    <a:pt x="1365270" y="185278"/>
                    <a:pt x="1385733" y="186852"/>
                  </a:cubicBezTo>
                  <a:cubicBezTo>
                    <a:pt x="1577780" y="205742"/>
                    <a:pt x="1716305" y="375749"/>
                    <a:pt x="1695841" y="566219"/>
                  </a:cubicBezTo>
                  <a:close/>
                </a:path>
              </a:pathLst>
            </a:custGeom>
            <a:solidFill>
              <a:srgbClr val="E3F1F6"/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รูปแบบอิสระ: รูปร่าง 9">
              <a:extLst>
                <a:ext uri="{FF2B5EF4-FFF2-40B4-BE49-F238E27FC236}">
                  <a16:creationId xmlns:a16="http://schemas.microsoft.com/office/drawing/2014/main" id="{1A336A33-B58B-4826-A621-A88878F58801}"/>
                </a:ext>
              </a:extLst>
            </p:cNvPr>
            <p:cNvSpPr/>
            <p:nvPr/>
          </p:nvSpPr>
          <p:spPr>
            <a:xfrm>
              <a:off x="2069696" y="2632797"/>
              <a:ext cx="1527238" cy="908754"/>
            </a:xfrm>
            <a:custGeom>
              <a:avLst/>
              <a:gdLst>
                <a:gd name="connsiteX0" fmla="*/ 200229 w 1527238"/>
                <a:gd name="connsiteY0" fmla="*/ 812255 h 908754"/>
                <a:gd name="connsiteX1" fmla="*/ 365515 w 1527238"/>
                <a:gd name="connsiteY1" fmla="*/ 738271 h 908754"/>
                <a:gd name="connsiteX2" fmla="*/ 656733 w 1527238"/>
                <a:gd name="connsiteY2" fmla="*/ 870498 h 908754"/>
                <a:gd name="connsiteX3" fmla="*/ 965267 w 1527238"/>
                <a:gd name="connsiteY3" fmla="*/ 766605 h 908754"/>
                <a:gd name="connsiteX4" fmla="*/ 1151016 w 1527238"/>
                <a:gd name="connsiteY4" fmla="*/ 908278 h 908754"/>
                <a:gd name="connsiteX5" fmla="*/ 1275374 w 1527238"/>
                <a:gd name="connsiteY5" fmla="*/ 875221 h 908754"/>
                <a:gd name="connsiteX6" fmla="*/ 1409177 w 1527238"/>
                <a:gd name="connsiteY6" fmla="*/ 758734 h 908754"/>
                <a:gd name="connsiteX7" fmla="*/ 1424919 w 1527238"/>
                <a:gd name="connsiteY7" fmla="*/ 752438 h 908754"/>
                <a:gd name="connsiteX8" fmla="*/ 1527238 w 1527238"/>
                <a:gd name="connsiteY8" fmla="*/ 714659 h 908754"/>
                <a:gd name="connsiteX9" fmla="*/ 1502052 w 1527238"/>
                <a:gd name="connsiteY9" fmla="*/ 709936 h 908754"/>
                <a:gd name="connsiteX10" fmla="*/ 1487885 w 1527238"/>
                <a:gd name="connsiteY10" fmla="*/ 716233 h 908754"/>
                <a:gd name="connsiteX11" fmla="*/ 1497330 w 1527238"/>
                <a:gd name="connsiteY11" fmla="*/ 708362 h 908754"/>
                <a:gd name="connsiteX12" fmla="*/ 1476866 w 1527238"/>
                <a:gd name="connsiteY12" fmla="*/ 703640 h 908754"/>
                <a:gd name="connsiteX13" fmla="*/ 1420196 w 1527238"/>
                <a:gd name="connsiteY13" fmla="*/ 736697 h 908754"/>
                <a:gd name="connsiteX14" fmla="*/ 1404455 w 1527238"/>
                <a:gd name="connsiteY14" fmla="*/ 739845 h 908754"/>
                <a:gd name="connsiteX15" fmla="*/ 1398158 w 1527238"/>
                <a:gd name="connsiteY15" fmla="*/ 744567 h 908754"/>
                <a:gd name="connsiteX16" fmla="*/ 1398158 w 1527238"/>
                <a:gd name="connsiteY16" fmla="*/ 746141 h 908754"/>
                <a:gd name="connsiteX17" fmla="*/ 1350934 w 1527238"/>
                <a:gd name="connsiteY17" fmla="*/ 760309 h 908754"/>
                <a:gd name="connsiteX18" fmla="*/ 1344637 w 1527238"/>
                <a:gd name="connsiteY18" fmla="*/ 765031 h 908754"/>
                <a:gd name="connsiteX19" fmla="*/ 1269078 w 1527238"/>
                <a:gd name="connsiteY19" fmla="*/ 861053 h 908754"/>
                <a:gd name="connsiteX20" fmla="*/ 1191944 w 1527238"/>
                <a:gd name="connsiteY20" fmla="*/ 868924 h 908754"/>
                <a:gd name="connsiteX21" fmla="*/ 1036103 w 1527238"/>
                <a:gd name="connsiteY21" fmla="*/ 763457 h 908754"/>
                <a:gd name="connsiteX22" fmla="*/ 1174629 w 1527238"/>
                <a:gd name="connsiteY22" fmla="*/ 834293 h 908754"/>
                <a:gd name="connsiteX23" fmla="*/ 1368249 w 1527238"/>
                <a:gd name="connsiteY23" fmla="*/ 705214 h 908754"/>
                <a:gd name="connsiteX24" fmla="*/ 1420196 w 1527238"/>
                <a:gd name="connsiteY24" fmla="*/ 689472 h 908754"/>
                <a:gd name="connsiteX25" fmla="*/ 1062864 w 1527238"/>
                <a:gd name="connsiteY25" fmla="*/ 481686 h 908754"/>
                <a:gd name="connsiteX26" fmla="*/ 781091 w 1527238"/>
                <a:gd name="connsiteY26" fmla="*/ 152691 h 908754"/>
                <a:gd name="connsiteX27" fmla="*/ 696087 w 1527238"/>
                <a:gd name="connsiteY27" fmla="*/ 0 h 908754"/>
                <a:gd name="connsiteX28" fmla="*/ 655159 w 1527238"/>
                <a:gd name="connsiteY28" fmla="*/ 48798 h 908754"/>
                <a:gd name="connsiteX29" fmla="*/ 560710 w 1527238"/>
                <a:gd name="connsiteY29" fmla="*/ 25186 h 908754"/>
                <a:gd name="connsiteX30" fmla="*/ 228564 w 1527238"/>
                <a:gd name="connsiteY30" fmla="*/ 248714 h 908754"/>
                <a:gd name="connsiteX31" fmla="*/ 14479 w 1527238"/>
                <a:gd name="connsiteY31" fmla="*/ 470667 h 908754"/>
                <a:gd name="connsiteX32" fmla="*/ 12905 w 1527238"/>
                <a:gd name="connsiteY32" fmla="*/ 499002 h 908754"/>
                <a:gd name="connsiteX33" fmla="*/ 312 w 1527238"/>
                <a:gd name="connsiteY33" fmla="*/ 565115 h 908754"/>
                <a:gd name="connsiteX34" fmla="*/ 200229 w 1527238"/>
                <a:gd name="connsiteY34" fmla="*/ 812255 h 908754"/>
                <a:gd name="connsiteX35" fmla="*/ 1319451 w 1527238"/>
                <a:gd name="connsiteY35" fmla="*/ 839016 h 908754"/>
                <a:gd name="connsiteX36" fmla="*/ 1358804 w 1527238"/>
                <a:gd name="connsiteY36" fmla="*/ 774476 h 908754"/>
                <a:gd name="connsiteX37" fmla="*/ 1388713 w 1527238"/>
                <a:gd name="connsiteY37" fmla="*/ 766605 h 908754"/>
                <a:gd name="connsiteX38" fmla="*/ 1319451 w 1527238"/>
                <a:gd name="connsiteY38" fmla="*/ 839016 h 908754"/>
                <a:gd name="connsiteX39" fmla="*/ 167172 w 1527238"/>
                <a:gd name="connsiteY39" fmla="*/ 711510 h 908754"/>
                <a:gd name="connsiteX40" fmla="*/ 72723 w 1527238"/>
                <a:gd name="connsiteY40" fmla="*/ 639100 h 908754"/>
                <a:gd name="connsiteX41" fmla="*/ 28647 w 1527238"/>
                <a:gd name="connsiteY41" fmla="*/ 500576 h 908754"/>
                <a:gd name="connsiteX42" fmla="*/ 107354 w 1527238"/>
                <a:gd name="connsiteY42" fmla="*/ 390386 h 908754"/>
                <a:gd name="connsiteX43" fmla="*/ 69575 w 1527238"/>
                <a:gd name="connsiteY43" fmla="*/ 508447 h 908754"/>
                <a:gd name="connsiteX44" fmla="*/ 167172 w 1527238"/>
                <a:gd name="connsiteY44" fmla="*/ 711510 h 908754"/>
                <a:gd name="connsiteX45" fmla="*/ 223842 w 1527238"/>
                <a:gd name="connsiteY45" fmla="*/ 262881 h 908754"/>
                <a:gd name="connsiteX46" fmla="*/ 204952 w 1527238"/>
                <a:gd name="connsiteY46" fmla="*/ 310105 h 908754"/>
                <a:gd name="connsiteX47" fmla="*/ 137263 w 1527238"/>
                <a:gd name="connsiteY47" fmla="*/ 355755 h 908754"/>
                <a:gd name="connsiteX48" fmla="*/ 34943 w 1527238"/>
                <a:gd name="connsiteY48" fmla="*/ 451778 h 908754"/>
                <a:gd name="connsiteX49" fmla="*/ 223842 w 1527238"/>
                <a:gd name="connsiteY49" fmla="*/ 262881 h 908754"/>
                <a:gd name="connsiteX50" fmla="*/ 304123 w 1527238"/>
                <a:gd name="connsiteY50" fmla="*/ 190471 h 908754"/>
                <a:gd name="connsiteX51" fmla="*/ 258473 w 1527238"/>
                <a:gd name="connsiteY51" fmla="*/ 299086 h 908754"/>
                <a:gd name="connsiteX52" fmla="*/ 222268 w 1527238"/>
                <a:gd name="connsiteY52" fmla="*/ 305383 h 908754"/>
                <a:gd name="connsiteX53" fmla="*/ 304123 w 1527238"/>
                <a:gd name="connsiteY53" fmla="*/ 190471 h 908754"/>
                <a:gd name="connsiteX54" fmla="*/ 647288 w 1527238"/>
                <a:gd name="connsiteY54" fmla="*/ 62966 h 908754"/>
                <a:gd name="connsiteX55" fmla="*/ 633121 w 1527238"/>
                <a:gd name="connsiteY55" fmla="*/ 94448 h 908754"/>
                <a:gd name="connsiteX56" fmla="*/ 549691 w 1527238"/>
                <a:gd name="connsiteY56" fmla="*/ 77133 h 908754"/>
                <a:gd name="connsiteX57" fmla="*/ 348200 w 1527238"/>
                <a:gd name="connsiteY57" fmla="*/ 141672 h 908754"/>
                <a:gd name="connsiteX58" fmla="*/ 252176 w 1527238"/>
                <a:gd name="connsiteY58" fmla="*/ 217231 h 908754"/>
                <a:gd name="connsiteX59" fmla="*/ 557561 w 1527238"/>
                <a:gd name="connsiteY59" fmla="*/ 39353 h 908754"/>
                <a:gd name="connsiteX60" fmla="*/ 647288 w 1527238"/>
                <a:gd name="connsiteY60" fmla="*/ 62966 h 908754"/>
                <a:gd name="connsiteX61" fmla="*/ 661455 w 1527238"/>
                <a:gd name="connsiteY61" fmla="*/ 69262 h 908754"/>
                <a:gd name="connsiteX62" fmla="*/ 675623 w 1527238"/>
                <a:gd name="connsiteY62" fmla="*/ 75559 h 908754"/>
                <a:gd name="connsiteX63" fmla="*/ 670900 w 1527238"/>
                <a:gd name="connsiteY63" fmla="*/ 108615 h 908754"/>
                <a:gd name="connsiteX64" fmla="*/ 648862 w 1527238"/>
                <a:gd name="connsiteY64" fmla="*/ 99171 h 908754"/>
                <a:gd name="connsiteX65" fmla="*/ 661455 w 1527238"/>
                <a:gd name="connsiteY65" fmla="*/ 69262 h 908754"/>
                <a:gd name="connsiteX66" fmla="*/ 688216 w 1527238"/>
                <a:gd name="connsiteY66" fmla="*/ 29909 h 908754"/>
                <a:gd name="connsiteX67" fmla="*/ 683493 w 1527238"/>
                <a:gd name="connsiteY67" fmla="*/ 48798 h 908754"/>
                <a:gd name="connsiteX68" fmla="*/ 680345 w 1527238"/>
                <a:gd name="connsiteY68" fmla="*/ 59817 h 908754"/>
                <a:gd name="connsiteX69" fmla="*/ 669326 w 1527238"/>
                <a:gd name="connsiteY69" fmla="*/ 55095 h 908754"/>
                <a:gd name="connsiteX70" fmla="*/ 688216 w 1527238"/>
                <a:gd name="connsiteY70" fmla="*/ 29909 h 908754"/>
                <a:gd name="connsiteX71" fmla="*/ 976286 w 1527238"/>
                <a:gd name="connsiteY71" fmla="*/ 747715 h 908754"/>
                <a:gd name="connsiteX72" fmla="*/ 1004620 w 1527238"/>
                <a:gd name="connsiteY72" fmla="*/ 725678 h 908754"/>
                <a:gd name="connsiteX73" fmla="*/ 1190370 w 1527238"/>
                <a:gd name="connsiteY73" fmla="*/ 883091 h 908754"/>
                <a:gd name="connsiteX74" fmla="*/ 1199815 w 1527238"/>
                <a:gd name="connsiteY74" fmla="*/ 884665 h 908754"/>
                <a:gd name="connsiteX75" fmla="*/ 1217131 w 1527238"/>
                <a:gd name="connsiteY75" fmla="*/ 884665 h 908754"/>
                <a:gd name="connsiteX76" fmla="*/ 1151016 w 1527238"/>
                <a:gd name="connsiteY76" fmla="*/ 892536 h 908754"/>
                <a:gd name="connsiteX77" fmla="*/ 976286 w 1527238"/>
                <a:gd name="connsiteY77" fmla="*/ 747715 h 908754"/>
                <a:gd name="connsiteX78" fmla="*/ 976286 w 1527238"/>
                <a:gd name="connsiteY78" fmla="*/ 747715 h 908754"/>
                <a:gd name="connsiteX79" fmla="*/ 681919 w 1527238"/>
                <a:gd name="connsiteY79" fmla="*/ 802810 h 908754"/>
                <a:gd name="connsiteX80" fmla="*/ 409591 w 1527238"/>
                <a:gd name="connsiteY80" fmla="*/ 672157 h 908754"/>
                <a:gd name="connsiteX81" fmla="*/ 415888 w 1527238"/>
                <a:gd name="connsiteY81" fmla="*/ 664286 h 908754"/>
                <a:gd name="connsiteX82" fmla="*/ 697661 w 1527238"/>
                <a:gd name="connsiteY82" fmla="*/ 794940 h 908754"/>
                <a:gd name="connsiteX83" fmla="*/ 999898 w 1527238"/>
                <a:gd name="connsiteY83" fmla="*/ 687898 h 908754"/>
                <a:gd name="connsiteX84" fmla="*/ 1006194 w 1527238"/>
                <a:gd name="connsiteY84" fmla="*/ 705214 h 908754"/>
                <a:gd name="connsiteX85" fmla="*/ 681919 w 1527238"/>
                <a:gd name="connsiteY85" fmla="*/ 802810 h 908754"/>
                <a:gd name="connsiteX86" fmla="*/ 16054 w 1527238"/>
                <a:gd name="connsiteY86" fmla="*/ 565115 h 908754"/>
                <a:gd name="connsiteX87" fmla="*/ 17628 w 1527238"/>
                <a:gd name="connsiteY87" fmla="*/ 549374 h 908754"/>
                <a:gd name="connsiteX88" fmla="*/ 60130 w 1527238"/>
                <a:gd name="connsiteY88" fmla="*/ 648545 h 908754"/>
                <a:gd name="connsiteX89" fmla="*/ 208100 w 1527238"/>
                <a:gd name="connsiteY89" fmla="*/ 736697 h 908754"/>
                <a:gd name="connsiteX90" fmla="*/ 233287 w 1527238"/>
                <a:gd name="connsiteY90" fmla="*/ 738271 h 908754"/>
                <a:gd name="connsiteX91" fmla="*/ 255325 w 1527238"/>
                <a:gd name="connsiteY91" fmla="*/ 741419 h 908754"/>
                <a:gd name="connsiteX92" fmla="*/ 398572 w 1527238"/>
                <a:gd name="connsiteY92" fmla="*/ 684750 h 908754"/>
                <a:gd name="connsiteX93" fmla="*/ 680345 w 1527238"/>
                <a:gd name="connsiteY93" fmla="*/ 820126 h 908754"/>
                <a:gd name="connsiteX94" fmla="*/ 930635 w 1527238"/>
                <a:gd name="connsiteY94" fmla="*/ 776050 h 908754"/>
                <a:gd name="connsiteX95" fmla="*/ 658307 w 1527238"/>
                <a:gd name="connsiteY95" fmla="*/ 854757 h 908754"/>
                <a:gd name="connsiteX96" fmla="*/ 371812 w 1527238"/>
                <a:gd name="connsiteY96" fmla="*/ 720955 h 908754"/>
                <a:gd name="connsiteX97" fmla="*/ 365515 w 1527238"/>
                <a:gd name="connsiteY97" fmla="*/ 717807 h 908754"/>
                <a:gd name="connsiteX98" fmla="*/ 359219 w 1527238"/>
                <a:gd name="connsiteY98" fmla="*/ 720955 h 908754"/>
                <a:gd name="connsiteX99" fmla="*/ 200229 w 1527238"/>
                <a:gd name="connsiteY99" fmla="*/ 796514 h 908754"/>
                <a:gd name="connsiteX100" fmla="*/ 16054 w 1527238"/>
                <a:gd name="connsiteY100" fmla="*/ 565115 h 908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1527238" h="908754">
                  <a:moveTo>
                    <a:pt x="200229" y="812255"/>
                  </a:moveTo>
                  <a:cubicBezTo>
                    <a:pt x="263195" y="815403"/>
                    <a:pt x="323013" y="788643"/>
                    <a:pt x="365515" y="738271"/>
                  </a:cubicBezTo>
                  <a:cubicBezTo>
                    <a:pt x="434778" y="815403"/>
                    <a:pt x="540246" y="862628"/>
                    <a:pt x="656733" y="870498"/>
                  </a:cubicBezTo>
                  <a:cubicBezTo>
                    <a:pt x="774794" y="876795"/>
                    <a:pt x="888133" y="839016"/>
                    <a:pt x="965267" y="766605"/>
                  </a:cubicBezTo>
                  <a:cubicBezTo>
                    <a:pt x="992027" y="846886"/>
                    <a:pt x="1066012" y="903555"/>
                    <a:pt x="1151016" y="908278"/>
                  </a:cubicBezTo>
                  <a:cubicBezTo>
                    <a:pt x="1196667" y="911426"/>
                    <a:pt x="1239169" y="898833"/>
                    <a:pt x="1275374" y="875221"/>
                  </a:cubicBezTo>
                  <a:cubicBezTo>
                    <a:pt x="1333618" y="857905"/>
                    <a:pt x="1382417" y="815403"/>
                    <a:pt x="1409177" y="758734"/>
                  </a:cubicBezTo>
                  <a:cubicBezTo>
                    <a:pt x="1413900" y="757160"/>
                    <a:pt x="1420196" y="754012"/>
                    <a:pt x="1424919" y="752438"/>
                  </a:cubicBezTo>
                  <a:cubicBezTo>
                    <a:pt x="1461124" y="744567"/>
                    <a:pt x="1495755" y="731974"/>
                    <a:pt x="1527238" y="714659"/>
                  </a:cubicBezTo>
                  <a:cubicBezTo>
                    <a:pt x="1519368" y="713085"/>
                    <a:pt x="1509923" y="711510"/>
                    <a:pt x="1502052" y="709936"/>
                  </a:cubicBezTo>
                  <a:cubicBezTo>
                    <a:pt x="1497330" y="711510"/>
                    <a:pt x="1492607" y="714659"/>
                    <a:pt x="1487885" y="716233"/>
                  </a:cubicBezTo>
                  <a:cubicBezTo>
                    <a:pt x="1491033" y="713085"/>
                    <a:pt x="1494181" y="711510"/>
                    <a:pt x="1497330" y="708362"/>
                  </a:cubicBezTo>
                  <a:cubicBezTo>
                    <a:pt x="1491033" y="706788"/>
                    <a:pt x="1483162" y="705214"/>
                    <a:pt x="1476866" y="703640"/>
                  </a:cubicBezTo>
                  <a:cubicBezTo>
                    <a:pt x="1459550" y="716233"/>
                    <a:pt x="1440660" y="727252"/>
                    <a:pt x="1420196" y="736697"/>
                  </a:cubicBezTo>
                  <a:cubicBezTo>
                    <a:pt x="1415474" y="738271"/>
                    <a:pt x="1409177" y="738271"/>
                    <a:pt x="1404455" y="739845"/>
                  </a:cubicBezTo>
                  <a:cubicBezTo>
                    <a:pt x="1401306" y="739845"/>
                    <a:pt x="1399732" y="741419"/>
                    <a:pt x="1398158" y="744567"/>
                  </a:cubicBezTo>
                  <a:cubicBezTo>
                    <a:pt x="1398158" y="744567"/>
                    <a:pt x="1398158" y="746141"/>
                    <a:pt x="1398158" y="746141"/>
                  </a:cubicBezTo>
                  <a:cubicBezTo>
                    <a:pt x="1382417" y="752438"/>
                    <a:pt x="1366675" y="757160"/>
                    <a:pt x="1350934" y="760309"/>
                  </a:cubicBezTo>
                  <a:cubicBezTo>
                    <a:pt x="1347785" y="760309"/>
                    <a:pt x="1346211" y="763457"/>
                    <a:pt x="1344637" y="765031"/>
                  </a:cubicBezTo>
                  <a:cubicBezTo>
                    <a:pt x="1330470" y="804385"/>
                    <a:pt x="1303709" y="837441"/>
                    <a:pt x="1269078" y="861053"/>
                  </a:cubicBezTo>
                  <a:cubicBezTo>
                    <a:pt x="1243891" y="868924"/>
                    <a:pt x="1218705" y="870498"/>
                    <a:pt x="1191944" y="868924"/>
                  </a:cubicBezTo>
                  <a:cubicBezTo>
                    <a:pt x="1124256" y="862628"/>
                    <a:pt x="1066012" y="821700"/>
                    <a:pt x="1036103" y="763457"/>
                  </a:cubicBezTo>
                  <a:cubicBezTo>
                    <a:pt x="1069160" y="804385"/>
                    <a:pt x="1117959" y="831145"/>
                    <a:pt x="1174629" y="834293"/>
                  </a:cubicBezTo>
                  <a:cubicBezTo>
                    <a:pt x="1262781" y="839016"/>
                    <a:pt x="1339915" y="783921"/>
                    <a:pt x="1368249" y="705214"/>
                  </a:cubicBezTo>
                  <a:cubicBezTo>
                    <a:pt x="1385565" y="702066"/>
                    <a:pt x="1402881" y="695769"/>
                    <a:pt x="1420196" y="689472"/>
                  </a:cubicBezTo>
                  <a:cubicBezTo>
                    <a:pt x="1287968" y="646971"/>
                    <a:pt x="1163609" y="566690"/>
                    <a:pt x="1062864" y="481686"/>
                  </a:cubicBezTo>
                  <a:cubicBezTo>
                    <a:pt x="952673" y="387238"/>
                    <a:pt x="858224" y="275474"/>
                    <a:pt x="781091" y="152691"/>
                  </a:cubicBezTo>
                  <a:cubicBezTo>
                    <a:pt x="749608" y="103893"/>
                    <a:pt x="721273" y="53521"/>
                    <a:pt x="696087" y="0"/>
                  </a:cubicBezTo>
                  <a:cubicBezTo>
                    <a:pt x="680345" y="14167"/>
                    <a:pt x="666178" y="29909"/>
                    <a:pt x="655159" y="48798"/>
                  </a:cubicBezTo>
                  <a:cubicBezTo>
                    <a:pt x="625250" y="36205"/>
                    <a:pt x="593767" y="28335"/>
                    <a:pt x="560710" y="25186"/>
                  </a:cubicBezTo>
                  <a:cubicBezTo>
                    <a:pt x="403295" y="9445"/>
                    <a:pt x="261621" y="103893"/>
                    <a:pt x="228564" y="248714"/>
                  </a:cubicBezTo>
                  <a:cubicBezTo>
                    <a:pt x="118373" y="255010"/>
                    <a:pt x="27073" y="349459"/>
                    <a:pt x="14479" y="470667"/>
                  </a:cubicBezTo>
                  <a:cubicBezTo>
                    <a:pt x="12905" y="480112"/>
                    <a:pt x="12905" y="489557"/>
                    <a:pt x="12905" y="499002"/>
                  </a:cubicBezTo>
                  <a:cubicBezTo>
                    <a:pt x="6609" y="519465"/>
                    <a:pt x="1886" y="541503"/>
                    <a:pt x="312" y="565115"/>
                  </a:cubicBezTo>
                  <a:cubicBezTo>
                    <a:pt x="-5984" y="694195"/>
                    <a:pt x="83742" y="805959"/>
                    <a:pt x="200229" y="812255"/>
                  </a:cubicBezTo>
                  <a:close/>
                  <a:moveTo>
                    <a:pt x="1319451" y="839016"/>
                  </a:moveTo>
                  <a:cubicBezTo>
                    <a:pt x="1336766" y="820126"/>
                    <a:pt x="1349359" y="798088"/>
                    <a:pt x="1358804" y="774476"/>
                  </a:cubicBezTo>
                  <a:cubicBezTo>
                    <a:pt x="1368249" y="772902"/>
                    <a:pt x="1379268" y="769753"/>
                    <a:pt x="1388713" y="766605"/>
                  </a:cubicBezTo>
                  <a:cubicBezTo>
                    <a:pt x="1371398" y="796514"/>
                    <a:pt x="1347785" y="821700"/>
                    <a:pt x="1319451" y="839016"/>
                  </a:cubicBezTo>
                  <a:close/>
                  <a:moveTo>
                    <a:pt x="167172" y="711510"/>
                  </a:moveTo>
                  <a:cubicBezTo>
                    <a:pt x="130967" y="698917"/>
                    <a:pt x="97909" y="673731"/>
                    <a:pt x="72723" y="639100"/>
                  </a:cubicBezTo>
                  <a:cubicBezTo>
                    <a:pt x="44388" y="599747"/>
                    <a:pt x="28647" y="550948"/>
                    <a:pt x="28647" y="500576"/>
                  </a:cubicBezTo>
                  <a:cubicBezTo>
                    <a:pt x="44388" y="454926"/>
                    <a:pt x="72723" y="417147"/>
                    <a:pt x="107354" y="390386"/>
                  </a:cubicBezTo>
                  <a:cubicBezTo>
                    <a:pt x="85316" y="423443"/>
                    <a:pt x="71149" y="464371"/>
                    <a:pt x="69575" y="508447"/>
                  </a:cubicBezTo>
                  <a:cubicBezTo>
                    <a:pt x="64852" y="595024"/>
                    <a:pt x="105780" y="670583"/>
                    <a:pt x="167172" y="711510"/>
                  </a:cubicBezTo>
                  <a:close/>
                  <a:moveTo>
                    <a:pt x="223842" y="262881"/>
                  </a:moveTo>
                  <a:cubicBezTo>
                    <a:pt x="215971" y="278622"/>
                    <a:pt x="209674" y="294364"/>
                    <a:pt x="204952" y="310105"/>
                  </a:cubicBezTo>
                  <a:cubicBezTo>
                    <a:pt x="179765" y="319550"/>
                    <a:pt x="156153" y="335291"/>
                    <a:pt x="137263" y="355755"/>
                  </a:cubicBezTo>
                  <a:cubicBezTo>
                    <a:pt x="94761" y="374645"/>
                    <a:pt x="58556" y="409276"/>
                    <a:pt x="34943" y="451778"/>
                  </a:cubicBezTo>
                  <a:cubicBezTo>
                    <a:pt x="50685" y="349459"/>
                    <a:pt x="129392" y="270752"/>
                    <a:pt x="223842" y="262881"/>
                  </a:cubicBezTo>
                  <a:close/>
                  <a:moveTo>
                    <a:pt x="304123" y="190471"/>
                  </a:moveTo>
                  <a:cubicBezTo>
                    <a:pt x="280511" y="221954"/>
                    <a:pt x="264770" y="258159"/>
                    <a:pt x="258473" y="299086"/>
                  </a:cubicBezTo>
                  <a:cubicBezTo>
                    <a:pt x="245880" y="300660"/>
                    <a:pt x="234861" y="302234"/>
                    <a:pt x="222268" y="305383"/>
                  </a:cubicBezTo>
                  <a:cubicBezTo>
                    <a:pt x="238009" y="259733"/>
                    <a:pt x="266344" y="220379"/>
                    <a:pt x="304123" y="190471"/>
                  </a:cubicBezTo>
                  <a:close/>
                  <a:moveTo>
                    <a:pt x="647288" y="62966"/>
                  </a:moveTo>
                  <a:cubicBezTo>
                    <a:pt x="642566" y="72410"/>
                    <a:pt x="637843" y="83429"/>
                    <a:pt x="633121" y="94448"/>
                  </a:cubicBezTo>
                  <a:cubicBezTo>
                    <a:pt x="606360" y="85003"/>
                    <a:pt x="579600" y="78707"/>
                    <a:pt x="549691" y="77133"/>
                  </a:cubicBezTo>
                  <a:cubicBezTo>
                    <a:pt x="472557" y="72410"/>
                    <a:pt x="401721" y="97597"/>
                    <a:pt x="348200" y="141672"/>
                  </a:cubicBezTo>
                  <a:cubicBezTo>
                    <a:pt x="310420" y="160562"/>
                    <a:pt x="278937" y="185748"/>
                    <a:pt x="252176" y="217231"/>
                  </a:cubicBezTo>
                  <a:cubicBezTo>
                    <a:pt x="296253" y="99171"/>
                    <a:pt x="420610" y="25186"/>
                    <a:pt x="557561" y="39353"/>
                  </a:cubicBezTo>
                  <a:cubicBezTo>
                    <a:pt x="590619" y="42502"/>
                    <a:pt x="618953" y="50372"/>
                    <a:pt x="647288" y="62966"/>
                  </a:cubicBezTo>
                  <a:close/>
                  <a:moveTo>
                    <a:pt x="661455" y="69262"/>
                  </a:moveTo>
                  <a:cubicBezTo>
                    <a:pt x="666178" y="70836"/>
                    <a:pt x="670900" y="73984"/>
                    <a:pt x="675623" y="75559"/>
                  </a:cubicBezTo>
                  <a:cubicBezTo>
                    <a:pt x="672474" y="86578"/>
                    <a:pt x="670900" y="97597"/>
                    <a:pt x="670900" y="108615"/>
                  </a:cubicBezTo>
                  <a:cubicBezTo>
                    <a:pt x="663030" y="105467"/>
                    <a:pt x="656733" y="102319"/>
                    <a:pt x="648862" y="99171"/>
                  </a:cubicBezTo>
                  <a:cubicBezTo>
                    <a:pt x="652010" y="88152"/>
                    <a:pt x="656733" y="78707"/>
                    <a:pt x="661455" y="69262"/>
                  </a:cubicBezTo>
                  <a:close/>
                  <a:moveTo>
                    <a:pt x="688216" y="29909"/>
                  </a:moveTo>
                  <a:cubicBezTo>
                    <a:pt x="686642" y="36205"/>
                    <a:pt x="685068" y="42502"/>
                    <a:pt x="683493" y="48798"/>
                  </a:cubicBezTo>
                  <a:cubicBezTo>
                    <a:pt x="681919" y="51947"/>
                    <a:pt x="681919" y="55095"/>
                    <a:pt x="680345" y="59817"/>
                  </a:cubicBezTo>
                  <a:cubicBezTo>
                    <a:pt x="677197" y="58243"/>
                    <a:pt x="674049" y="56669"/>
                    <a:pt x="669326" y="55095"/>
                  </a:cubicBezTo>
                  <a:cubicBezTo>
                    <a:pt x="675623" y="45650"/>
                    <a:pt x="681919" y="37779"/>
                    <a:pt x="688216" y="29909"/>
                  </a:cubicBezTo>
                  <a:close/>
                  <a:moveTo>
                    <a:pt x="976286" y="747715"/>
                  </a:moveTo>
                  <a:cubicBezTo>
                    <a:pt x="985731" y="741419"/>
                    <a:pt x="995175" y="733548"/>
                    <a:pt x="1004620" y="725678"/>
                  </a:cubicBezTo>
                  <a:cubicBezTo>
                    <a:pt x="1028233" y="810681"/>
                    <a:pt x="1102218" y="873647"/>
                    <a:pt x="1190370" y="883091"/>
                  </a:cubicBezTo>
                  <a:cubicBezTo>
                    <a:pt x="1193519" y="883091"/>
                    <a:pt x="1196667" y="883091"/>
                    <a:pt x="1199815" y="884665"/>
                  </a:cubicBezTo>
                  <a:cubicBezTo>
                    <a:pt x="1206112" y="884665"/>
                    <a:pt x="1210834" y="884665"/>
                    <a:pt x="1217131" y="884665"/>
                  </a:cubicBezTo>
                  <a:cubicBezTo>
                    <a:pt x="1196667" y="890962"/>
                    <a:pt x="1173054" y="894110"/>
                    <a:pt x="1151016" y="892536"/>
                  </a:cubicBezTo>
                  <a:cubicBezTo>
                    <a:pt x="1069160" y="887814"/>
                    <a:pt x="998324" y="831145"/>
                    <a:pt x="976286" y="747715"/>
                  </a:cubicBezTo>
                  <a:cubicBezTo>
                    <a:pt x="976286" y="749290"/>
                    <a:pt x="976286" y="749290"/>
                    <a:pt x="976286" y="747715"/>
                  </a:cubicBezTo>
                  <a:close/>
                  <a:moveTo>
                    <a:pt x="681919" y="802810"/>
                  </a:moveTo>
                  <a:cubicBezTo>
                    <a:pt x="573303" y="791791"/>
                    <a:pt x="475706" y="744567"/>
                    <a:pt x="409591" y="672157"/>
                  </a:cubicBezTo>
                  <a:cubicBezTo>
                    <a:pt x="411166" y="669009"/>
                    <a:pt x="414314" y="667434"/>
                    <a:pt x="415888" y="664286"/>
                  </a:cubicBezTo>
                  <a:cubicBezTo>
                    <a:pt x="478854" y="738271"/>
                    <a:pt x="581174" y="788643"/>
                    <a:pt x="697661" y="794940"/>
                  </a:cubicBezTo>
                  <a:cubicBezTo>
                    <a:pt x="818871" y="801236"/>
                    <a:pt x="929061" y="758734"/>
                    <a:pt x="999898" y="687898"/>
                  </a:cubicBezTo>
                  <a:cubicBezTo>
                    <a:pt x="1001472" y="694195"/>
                    <a:pt x="1003046" y="698917"/>
                    <a:pt x="1006194" y="705214"/>
                  </a:cubicBezTo>
                  <a:cubicBezTo>
                    <a:pt x="924339" y="779198"/>
                    <a:pt x="803129" y="815403"/>
                    <a:pt x="681919" y="802810"/>
                  </a:cubicBezTo>
                  <a:close/>
                  <a:moveTo>
                    <a:pt x="16054" y="565115"/>
                  </a:moveTo>
                  <a:cubicBezTo>
                    <a:pt x="16054" y="560393"/>
                    <a:pt x="17628" y="554096"/>
                    <a:pt x="17628" y="549374"/>
                  </a:cubicBezTo>
                  <a:cubicBezTo>
                    <a:pt x="23924" y="585579"/>
                    <a:pt x="38092" y="620210"/>
                    <a:pt x="60130" y="648545"/>
                  </a:cubicBezTo>
                  <a:cubicBezTo>
                    <a:pt x="96335" y="698917"/>
                    <a:pt x="149856" y="730400"/>
                    <a:pt x="208100" y="736697"/>
                  </a:cubicBezTo>
                  <a:cubicBezTo>
                    <a:pt x="215971" y="738271"/>
                    <a:pt x="225416" y="738271"/>
                    <a:pt x="233287" y="738271"/>
                  </a:cubicBezTo>
                  <a:cubicBezTo>
                    <a:pt x="241157" y="739845"/>
                    <a:pt x="247454" y="739845"/>
                    <a:pt x="255325" y="741419"/>
                  </a:cubicBezTo>
                  <a:cubicBezTo>
                    <a:pt x="310420" y="744567"/>
                    <a:pt x="360793" y="722529"/>
                    <a:pt x="398572" y="684750"/>
                  </a:cubicBezTo>
                  <a:cubicBezTo>
                    <a:pt x="466261" y="760309"/>
                    <a:pt x="568581" y="809107"/>
                    <a:pt x="680345" y="820126"/>
                  </a:cubicBezTo>
                  <a:cubicBezTo>
                    <a:pt x="768498" y="829571"/>
                    <a:pt x="856650" y="813829"/>
                    <a:pt x="930635" y="776050"/>
                  </a:cubicBezTo>
                  <a:cubicBezTo>
                    <a:pt x="858224" y="831145"/>
                    <a:pt x="759053" y="859479"/>
                    <a:pt x="658307" y="854757"/>
                  </a:cubicBezTo>
                  <a:cubicBezTo>
                    <a:pt x="543394" y="848460"/>
                    <a:pt x="439500" y="799662"/>
                    <a:pt x="371812" y="720955"/>
                  </a:cubicBezTo>
                  <a:cubicBezTo>
                    <a:pt x="370238" y="719381"/>
                    <a:pt x="368663" y="717807"/>
                    <a:pt x="365515" y="717807"/>
                  </a:cubicBezTo>
                  <a:cubicBezTo>
                    <a:pt x="363941" y="717807"/>
                    <a:pt x="360793" y="719381"/>
                    <a:pt x="359219" y="720955"/>
                  </a:cubicBezTo>
                  <a:cubicBezTo>
                    <a:pt x="318291" y="772902"/>
                    <a:pt x="260047" y="799662"/>
                    <a:pt x="200229" y="796514"/>
                  </a:cubicBezTo>
                  <a:cubicBezTo>
                    <a:pt x="93187" y="790217"/>
                    <a:pt x="9757" y="686324"/>
                    <a:pt x="16054" y="565115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รูปแบบอิสระ: รูปร่าง 10">
              <a:extLst>
                <a:ext uri="{FF2B5EF4-FFF2-40B4-BE49-F238E27FC236}">
                  <a16:creationId xmlns:a16="http://schemas.microsoft.com/office/drawing/2014/main" id="{D3E06FE5-13F3-4FFB-83D1-4D0F974B67E7}"/>
                </a:ext>
              </a:extLst>
            </p:cNvPr>
            <p:cNvSpPr/>
            <p:nvPr/>
          </p:nvSpPr>
          <p:spPr>
            <a:xfrm>
              <a:off x="3383398" y="2744229"/>
              <a:ext cx="251444" cy="212087"/>
            </a:xfrm>
            <a:custGeom>
              <a:avLst/>
              <a:gdLst>
                <a:gd name="connsiteX0" fmla="*/ 204091 w 251444"/>
                <a:gd name="connsiteY0" fmla="*/ 195524 h 212087"/>
                <a:gd name="connsiteX1" fmla="*/ 18341 w 251444"/>
                <a:gd name="connsiteY1" fmla="*/ 47556 h 212087"/>
                <a:gd name="connsiteX2" fmla="*/ 29360 w 251444"/>
                <a:gd name="connsiteY2" fmla="*/ 331 h 212087"/>
                <a:gd name="connsiteX3" fmla="*/ 249742 w 251444"/>
                <a:gd name="connsiteY3" fmla="*/ 181357 h 212087"/>
                <a:gd name="connsiteX4" fmla="*/ 204091 w 251444"/>
                <a:gd name="connsiteY4" fmla="*/ 195524 h 212087"/>
                <a:gd name="connsiteX5" fmla="*/ 204091 w 251444"/>
                <a:gd name="connsiteY5" fmla="*/ 195524 h 21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444" h="212087">
                  <a:moveTo>
                    <a:pt x="204091" y="195524"/>
                  </a:moveTo>
                  <a:cubicBezTo>
                    <a:pt x="174182" y="115243"/>
                    <a:pt x="103346" y="60149"/>
                    <a:pt x="18341" y="47556"/>
                  </a:cubicBezTo>
                  <a:cubicBezTo>
                    <a:pt x="-13142" y="42833"/>
                    <a:pt x="-549" y="-4391"/>
                    <a:pt x="29360" y="331"/>
                  </a:cubicBezTo>
                  <a:cubicBezTo>
                    <a:pt x="131680" y="14499"/>
                    <a:pt x="215110" y="85335"/>
                    <a:pt x="249742" y="181357"/>
                  </a:cubicBezTo>
                  <a:cubicBezTo>
                    <a:pt x="260761" y="211266"/>
                    <a:pt x="215110" y="225433"/>
                    <a:pt x="204091" y="195524"/>
                  </a:cubicBezTo>
                  <a:lnTo>
                    <a:pt x="204091" y="195524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รูปแบบอิสระ: รูปร่าง 11">
              <a:extLst>
                <a:ext uri="{FF2B5EF4-FFF2-40B4-BE49-F238E27FC236}">
                  <a16:creationId xmlns:a16="http://schemas.microsoft.com/office/drawing/2014/main" id="{1C2A0393-989E-45F5-8737-E1F5826D704E}"/>
                </a:ext>
              </a:extLst>
            </p:cNvPr>
            <p:cNvSpPr/>
            <p:nvPr/>
          </p:nvSpPr>
          <p:spPr>
            <a:xfrm>
              <a:off x="3245948" y="2739838"/>
              <a:ext cx="106220" cy="77385"/>
            </a:xfrm>
            <a:custGeom>
              <a:avLst/>
              <a:gdLst>
                <a:gd name="connsiteX0" fmla="*/ 83381 w 106220"/>
                <a:gd name="connsiteY0" fmla="*/ 48798 h 77385"/>
                <a:gd name="connsiteX1" fmla="*/ 40879 w 106220"/>
                <a:gd name="connsiteY1" fmla="*/ 69262 h 77385"/>
                <a:gd name="connsiteX2" fmla="*/ 6247 w 106220"/>
                <a:gd name="connsiteY2" fmla="*/ 36205 h 77385"/>
                <a:gd name="connsiteX3" fmla="*/ 81806 w 106220"/>
                <a:gd name="connsiteY3" fmla="*/ 0 h 77385"/>
                <a:gd name="connsiteX4" fmla="*/ 83381 w 106220"/>
                <a:gd name="connsiteY4" fmla="*/ 48798 h 77385"/>
                <a:gd name="connsiteX5" fmla="*/ 83381 w 106220"/>
                <a:gd name="connsiteY5" fmla="*/ 48798 h 7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220" h="77385">
                  <a:moveTo>
                    <a:pt x="83381" y="48798"/>
                  </a:moveTo>
                  <a:cubicBezTo>
                    <a:pt x="66065" y="48798"/>
                    <a:pt x="51898" y="56669"/>
                    <a:pt x="40879" y="69262"/>
                  </a:cubicBezTo>
                  <a:cubicBezTo>
                    <a:pt x="20415" y="92874"/>
                    <a:pt x="-14217" y="59817"/>
                    <a:pt x="6247" y="36205"/>
                  </a:cubicBezTo>
                  <a:cubicBezTo>
                    <a:pt x="25137" y="14167"/>
                    <a:pt x="53472" y="1574"/>
                    <a:pt x="81806" y="0"/>
                  </a:cubicBezTo>
                  <a:cubicBezTo>
                    <a:pt x="113289" y="0"/>
                    <a:pt x="114864" y="47224"/>
                    <a:pt x="83381" y="48798"/>
                  </a:cubicBezTo>
                  <a:lnTo>
                    <a:pt x="83381" y="48798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รูปแบบอิสระ: รูปร่าง 12">
              <a:extLst>
                <a:ext uri="{FF2B5EF4-FFF2-40B4-BE49-F238E27FC236}">
                  <a16:creationId xmlns:a16="http://schemas.microsoft.com/office/drawing/2014/main" id="{D3F8BB58-4333-41FB-9470-C3636860DCD5}"/>
                </a:ext>
              </a:extLst>
            </p:cNvPr>
            <p:cNvSpPr/>
            <p:nvPr/>
          </p:nvSpPr>
          <p:spPr>
            <a:xfrm>
              <a:off x="2992460" y="2612333"/>
              <a:ext cx="113731" cy="123834"/>
            </a:xfrm>
            <a:custGeom>
              <a:avLst/>
              <a:gdLst>
                <a:gd name="connsiteX0" fmla="*/ 69263 w 113731"/>
                <a:gd name="connsiteY0" fmla="*/ 111764 h 123834"/>
                <a:gd name="connsiteX1" fmla="*/ 7871 w 113731"/>
                <a:gd name="connsiteY1" fmla="*/ 42502 h 123834"/>
                <a:gd name="connsiteX2" fmla="*/ 6297 w 113731"/>
                <a:gd name="connsiteY2" fmla="*/ 7871 h 123834"/>
                <a:gd name="connsiteX3" fmla="*/ 40928 w 113731"/>
                <a:gd name="connsiteY3" fmla="*/ 6297 h 123834"/>
                <a:gd name="connsiteX4" fmla="*/ 110191 w 113731"/>
                <a:gd name="connsiteY4" fmla="*/ 85003 h 123834"/>
                <a:gd name="connsiteX5" fmla="*/ 69263 w 113731"/>
                <a:gd name="connsiteY5" fmla="*/ 111764 h 123834"/>
                <a:gd name="connsiteX6" fmla="*/ 69263 w 113731"/>
                <a:gd name="connsiteY6" fmla="*/ 111764 h 12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31" h="123834">
                  <a:moveTo>
                    <a:pt x="69263" y="111764"/>
                  </a:moveTo>
                  <a:cubicBezTo>
                    <a:pt x="53521" y="83429"/>
                    <a:pt x="33057" y="61391"/>
                    <a:pt x="7871" y="42502"/>
                  </a:cubicBezTo>
                  <a:cubicBezTo>
                    <a:pt x="-3148" y="34631"/>
                    <a:pt x="-1574" y="17316"/>
                    <a:pt x="6297" y="7871"/>
                  </a:cubicBezTo>
                  <a:cubicBezTo>
                    <a:pt x="15742" y="-3148"/>
                    <a:pt x="29909" y="-1574"/>
                    <a:pt x="40928" y="6297"/>
                  </a:cubicBezTo>
                  <a:cubicBezTo>
                    <a:pt x="69263" y="26760"/>
                    <a:pt x="92875" y="53521"/>
                    <a:pt x="110191" y="85003"/>
                  </a:cubicBezTo>
                  <a:cubicBezTo>
                    <a:pt x="125932" y="113338"/>
                    <a:pt x="85004" y="140098"/>
                    <a:pt x="69263" y="111764"/>
                  </a:cubicBezTo>
                  <a:lnTo>
                    <a:pt x="69263" y="111764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รูปแบบอิสระ: รูปร่าง 13">
              <a:extLst>
                <a:ext uri="{FF2B5EF4-FFF2-40B4-BE49-F238E27FC236}">
                  <a16:creationId xmlns:a16="http://schemas.microsoft.com/office/drawing/2014/main" id="{7BE14DB8-12CB-447E-88CA-8AC1FDE07261}"/>
                </a:ext>
              </a:extLst>
            </p:cNvPr>
            <p:cNvSpPr/>
            <p:nvPr/>
          </p:nvSpPr>
          <p:spPr>
            <a:xfrm>
              <a:off x="2895635" y="2595118"/>
              <a:ext cx="88626" cy="53138"/>
            </a:xfrm>
            <a:custGeom>
              <a:avLst/>
              <a:gdLst>
                <a:gd name="connsiteX0" fmla="*/ 51175 w 88626"/>
                <a:gd name="connsiteY0" fmla="*/ 50272 h 53138"/>
                <a:gd name="connsiteX1" fmla="*/ 48027 w 88626"/>
                <a:gd name="connsiteY1" fmla="*/ 48698 h 53138"/>
                <a:gd name="connsiteX2" fmla="*/ 38582 w 88626"/>
                <a:gd name="connsiteY2" fmla="*/ 47124 h 53138"/>
                <a:gd name="connsiteX3" fmla="*/ 38582 w 88626"/>
                <a:gd name="connsiteY3" fmla="*/ 47124 h 53138"/>
                <a:gd name="connsiteX4" fmla="*/ 35434 w 88626"/>
                <a:gd name="connsiteY4" fmla="*/ 47124 h 53138"/>
                <a:gd name="connsiteX5" fmla="*/ 30711 w 88626"/>
                <a:gd name="connsiteY5" fmla="*/ 47124 h 53138"/>
                <a:gd name="connsiteX6" fmla="*/ 802 w 88626"/>
                <a:gd name="connsiteY6" fmla="*/ 31382 h 53138"/>
                <a:gd name="connsiteX7" fmla="*/ 16544 w 88626"/>
                <a:gd name="connsiteY7" fmla="*/ 1473 h 53138"/>
                <a:gd name="connsiteX8" fmla="*/ 76362 w 88626"/>
                <a:gd name="connsiteY8" fmla="*/ 9344 h 53138"/>
                <a:gd name="connsiteX9" fmla="*/ 85806 w 88626"/>
                <a:gd name="connsiteY9" fmla="*/ 42401 h 53138"/>
                <a:gd name="connsiteX10" fmla="*/ 51175 w 88626"/>
                <a:gd name="connsiteY10" fmla="*/ 50272 h 53138"/>
                <a:gd name="connsiteX11" fmla="*/ 51175 w 88626"/>
                <a:gd name="connsiteY11" fmla="*/ 50272 h 53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626" h="53138">
                  <a:moveTo>
                    <a:pt x="51175" y="50272"/>
                  </a:moveTo>
                  <a:cubicBezTo>
                    <a:pt x="51175" y="50272"/>
                    <a:pt x="44879" y="47124"/>
                    <a:pt x="48027" y="48698"/>
                  </a:cubicBezTo>
                  <a:cubicBezTo>
                    <a:pt x="44879" y="47124"/>
                    <a:pt x="41730" y="47124"/>
                    <a:pt x="38582" y="47124"/>
                  </a:cubicBezTo>
                  <a:cubicBezTo>
                    <a:pt x="37008" y="47124"/>
                    <a:pt x="37008" y="47124"/>
                    <a:pt x="38582" y="47124"/>
                  </a:cubicBezTo>
                  <a:cubicBezTo>
                    <a:pt x="37008" y="47124"/>
                    <a:pt x="35434" y="47124"/>
                    <a:pt x="35434" y="47124"/>
                  </a:cubicBezTo>
                  <a:cubicBezTo>
                    <a:pt x="33860" y="47124"/>
                    <a:pt x="25989" y="47124"/>
                    <a:pt x="30711" y="47124"/>
                  </a:cubicBezTo>
                  <a:cubicBezTo>
                    <a:pt x="18118" y="48698"/>
                    <a:pt x="3951" y="43975"/>
                    <a:pt x="802" y="31382"/>
                  </a:cubicBezTo>
                  <a:cubicBezTo>
                    <a:pt x="-2346" y="20363"/>
                    <a:pt x="3951" y="3048"/>
                    <a:pt x="16544" y="1473"/>
                  </a:cubicBezTo>
                  <a:cubicBezTo>
                    <a:pt x="37008" y="-1675"/>
                    <a:pt x="57472" y="-101"/>
                    <a:pt x="76362" y="9344"/>
                  </a:cubicBezTo>
                  <a:cubicBezTo>
                    <a:pt x="87381" y="15641"/>
                    <a:pt x="92103" y="31382"/>
                    <a:pt x="85806" y="42401"/>
                  </a:cubicBezTo>
                  <a:cubicBezTo>
                    <a:pt x="77936" y="51846"/>
                    <a:pt x="63768" y="56568"/>
                    <a:pt x="51175" y="50272"/>
                  </a:cubicBezTo>
                  <a:lnTo>
                    <a:pt x="51175" y="50272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รูปแบบอิสระ: รูปร่าง 20">
            <a:extLst>
              <a:ext uri="{FF2B5EF4-FFF2-40B4-BE49-F238E27FC236}">
                <a16:creationId xmlns:a16="http://schemas.microsoft.com/office/drawing/2014/main" id="{8C27AB9A-931D-4795-BC47-77793B0CD46B}"/>
              </a:ext>
            </a:extLst>
          </p:cNvPr>
          <p:cNvSpPr/>
          <p:nvPr/>
        </p:nvSpPr>
        <p:spPr>
          <a:xfrm>
            <a:off x="1314175" y="1833871"/>
            <a:ext cx="99548" cy="192044"/>
          </a:xfrm>
          <a:custGeom>
            <a:avLst/>
            <a:gdLst>
              <a:gd name="connsiteX0" fmla="*/ 75559 w 99548"/>
              <a:gd name="connsiteY0" fmla="*/ 14167 h 192044"/>
              <a:gd name="connsiteX1" fmla="*/ 64540 w 99548"/>
              <a:gd name="connsiteY1" fmla="*/ 29909 h 192044"/>
              <a:gd name="connsiteX2" fmla="*/ 55095 w 99548"/>
              <a:gd name="connsiteY2" fmla="*/ 4722 h 192044"/>
              <a:gd name="connsiteX3" fmla="*/ 44076 w 99548"/>
              <a:gd name="connsiteY3" fmla="*/ 29909 h 192044"/>
              <a:gd name="connsiteX4" fmla="*/ 28335 w 99548"/>
              <a:gd name="connsiteY4" fmla="*/ 0 h 192044"/>
              <a:gd name="connsiteX5" fmla="*/ 28335 w 99548"/>
              <a:gd name="connsiteY5" fmla="*/ 0 h 192044"/>
              <a:gd name="connsiteX6" fmla="*/ 11019 w 99548"/>
              <a:gd name="connsiteY6" fmla="*/ 56669 h 192044"/>
              <a:gd name="connsiteX7" fmla="*/ 0 w 99548"/>
              <a:gd name="connsiteY7" fmla="*/ 133802 h 192044"/>
              <a:gd name="connsiteX8" fmla="*/ 34631 w 99548"/>
              <a:gd name="connsiteY8" fmla="*/ 177878 h 192044"/>
              <a:gd name="connsiteX9" fmla="*/ 59818 w 99548"/>
              <a:gd name="connsiteY9" fmla="*/ 192045 h 192044"/>
              <a:gd name="connsiteX10" fmla="*/ 64540 w 99548"/>
              <a:gd name="connsiteY10" fmla="*/ 192045 h 192044"/>
              <a:gd name="connsiteX11" fmla="*/ 88152 w 99548"/>
              <a:gd name="connsiteY11" fmla="*/ 182600 h 192044"/>
              <a:gd name="connsiteX12" fmla="*/ 99171 w 99548"/>
              <a:gd name="connsiteY12" fmla="*/ 147969 h 192044"/>
              <a:gd name="connsiteX13" fmla="*/ 75559 w 99548"/>
              <a:gd name="connsiteY13" fmla="*/ 14167 h 192044"/>
              <a:gd name="connsiteX14" fmla="*/ 37780 w 99548"/>
              <a:gd name="connsiteY14" fmla="*/ 174729 h 192044"/>
              <a:gd name="connsiteX15" fmla="*/ 36205 w 99548"/>
              <a:gd name="connsiteY15" fmla="*/ 170007 h 192044"/>
              <a:gd name="connsiteX16" fmla="*/ 45650 w 99548"/>
              <a:gd name="connsiteY16" fmla="*/ 173155 h 192044"/>
              <a:gd name="connsiteX17" fmla="*/ 40928 w 99548"/>
              <a:gd name="connsiteY17" fmla="*/ 174729 h 192044"/>
              <a:gd name="connsiteX18" fmla="*/ 37780 w 99548"/>
              <a:gd name="connsiteY18" fmla="*/ 174729 h 192044"/>
              <a:gd name="connsiteX19" fmla="*/ 6297 w 99548"/>
              <a:gd name="connsiteY19" fmla="*/ 133802 h 192044"/>
              <a:gd name="connsiteX20" fmla="*/ 29909 w 99548"/>
              <a:gd name="connsiteY20" fmla="*/ 4722 h 192044"/>
              <a:gd name="connsiteX21" fmla="*/ 42502 w 99548"/>
              <a:gd name="connsiteY21" fmla="*/ 36205 h 192044"/>
              <a:gd name="connsiteX22" fmla="*/ 20464 w 99548"/>
              <a:gd name="connsiteY22" fmla="*/ 129079 h 192044"/>
              <a:gd name="connsiteX23" fmla="*/ 29909 w 99548"/>
              <a:gd name="connsiteY23" fmla="*/ 163710 h 192044"/>
              <a:gd name="connsiteX24" fmla="*/ 33057 w 99548"/>
              <a:gd name="connsiteY24" fmla="*/ 173155 h 192044"/>
              <a:gd name="connsiteX25" fmla="*/ 6297 w 99548"/>
              <a:gd name="connsiteY25" fmla="*/ 133802 h 192044"/>
              <a:gd name="connsiteX26" fmla="*/ 96023 w 99548"/>
              <a:gd name="connsiteY26" fmla="*/ 147969 h 192044"/>
              <a:gd name="connsiteX27" fmla="*/ 85004 w 99548"/>
              <a:gd name="connsiteY27" fmla="*/ 179452 h 192044"/>
              <a:gd name="connsiteX28" fmla="*/ 59818 w 99548"/>
              <a:gd name="connsiteY28" fmla="*/ 187323 h 192044"/>
              <a:gd name="connsiteX29" fmla="*/ 39354 w 99548"/>
              <a:gd name="connsiteY29" fmla="*/ 177878 h 192044"/>
              <a:gd name="connsiteX30" fmla="*/ 55095 w 99548"/>
              <a:gd name="connsiteY30" fmla="*/ 173155 h 192044"/>
              <a:gd name="connsiteX31" fmla="*/ 85004 w 99548"/>
              <a:gd name="connsiteY31" fmla="*/ 130653 h 192044"/>
              <a:gd name="connsiteX32" fmla="*/ 66114 w 99548"/>
              <a:gd name="connsiteY32" fmla="*/ 34631 h 192044"/>
              <a:gd name="connsiteX33" fmla="*/ 73985 w 99548"/>
              <a:gd name="connsiteY33" fmla="*/ 17316 h 192044"/>
              <a:gd name="connsiteX34" fmla="*/ 96023 w 99548"/>
              <a:gd name="connsiteY34" fmla="*/ 147969 h 192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9548" h="192044">
                <a:moveTo>
                  <a:pt x="75559" y="14167"/>
                </a:moveTo>
                <a:cubicBezTo>
                  <a:pt x="73985" y="14167"/>
                  <a:pt x="72411" y="14167"/>
                  <a:pt x="64540" y="29909"/>
                </a:cubicBezTo>
                <a:cubicBezTo>
                  <a:pt x="59818" y="15741"/>
                  <a:pt x="56669" y="4722"/>
                  <a:pt x="55095" y="4722"/>
                </a:cubicBezTo>
                <a:cubicBezTo>
                  <a:pt x="53521" y="4722"/>
                  <a:pt x="48799" y="15741"/>
                  <a:pt x="44076" y="29909"/>
                </a:cubicBezTo>
                <a:cubicBezTo>
                  <a:pt x="37780" y="12593"/>
                  <a:pt x="31483" y="0"/>
                  <a:pt x="28335" y="0"/>
                </a:cubicBezTo>
                <a:cubicBezTo>
                  <a:pt x="28335" y="0"/>
                  <a:pt x="28335" y="0"/>
                  <a:pt x="28335" y="0"/>
                </a:cubicBezTo>
                <a:cubicBezTo>
                  <a:pt x="26761" y="0"/>
                  <a:pt x="22038" y="0"/>
                  <a:pt x="11019" y="56669"/>
                </a:cubicBezTo>
                <a:cubicBezTo>
                  <a:pt x="7871" y="69262"/>
                  <a:pt x="0" y="114912"/>
                  <a:pt x="0" y="133802"/>
                </a:cubicBezTo>
                <a:cubicBezTo>
                  <a:pt x="1574" y="162136"/>
                  <a:pt x="14167" y="177878"/>
                  <a:pt x="34631" y="177878"/>
                </a:cubicBezTo>
                <a:cubicBezTo>
                  <a:pt x="39354" y="185748"/>
                  <a:pt x="48799" y="190471"/>
                  <a:pt x="59818" y="192045"/>
                </a:cubicBezTo>
                <a:cubicBezTo>
                  <a:pt x="61392" y="192045"/>
                  <a:pt x="62966" y="192045"/>
                  <a:pt x="64540" y="192045"/>
                </a:cubicBezTo>
                <a:cubicBezTo>
                  <a:pt x="73985" y="192045"/>
                  <a:pt x="81856" y="188897"/>
                  <a:pt x="88152" y="182600"/>
                </a:cubicBezTo>
                <a:cubicBezTo>
                  <a:pt x="94449" y="174729"/>
                  <a:pt x="99171" y="163710"/>
                  <a:pt x="99171" y="147969"/>
                </a:cubicBezTo>
                <a:cubicBezTo>
                  <a:pt x="102320" y="127505"/>
                  <a:pt x="85004" y="14167"/>
                  <a:pt x="75559" y="14167"/>
                </a:cubicBezTo>
                <a:close/>
                <a:moveTo>
                  <a:pt x="37780" y="174729"/>
                </a:moveTo>
                <a:cubicBezTo>
                  <a:pt x="37780" y="173155"/>
                  <a:pt x="36205" y="171581"/>
                  <a:pt x="36205" y="170007"/>
                </a:cubicBezTo>
                <a:cubicBezTo>
                  <a:pt x="39354" y="171581"/>
                  <a:pt x="42502" y="173155"/>
                  <a:pt x="45650" y="173155"/>
                </a:cubicBezTo>
                <a:cubicBezTo>
                  <a:pt x="44076" y="173155"/>
                  <a:pt x="42502" y="173155"/>
                  <a:pt x="40928" y="174729"/>
                </a:cubicBezTo>
                <a:cubicBezTo>
                  <a:pt x="39354" y="174729"/>
                  <a:pt x="39354" y="174729"/>
                  <a:pt x="37780" y="174729"/>
                </a:cubicBezTo>
                <a:close/>
                <a:moveTo>
                  <a:pt x="6297" y="133802"/>
                </a:moveTo>
                <a:cubicBezTo>
                  <a:pt x="4722" y="107041"/>
                  <a:pt x="23612" y="18890"/>
                  <a:pt x="29909" y="4722"/>
                </a:cubicBezTo>
                <a:cubicBezTo>
                  <a:pt x="33057" y="9445"/>
                  <a:pt x="37780" y="20464"/>
                  <a:pt x="42502" y="36205"/>
                </a:cubicBezTo>
                <a:cubicBezTo>
                  <a:pt x="33057" y="67688"/>
                  <a:pt x="20464" y="111764"/>
                  <a:pt x="20464" y="129079"/>
                </a:cubicBezTo>
                <a:cubicBezTo>
                  <a:pt x="20464" y="144821"/>
                  <a:pt x="23612" y="157414"/>
                  <a:pt x="29909" y="163710"/>
                </a:cubicBezTo>
                <a:cubicBezTo>
                  <a:pt x="29909" y="166859"/>
                  <a:pt x="31483" y="170007"/>
                  <a:pt x="33057" y="173155"/>
                </a:cubicBezTo>
                <a:cubicBezTo>
                  <a:pt x="17316" y="173155"/>
                  <a:pt x="7871" y="160562"/>
                  <a:pt x="6297" y="133802"/>
                </a:cubicBezTo>
                <a:close/>
                <a:moveTo>
                  <a:pt x="96023" y="147969"/>
                </a:moveTo>
                <a:cubicBezTo>
                  <a:pt x="94449" y="162136"/>
                  <a:pt x="91301" y="173155"/>
                  <a:pt x="85004" y="179452"/>
                </a:cubicBezTo>
                <a:cubicBezTo>
                  <a:pt x="78708" y="185748"/>
                  <a:pt x="70837" y="188897"/>
                  <a:pt x="59818" y="187323"/>
                </a:cubicBezTo>
                <a:cubicBezTo>
                  <a:pt x="50373" y="187323"/>
                  <a:pt x="44076" y="184174"/>
                  <a:pt x="39354" y="177878"/>
                </a:cubicBezTo>
                <a:cubicBezTo>
                  <a:pt x="45650" y="177878"/>
                  <a:pt x="50373" y="176303"/>
                  <a:pt x="55095" y="173155"/>
                </a:cubicBezTo>
                <a:cubicBezTo>
                  <a:pt x="73985" y="171581"/>
                  <a:pt x="83430" y="157414"/>
                  <a:pt x="85004" y="130653"/>
                </a:cubicBezTo>
                <a:cubicBezTo>
                  <a:pt x="85004" y="111764"/>
                  <a:pt x="75559" y="66114"/>
                  <a:pt x="66114" y="34631"/>
                </a:cubicBezTo>
                <a:cubicBezTo>
                  <a:pt x="69263" y="26760"/>
                  <a:pt x="72411" y="20464"/>
                  <a:pt x="73985" y="17316"/>
                </a:cubicBezTo>
                <a:cubicBezTo>
                  <a:pt x="81856" y="33057"/>
                  <a:pt x="99171" y="121209"/>
                  <a:pt x="96023" y="147969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รูปแบบอิสระ: รูปร่าง 21">
            <a:extLst>
              <a:ext uri="{FF2B5EF4-FFF2-40B4-BE49-F238E27FC236}">
                <a16:creationId xmlns:a16="http://schemas.microsoft.com/office/drawing/2014/main" id="{9CE13BD8-5933-4F63-995F-4D2CC2D4AB4C}"/>
              </a:ext>
            </a:extLst>
          </p:cNvPr>
          <p:cNvSpPr/>
          <p:nvPr/>
        </p:nvSpPr>
        <p:spPr>
          <a:xfrm>
            <a:off x="7610777" y="2463526"/>
            <a:ext cx="99549" cy="192044"/>
          </a:xfrm>
          <a:custGeom>
            <a:avLst/>
            <a:gdLst>
              <a:gd name="connsiteX0" fmla="*/ 75560 w 99549"/>
              <a:gd name="connsiteY0" fmla="*/ 14167 h 192044"/>
              <a:gd name="connsiteX1" fmla="*/ 64541 w 99549"/>
              <a:gd name="connsiteY1" fmla="*/ 29909 h 192044"/>
              <a:gd name="connsiteX2" fmla="*/ 55095 w 99549"/>
              <a:gd name="connsiteY2" fmla="*/ 4722 h 192044"/>
              <a:gd name="connsiteX3" fmla="*/ 44077 w 99549"/>
              <a:gd name="connsiteY3" fmla="*/ 29909 h 192044"/>
              <a:gd name="connsiteX4" fmla="*/ 28335 w 99549"/>
              <a:gd name="connsiteY4" fmla="*/ 0 h 192044"/>
              <a:gd name="connsiteX5" fmla="*/ 28335 w 99549"/>
              <a:gd name="connsiteY5" fmla="*/ 0 h 192044"/>
              <a:gd name="connsiteX6" fmla="*/ 11019 w 99549"/>
              <a:gd name="connsiteY6" fmla="*/ 56669 h 192044"/>
              <a:gd name="connsiteX7" fmla="*/ 0 w 99549"/>
              <a:gd name="connsiteY7" fmla="*/ 133802 h 192044"/>
              <a:gd name="connsiteX8" fmla="*/ 34632 w 99549"/>
              <a:gd name="connsiteY8" fmla="*/ 177877 h 192044"/>
              <a:gd name="connsiteX9" fmla="*/ 59818 w 99549"/>
              <a:gd name="connsiteY9" fmla="*/ 192045 h 192044"/>
              <a:gd name="connsiteX10" fmla="*/ 64541 w 99549"/>
              <a:gd name="connsiteY10" fmla="*/ 192045 h 192044"/>
              <a:gd name="connsiteX11" fmla="*/ 88153 w 99549"/>
              <a:gd name="connsiteY11" fmla="*/ 182600 h 192044"/>
              <a:gd name="connsiteX12" fmla="*/ 99172 w 99549"/>
              <a:gd name="connsiteY12" fmla="*/ 147969 h 192044"/>
              <a:gd name="connsiteX13" fmla="*/ 75560 w 99549"/>
              <a:gd name="connsiteY13" fmla="*/ 14167 h 192044"/>
              <a:gd name="connsiteX14" fmla="*/ 37780 w 99549"/>
              <a:gd name="connsiteY14" fmla="*/ 174729 h 192044"/>
              <a:gd name="connsiteX15" fmla="*/ 36206 w 99549"/>
              <a:gd name="connsiteY15" fmla="*/ 170007 h 192044"/>
              <a:gd name="connsiteX16" fmla="*/ 45651 w 99549"/>
              <a:gd name="connsiteY16" fmla="*/ 173155 h 192044"/>
              <a:gd name="connsiteX17" fmla="*/ 40928 w 99549"/>
              <a:gd name="connsiteY17" fmla="*/ 174729 h 192044"/>
              <a:gd name="connsiteX18" fmla="*/ 37780 w 99549"/>
              <a:gd name="connsiteY18" fmla="*/ 174729 h 192044"/>
              <a:gd name="connsiteX19" fmla="*/ 6297 w 99549"/>
              <a:gd name="connsiteY19" fmla="*/ 133802 h 192044"/>
              <a:gd name="connsiteX20" fmla="*/ 29909 w 99549"/>
              <a:gd name="connsiteY20" fmla="*/ 4722 h 192044"/>
              <a:gd name="connsiteX21" fmla="*/ 42502 w 99549"/>
              <a:gd name="connsiteY21" fmla="*/ 36205 h 192044"/>
              <a:gd name="connsiteX22" fmla="*/ 20465 w 99549"/>
              <a:gd name="connsiteY22" fmla="*/ 129079 h 192044"/>
              <a:gd name="connsiteX23" fmla="*/ 29909 w 99549"/>
              <a:gd name="connsiteY23" fmla="*/ 163710 h 192044"/>
              <a:gd name="connsiteX24" fmla="*/ 33058 w 99549"/>
              <a:gd name="connsiteY24" fmla="*/ 173155 h 192044"/>
              <a:gd name="connsiteX25" fmla="*/ 6297 w 99549"/>
              <a:gd name="connsiteY25" fmla="*/ 133802 h 192044"/>
              <a:gd name="connsiteX26" fmla="*/ 96024 w 99549"/>
              <a:gd name="connsiteY26" fmla="*/ 147969 h 192044"/>
              <a:gd name="connsiteX27" fmla="*/ 85005 w 99549"/>
              <a:gd name="connsiteY27" fmla="*/ 179452 h 192044"/>
              <a:gd name="connsiteX28" fmla="*/ 59818 w 99549"/>
              <a:gd name="connsiteY28" fmla="*/ 187322 h 192044"/>
              <a:gd name="connsiteX29" fmla="*/ 39354 w 99549"/>
              <a:gd name="connsiteY29" fmla="*/ 177877 h 192044"/>
              <a:gd name="connsiteX30" fmla="*/ 55095 w 99549"/>
              <a:gd name="connsiteY30" fmla="*/ 173155 h 192044"/>
              <a:gd name="connsiteX31" fmla="*/ 85005 w 99549"/>
              <a:gd name="connsiteY31" fmla="*/ 130653 h 192044"/>
              <a:gd name="connsiteX32" fmla="*/ 66115 w 99549"/>
              <a:gd name="connsiteY32" fmla="*/ 34631 h 192044"/>
              <a:gd name="connsiteX33" fmla="*/ 73985 w 99549"/>
              <a:gd name="connsiteY33" fmla="*/ 17315 h 192044"/>
              <a:gd name="connsiteX34" fmla="*/ 96024 w 99549"/>
              <a:gd name="connsiteY34" fmla="*/ 147969 h 192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9549" h="192044">
                <a:moveTo>
                  <a:pt x="75560" y="14167"/>
                </a:moveTo>
                <a:cubicBezTo>
                  <a:pt x="73985" y="14167"/>
                  <a:pt x="72412" y="14167"/>
                  <a:pt x="64541" y="29909"/>
                </a:cubicBezTo>
                <a:cubicBezTo>
                  <a:pt x="59818" y="15741"/>
                  <a:pt x="56670" y="4722"/>
                  <a:pt x="55095" y="4722"/>
                </a:cubicBezTo>
                <a:cubicBezTo>
                  <a:pt x="53522" y="4722"/>
                  <a:pt x="48799" y="15741"/>
                  <a:pt x="44077" y="29909"/>
                </a:cubicBezTo>
                <a:cubicBezTo>
                  <a:pt x="37780" y="12593"/>
                  <a:pt x="31483" y="0"/>
                  <a:pt x="28335" y="0"/>
                </a:cubicBezTo>
                <a:cubicBezTo>
                  <a:pt x="28335" y="0"/>
                  <a:pt x="28335" y="0"/>
                  <a:pt x="28335" y="0"/>
                </a:cubicBezTo>
                <a:cubicBezTo>
                  <a:pt x="26761" y="0"/>
                  <a:pt x="22038" y="0"/>
                  <a:pt x="11019" y="56669"/>
                </a:cubicBezTo>
                <a:cubicBezTo>
                  <a:pt x="7871" y="69262"/>
                  <a:pt x="0" y="114912"/>
                  <a:pt x="0" y="133802"/>
                </a:cubicBezTo>
                <a:cubicBezTo>
                  <a:pt x="1575" y="162136"/>
                  <a:pt x="14168" y="177877"/>
                  <a:pt x="34632" y="177877"/>
                </a:cubicBezTo>
                <a:cubicBezTo>
                  <a:pt x="39354" y="185748"/>
                  <a:pt x="48799" y="190470"/>
                  <a:pt x="59818" y="192045"/>
                </a:cubicBezTo>
                <a:cubicBezTo>
                  <a:pt x="61392" y="192045"/>
                  <a:pt x="62966" y="192045"/>
                  <a:pt x="64541" y="192045"/>
                </a:cubicBezTo>
                <a:cubicBezTo>
                  <a:pt x="73985" y="192045"/>
                  <a:pt x="81856" y="188897"/>
                  <a:pt x="88153" y="182600"/>
                </a:cubicBezTo>
                <a:cubicBezTo>
                  <a:pt x="94449" y="174729"/>
                  <a:pt x="99172" y="163710"/>
                  <a:pt x="99172" y="147969"/>
                </a:cubicBezTo>
                <a:cubicBezTo>
                  <a:pt x="102320" y="127505"/>
                  <a:pt x="85005" y="14167"/>
                  <a:pt x="75560" y="14167"/>
                </a:cubicBezTo>
                <a:close/>
                <a:moveTo>
                  <a:pt x="37780" y="174729"/>
                </a:moveTo>
                <a:cubicBezTo>
                  <a:pt x="37780" y="173155"/>
                  <a:pt x="36206" y="171581"/>
                  <a:pt x="36206" y="170007"/>
                </a:cubicBezTo>
                <a:cubicBezTo>
                  <a:pt x="39354" y="171581"/>
                  <a:pt x="42502" y="173155"/>
                  <a:pt x="45651" y="173155"/>
                </a:cubicBezTo>
                <a:cubicBezTo>
                  <a:pt x="44077" y="173155"/>
                  <a:pt x="42502" y="173155"/>
                  <a:pt x="40928" y="174729"/>
                </a:cubicBezTo>
                <a:cubicBezTo>
                  <a:pt x="39354" y="174729"/>
                  <a:pt x="39354" y="174729"/>
                  <a:pt x="37780" y="174729"/>
                </a:cubicBezTo>
                <a:close/>
                <a:moveTo>
                  <a:pt x="6297" y="133802"/>
                </a:moveTo>
                <a:cubicBezTo>
                  <a:pt x="4723" y="107041"/>
                  <a:pt x="23612" y="18889"/>
                  <a:pt x="29909" y="4722"/>
                </a:cubicBezTo>
                <a:cubicBezTo>
                  <a:pt x="33058" y="9444"/>
                  <a:pt x="37780" y="20464"/>
                  <a:pt x="42502" y="36205"/>
                </a:cubicBezTo>
                <a:cubicBezTo>
                  <a:pt x="33058" y="67688"/>
                  <a:pt x="20465" y="111763"/>
                  <a:pt x="20465" y="129079"/>
                </a:cubicBezTo>
                <a:cubicBezTo>
                  <a:pt x="20465" y="144820"/>
                  <a:pt x="23612" y="157414"/>
                  <a:pt x="29909" y="163710"/>
                </a:cubicBezTo>
                <a:cubicBezTo>
                  <a:pt x="29909" y="166858"/>
                  <a:pt x="31483" y="170007"/>
                  <a:pt x="33058" y="173155"/>
                </a:cubicBezTo>
                <a:cubicBezTo>
                  <a:pt x="17316" y="173155"/>
                  <a:pt x="7871" y="160562"/>
                  <a:pt x="6297" y="133802"/>
                </a:cubicBezTo>
                <a:close/>
                <a:moveTo>
                  <a:pt x="96024" y="147969"/>
                </a:moveTo>
                <a:cubicBezTo>
                  <a:pt x="94449" y="162136"/>
                  <a:pt x="91302" y="173155"/>
                  <a:pt x="85005" y="179452"/>
                </a:cubicBezTo>
                <a:cubicBezTo>
                  <a:pt x="78708" y="185748"/>
                  <a:pt x="70837" y="188897"/>
                  <a:pt x="59818" y="187322"/>
                </a:cubicBezTo>
                <a:cubicBezTo>
                  <a:pt x="50373" y="187322"/>
                  <a:pt x="44077" y="184174"/>
                  <a:pt x="39354" y="177877"/>
                </a:cubicBezTo>
                <a:cubicBezTo>
                  <a:pt x="45651" y="177877"/>
                  <a:pt x="50373" y="176303"/>
                  <a:pt x="55095" y="173155"/>
                </a:cubicBezTo>
                <a:cubicBezTo>
                  <a:pt x="73985" y="171581"/>
                  <a:pt x="83431" y="157414"/>
                  <a:pt x="85005" y="130653"/>
                </a:cubicBezTo>
                <a:cubicBezTo>
                  <a:pt x="85005" y="111763"/>
                  <a:pt x="75560" y="66114"/>
                  <a:pt x="66115" y="34631"/>
                </a:cubicBezTo>
                <a:cubicBezTo>
                  <a:pt x="69263" y="26760"/>
                  <a:pt x="72412" y="20464"/>
                  <a:pt x="73985" y="17315"/>
                </a:cubicBezTo>
                <a:cubicBezTo>
                  <a:pt x="81856" y="33057"/>
                  <a:pt x="99172" y="121208"/>
                  <a:pt x="96024" y="147969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รูปแบบอิสระ: รูปร่าง 22">
            <a:extLst>
              <a:ext uri="{FF2B5EF4-FFF2-40B4-BE49-F238E27FC236}">
                <a16:creationId xmlns:a16="http://schemas.microsoft.com/office/drawing/2014/main" id="{9A03AD90-FED0-46DF-977D-3C5FF0222C96}"/>
              </a:ext>
            </a:extLst>
          </p:cNvPr>
          <p:cNvSpPr/>
          <p:nvPr/>
        </p:nvSpPr>
        <p:spPr>
          <a:xfrm>
            <a:off x="7752451" y="3392268"/>
            <a:ext cx="99549" cy="192044"/>
          </a:xfrm>
          <a:custGeom>
            <a:avLst/>
            <a:gdLst>
              <a:gd name="connsiteX0" fmla="*/ 75560 w 99549"/>
              <a:gd name="connsiteY0" fmla="*/ 14167 h 192044"/>
              <a:gd name="connsiteX1" fmla="*/ 64541 w 99549"/>
              <a:gd name="connsiteY1" fmla="*/ 29909 h 192044"/>
              <a:gd name="connsiteX2" fmla="*/ 55095 w 99549"/>
              <a:gd name="connsiteY2" fmla="*/ 4722 h 192044"/>
              <a:gd name="connsiteX3" fmla="*/ 44077 w 99549"/>
              <a:gd name="connsiteY3" fmla="*/ 29909 h 192044"/>
              <a:gd name="connsiteX4" fmla="*/ 28335 w 99549"/>
              <a:gd name="connsiteY4" fmla="*/ 0 h 192044"/>
              <a:gd name="connsiteX5" fmla="*/ 28335 w 99549"/>
              <a:gd name="connsiteY5" fmla="*/ 0 h 192044"/>
              <a:gd name="connsiteX6" fmla="*/ 11019 w 99549"/>
              <a:gd name="connsiteY6" fmla="*/ 56669 h 192044"/>
              <a:gd name="connsiteX7" fmla="*/ 0 w 99549"/>
              <a:gd name="connsiteY7" fmla="*/ 133802 h 192044"/>
              <a:gd name="connsiteX8" fmla="*/ 34632 w 99549"/>
              <a:gd name="connsiteY8" fmla="*/ 177877 h 192044"/>
              <a:gd name="connsiteX9" fmla="*/ 59818 w 99549"/>
              <a:gd name="connsiteY9" fmla="*/ 192045 h 192044"/>
              <a:gd name="connsiteX10" fmla="*/ 64541 w 99549"/>
              <a:gd name="connsiteY10" fmla="*/ 192045 h 192044"/>
              <a:gd name="connsiteX11" fmla="*/ 88153 w 99549"/>
              <a:gd name="connsiteY11" fmla="*/ 182600 h 192044"/>
              <a:gd name="connsiteX12" fmla="*/ 99172 w 99549"/>
              <a:gd name="connsiteY12" fmla="*/ 147969 h 192044"/>
              <a:gd name="connsiteX13" fmla="*/ 75560 w 99549"/>
              <a:gd name="connsiteY13" fmla="*/ 14167 h 192044"/>
              <a:gd name="connsiteX14" fmla="*/ 37780 w 99549"/>
              <a:gd name="connsiteY14" fmla="*/ 174729 h 192044"/>
              <a:gd name="connsiteX15" fmla="*/ 36206 w 99549"/>
              <a:gd name="connsiteY15" fmla="*/ 170007 h 192044"/>
              <a:gd name="connsiteX16" fmla="*/ 45651 w 99549"/>
              <a:gd name="connsiteY16" fmla="*/ 173155 h 192044"/>
              <a:gd name="connsiteX17" fmla="*/ 40928 w 99549"/>
              <a:gd name="connsiteY17" fmla="*/ 174729 h 192044"/>
              <a:gd name="connsiteX18" fmla="*/ 37780 w 99549"/>
              <a:gd name="connsiteY18" fmla="*/ 174729 h 192044"/>
              <a:gd name="connsiteX19" fmla="*/ 6297 w 99549"/>
              <a:gd name="connsiteY19" fmla="*/ 133802 h 192044"/>
              <a:gd name="connsiteX20" fmla="*/ 29909 w 99549"/>
              <a:gd name="connsiteY20" fmla="*/ 4722 h 192044"/>
              <a:gd name="connsiteX21" fmla="*/ 42502 w 99549"/>
              <a:gd name="connsiteY21" fmla="*/ 36205 h 192044"/>
              <a:gd name="connsiteX22" fmla="*/ 20465 w 99549"/>
              <a:gd name="connsiteY22" fmla="*/ 129079 h 192044"/>
              <a:gd name="connsiteX23" fmla="*/ 29909 w 99549"/>
              <a:gd name="connsiteY23" fmla="*/ 163710 h 192044"/>
              <a:gd name="connsiteX24" fmla="*/ 33058 w 99549"/>
              <a:gd name="connsiteY24" fmla="*/ 173155 h 192044"/>
              <a:gd name="connsiteX25" fmla="*/ 6297 w 99549"/>
              <a:gd name="connsiteY25" fmla="*/ 133802 h 192044"/>
              <a:gd name="connsiteX26" fmla="*/ 96024 w 99549"/>
              <a:gd name="connsiteY26" fmla="*/ 147969 h 192044"/>
              <a:gd name="connsiteX27" fmla="*/ 85005 w 99549"/>
              <a:gd name="connsiteY27" fmla="*/ 179452 h 192044"/>
              <a:gd name="connsiteX28" fmla="*/ 59818 w 99549"/>
              <a:gd name="connsiteY28" fmla="*/ 187322 h 192044"/>
              <a:gd name="connsiteX29" fmla="*/ 39354 w 99549"/>
              <a:gd name="connsiteY29" fmla="*/ 177877 h 192044"/>
              <a:gd name="connsiteX30" fmla="*/ 55095 w 99549"/>
              <a:gd name="connsiteY30" fmla="*/ 173155 h 192044"/>
              <a:gd name="connsiteX31" fmla="*/ 85005 w 99549"/>
              <a:gd name="connsiteY31" fmla="*/ 130653 h 192044"/>
              <a:gd name="connsiteX32" fmla="*/ 66115 w 99549"/>
              <a:gd name="connsiteY32" fmla="*/ 34631 h 192044"/>
              <a:gd name="connsiteX33" fmla="*/ 73985 w 99549"/>
              <a:gd name="connsiteY33" fmla="*/ 17315 h 192044"/>
              <a:gd name="connsiteX34" fmla="*/ 96024 w 99549"/>
              <a:gd name="connsiteY34" fmla="*/ 147969 h 192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9549" h="192044">
                <a:moveTo>
                  <a:pt x="75560" y="14167"/>
                </a:moveTo>
                <a:cubicBezTo>
                  <a:pt x="73985" y="14167"/>
                  <a:pt x="72412" y="14167"/>
                  <a:pt x="64541" y="29909"/>
                </a:cubicBezTo>
                <a:cubicBezTo>
                  <a:pt x="59818" y="15741"/>
                  <a:pt x="56670" y="4722"/>
                  <a:pt x="55095" y="4722"/>
                </a:cubicBezTo>
                <a:cubicBezTo>
                  <a:pt x="53522" y="4722"/>
                  <a:pt x="48799" y="15741"/>
                  <a:pt x="44077" y="29909"/>
                </a:cubicBezTo>
                <a:cubicBezTo>
                  <a:pt x="37780" y="12593"/>
                  <a:pt x="31483" y="0"/>
                  <a:pt x="28335" y="0"/>
                </a:cubicBezTo>
                <a:cubicBezTo>
                  <a:pt x="28335" y="0"/>
                  <a:pt x="28335" y="0"/>
                  <a:pt x="28335" y="0"/>
                </a:cubicBezTo>
                <a:cubicBezTo>
                  <a:pt x="26761" y="0"/>
                  <a:pt x="22038" y="0"/>
                  <a:pt x="11019" y="56669"/>
                </a:cubicBezTo>
                <a:cubicBezTo>
                  <a:pt x="7871" y="69262"/>
                  <a:pt x="0" y="114912"/>
                  <a:pt x="0" y="133802"/>
                </a:cubicBezTo>
                <a:cubicBezTo>
                  <a:pt x="1575" y="162136"/>
                  <a:pt x="14168" y="177877"/>
                  <a:pt x="34632" y="177877"/>
                </a:cubicBezTo>
                <a:cubicBezTo>
                  <a:pt x="39354" y="185748"/>
                  <a:pt x="48799" y="190470"/>
                  <a:pt x="59818" y="192045"/>
                </a:cubicBezTo>
                <a:cubicBezTo>
                  <a:pt x="61392" y="192045"/>
                  <a:pt x="62966" y="192045"/>
                  <a:pt x="64541" y="192045"/>
                </a:cubicBezTo>
                <a:cubicBezTo>
                  <a:pt x="73985" y="192045"/>
                  <a:pt x="81856" y="188897"/>
                  <a:pt x="88153" y="182600"/>
                </a:cubicBezTo>
                <a:cubicBezTo>
                  <a:pt x="94449" y="174729"/>
                  <a:pt x="99172" y="163710"/>
                  <a:pt x="99172" y="147969"/>
                </a:cubicBezTo>
                <a:cubicBezTo>
                  <a:pt x="102320" y="127505"/>
                  <a:pt x="85005" y="14167"/>
                  <a:pt x="75560" y="14167"/>
                </a:cubicBezTo>
                <a:close/>
                <a:moveTo>
                  <a:pt x="37780" y="174729"/>
                </a:moveTo>
                <a:cubicBezTo>
                  <a:pt x="37780" y="173155"/>
                  <a:pt x="36206" y="171581"/>
                  <a:pt x="36206" y="170007"/>
                </a:cubicBezTo>
                <a:cubicBezTo>
                  <a:pt x="39354" y="171581"/>
                  <a:pt x="42502" y="173155"/>
                  <a:pt x="45651" y="173155"/>
                </a:cubicBezTo>
                <a:cubicBezTo>
                  <a:pt x="44077" y="173155"/>
                  <a:pt x="42502" y="173155"/>
                  <a:pt x="40928" y="174729"/>
                </a:cubicBezTo>
                <a:cubicBezTo>
                  <a:pt x="39354" y="174729"/>
                  <a:pt x="39354" y="174729"/>
                  <a:pt x="37780" y="174729"/>
                </a:cubicBezTo>
                <a:close/>
                <a:moveTo>
                  <a:pt x="6297" y="133802"/>
                </a:moveTo>
                <a:cubicBezTo>
                  <a:pt x="4723" y="107041"/>
                  <a:pt x="23612" y="18889"/>
                  <a:pt x="29909" y="4722"/>
                </a:cubicBezTo>
                <a:cubicBezTo>
                  <a:pt x="33058" y="9444"/>
                  <a:pt x="37780" y="20464"/>
                  <a:pt x="42502" y="36205"/>
                </a:cubicBezTo>
                <a:cubicBezTo>
                  <a:pt x="33058" y="67688"/>
                  <a:pt x="20465" y="111763"/>
                  <a:pt x="20465" y="129079"/>
                </a:cubicBezTo>
                <a:cubicBezTo>
                  <a:pt x="20465" y="144820"/>
                  <a:pt x="23612" y="157414"/>
                  <a:pt x="29909" y="163710"/>
                </a:cubicBezTo>
                <a:cubicBezTo>
                  <a:pt x="29909" y="166858"/>
                  <a:pt x="31483" y="170007"/>
                  <a:pt x="33058" y="173155"/>
                </a:cubicBezTo>
                <a:cubicBezTo>
                  <a:pt x="17316" y="173155"/>
                  <a:pt x="7871" y="160562"/>
                  <a:pt x="6297" y="133802"/>
                </a:cubicBezTo>
                <a:close/>
                <a:moveTo>
                  <a:pt x="96024" y="147969"/>
                </a:moveTo>
                <a:cubicBezTo>
                  <a:pt x="94449" y="162136"/>
                  <a:pt x="91302" y="173155"/>
                  <a:pt x="85005" y="179452"/>
                </a:cubicBezTo>
                <a:cubicBezTo>
                  <a:pt x="78708" y="185748"/>
                  <a:pt x="70837" y="188897"/>
                  <a:pt x="59818" y="187322"/>
                </a:cubicBezTo>
                <a:cubicBezTo>
                  <a:pt x="50373" y="187322"/>
                  <a:pt x="44077" y="184174"/>
                  <a:pt x="39354" y="177877"/>
                </a:cubicBezTo>
                <a:cubicBezTo>
                  <a:pt x="45651" y="177877"/>
                  <a:pt x="50373" y="176303"/>
                  <a:pt x="55095" y="173155"/>
                </a:cubicBezTo>
                <a:cubicBezTo>
                  <a:pt x="73985" y="171581"/>
                  <a:pt x="83431" y="157414"/>
                  <a:pt x="85005" y="130653"/>
                </a:cubicBezTo>
                <a:cubicBezTo>
                  <a:pt x="85005" y="111763"/>
                  <a:pt x="75560" y="66114"/>
                  <a:pt x="66115" y="34631"/>
                </a:cubicBezTo>
                <a:cubicBezTo>
                  <a:pt x="69263" y="26760"/>
                  <a:pt x="72412" y="20464"/>
                  <a:pt x="73985" y="17315"/>
                </a:cubicBezTo>
                <a:cubicBezTo>
                  <a:pt x="81856" y="33057"/>
                  <a:pt x="99172" y="121208"/>
                  <a:pt x="96024" y="147969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รูปแบบอิสระ: รูปร่าง 23">
            <a:extLst>
              <a:ext uri="{FF2B5EF4-FFF2-40B4-BE49-F238E27FC236}">
                <a16:creationId xmlns:a16="http://schemas.microsoft.com/office/drawing/2014/main" id="{3E873A70-8036-4264-8D19-2404577306E8}"/>
              </a:ext>
            </a:extLst>
          </p:cNvPr>
          <p:cNvSpPr/>
          <p:nvPr/>
        </p:nvSpPr>
        <p:spPr>
          <a:xfrm>
            <a:off x="1298433" y="2982992"/>
            <a:ext cx="99548" cy="192044"/>
          </a:xfrm>
          <a:custGeom>
            <a:avLst/>
            <a:gdLst>
              <a:gd name="connsiteX0" fmla="*/ 75559 w 99548"/>
              <a:gd name="connsiteY0" fmla="*/ 14167 h 192044"/>
              <a:gd name="connsiteX1" fmla="*/ 64540 w 99548"/>
              <a:gd name="connsiteY1" fmla="*/ 29909 h 192044"/>
              <a:gd name="connsiteX2" fmla="*/ 55095 w 99548"/>
              <a:gd name="connsiteY2" fmla="*/ 4722 h 192044"/>
              <a:gd name="connsiteX3" fmla="*/ 44076 w 99548"/>
              <a:gd name="connsiteY3" fmla="*/ 29909 h 192044"/>
              <a:gd name="connsiteX4" fmla="*/ 28335 w 99548"/>
              <a:gd name="connsiteY4" fmla="*/ 0 h 192044"/>
              <a:gd name="connsiteX5" fmla="*/ 28335 w 99548"/>
              <a:gd name="connsiteY5" fmla="*/ 0 h 192044"/>
              <a:gd name="connsiteX6" fmla="*/ 11019 w 99548"/>
              <a:gd name="connsiteY6" fmla="*/ 56669 h 192044"/>
              <a:gd name="connsiteX7" fmla="*/ 0 w 99548"/>
              <a:gd name="connsiteY7" fmla="*/ 133802 h 192044"/>
              <a:gd name="connsiteX8" fmla="*/ 34631 w 99548"/>
              <a:gd name="connsiteY8" fmla="*/ 177877 h 192044"/>
              <a:gd name="connsiteX9" fmla="*/ 59818 w 99548"/>
              <a:gd name="connsiteY9" fmla="*/ 192045 h 192044"/>
              <a:gd name="connsiteX10" fmla="*/ 64540 w 99548"/>
              <a:gd name="connsiteY10" fmla="*/ 192045 h 192044"/>
              <a:gd name="connsiteX11" fmla="*/ 88152 w 99548"/>
              <a:gd name="connsiteY11" fmla="*/ 182600 h 192044"/>
              <a:gd name="connsiteX12" fmla="*/ 99171 w 99548"/>
              <a:gd name="connsiteY12" fmla="*/ 147969 h 192044"/>
              <a:gd name="connsiteX13" fmla="*/ 75559 w 99548"/>
              <a:gd name="connsiteY13" fmla="*/ 14167 h 192044"/>
              <a:gd name="connsiteX14" fmla="*/ 37780 w 99548"/>
              <a:gd name="connsiteY14" fmla="*/ 174729 h 192044"/>
              <a:gd name="connsiteX15" fmla="*/ 36205 w 99548"/>
              <a:gd name="connsiteY15" fmla="*/ 170007 h 192044"/>
              <a:gd name="connsiteX16" fmla="*/ 45650 w 99548"/>
              <a:gd name="connsiteY16" fmla="*/ 173155 h 192044"/>
              <a:gd name="connsiteX17" fmla="*/ 40928 w 99548"/>
              <a:gd name="connsiteY17" fmla="*/ 174729 h 192044"/>
              <a:gd name="connsiteX18" fmla="*/ 37780 w 99548"/>
              <a:gd name="connsiteY18" fmla="*/ 174729 h 192044"/>
              <a:gd name="connsiteX19" fmla="*/ 6297 w 99548"/>
              <a:gd name="connsiteY19" fmla="*/ 133802 h 192044"/>
              <a:gd name="connsiteX20" fmla="*/ 29909 w 99548"/>
              <a:gd name="connsiteY20" fmla="*/ 4722 h 192044"/>
              <a:gd name="connsiteX21" fmla="*/ 42502 w 99548"/>
              <a:gd name="connsiteY21" fmla="*/ 36205 h 192044"/>
              <a:gd name="connsiteX22" fmla="*/ 20464 w 99548"/>
              <a:gd name="connsiteY22" fmla="*/ 129079 h 192044"/>
              <a:gd name="connsiteX23" fmla="*/ 29909 w 99548"/>
              <a:gd name="connsiteY23" fmla="*/ 163710 h 192044"/>
              <a:gd name="connsiteX24" fmla="*/ 33057 w 99548"/>
              <a:gd name="connsiteY24" fmla="*/ 173155 h 192044"/>
              <a:gd name="connsiteX25" fmla="*/ 6297 w 99548"/>
              <a:gd name="connsiteY25" fmla="*/ 133802 h 192044"/>
              <a:gd name="connsiteX26" fmla="*/ 96023 w 99548"/>
              <a:gd name="connsiteY26" fmla="*/ 147969 h 192044"/>
              <a:gd name="connsiteX27" fmla="*/ 85004 w 99548"/>
              <a:gd name="connsiteY27" fmla="*/ 179452 h 192044"/>
              <a:gd name="connsiteX28" fmla="*/ 59818 w 99548"/>
              <a:gd name="connsiteY28" fmla="*/ 187322 h 192044"/>
              <a:gd name="connsiteX29" fmla="*/ 39354 w 99548"/>
              <a:gd name="connsiteY29" fmla="*/ 177877 h 192044"/>
              <a:gd name="connsiteX30" fmla="*/ 55095 w 99548"/>
              <a:gd name="connsiteY30" fmla="*/ 173155 h 192044"/>
              <a:gd name="connsiteX31" fmla="*/ 85004 w 99548"/>
              <a:gd name="connsiteY31" fmla="*/ 130653 h 192044"/>
              <a:gd name="connsiteX32" fmla="*/ 66114 w 99548"/>
              <a:gd name="connsiteY32" fmla="*/ 34631 h 192044"/>
              <a:gd name="connsiteX33" fmla="*/ 73985 w 99548"/>
              <a:gd name="connsiteY33" fmla="*/ 17315 h 192044"/>
              <a:gd name="connsiteX34" fmla="*/ 96023 w 99548"/>
              <a:gd name="connsiteY34" fmla="*/ 147969 h 192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9548" h="192044">
                <a:moveTo>
                  <a:pt x="75559" y="14167"/>
                </a:moveTo>
                <a:cubicBezTo>
                  <a:pt x="73985" y="14167"/>
                  <a:pt x="72411" y="14167"/>
                  <a:pt x="64540" y="29909"/>
                </a:cubicBezTo>
                <a:cubicBezTo>
                  <a:pt x="59818" y="15741"/>
                  <a:pt x="56669" y="4722"/>
                  <a:pt x="55095" y="4722"/>
                </a:cubicBezTo>
                <a:cubicBezTo>
                  <a:pt x="53521" y="4722"/>
                  <a:pt x="48799" y="15741"/>
                  <a:pt x="44076" y="29909"/>
                </a:cubicBezTo>
                <a:cubicBezTo>
                  <a:pt x="37780" y="12593"/>
                  <a:pt x="31483" y="0"/>
                  <a:pt x="28335" y="0"/>
                </a:cubicBezTo>
                <a:cubicBezTo>
                  <a:pt x="28335" y="0"/>
                  <a:pt x="28335" y="0"/>
                  <a:pt x="28335" y="0"/>
                </a:cubicBezTo>
                <a:cubicBezTo>
                  <a:pt x="26761" y="0"/>
                  <a:pt x="22038" y="0"/>
                  <a:pt x="11019" y="56669"/>
                </a:cubicBezTo>
                <a:cubicBezTo>
                  <a:pt x="7871" y="69262"/>
                  <a:pt x="0" y="114912"/>
                  <a:pt x="0" y="133802"/>
                </a:cubicBezTo>
                <a:cubicBezTo>
                  <a:pt x="1574" y="162136"/>
                  <a:pt x="14167" y="177877"/>
                  <a:pt x="34631" y="177877"/>
                </a:cubicBezTo>
                <a:cubicBezTo>
                  <a:pt x="39354" y="185748"/>
                  <a:pt x="48799" y="190470"/>
                  <a:pt x="59818" y="192045"/>
                </a:cubicBezTo>
                <a:cubicBezTo>
                  <a:pt x="61392" y="192045"/>
                  <a:pt x="62966" y="192045"/>
                  <a:pt x="64540" y="192045"/>
                </a:cubicBezTo>
                <a:cubicBezTo>
                  <a:pt x="73985" y="192045"/>
                  <a:pt x="81856" y="188897"/>
                  <a:pt x="88152" y="182600"/>
                </a:cubicBezTo>
                <a:cubicBezTo>
                  <a:pt x="94449" y="174729"/>
                  <a:pt x="99171" y="163710"/>
                  <a:pt x="99171" y="147969"/>
                </a:cubicBezTo>
                <a:cubicBezTo>
                  <a:pt x="102320" y="127505"/>
                  <a:pt x="85004" y="14167"/>
                  <a:pt x="75559" y="14167"/>
                </a:cubicBezTo>
                <a:close/>
                <a:moveTo>
                  <a:pt x="37780" y="174729"/>
                </a:moveTo>
                <a:cubicBezTo>
                  <a:pt x="37780" y="173155"/>
                  <a:pt x="36205" y="171581"/>
                  <a:pt x="36205" y="170007"/>
                </a:cubicBezTo>
                <a:cubicBezTo>
                  <a:pt x="39354" y="171581"/>
                  <a:pt x="42502" y="173155"/>
                  <a:pt x="45650" y="173155"/>
                </a:cubicBezTo>
                <a:cubicBezTo>
                  <a:pt x="44076" y="173155"/>
                  <a:pt x="42502" y="173155"/>
                  <a:pt x="40928" y="174729"/>
                </a:cubicBezTo>
                <a:cubicBezTo>
                  <a:pt x="39354" y="174729"/>
                  <a:pt x="39354" y="174729"/>
                  <a:pt x="37780" y="174729"/>
                </a:cubicBezTo>
                <a:close/>
                <a:moveTo>
                  <a:pt x="6297" y="133802"/>
                </a:moveTo>
                <a:cubicBezTo>
                  <a:pt x="4722" y="107041"/>
                  <a:pt x="23612" y="18889"/>
                  <a:pt x="29909" y="4722"/>
                </a:cubicBezTo>
                <a:cubicBezTo>
                  <a:pt x="33057" y="9444"/>
                  <a:pt x="37780" y="20464"/>
                  <a:pt x="42502" y="36205"/>
                </a:cubicBezTo>
                <a:cubicBezTo>
                  <a:pt x="33057" y="67688"/>
                  <a:pt x="20464" y="111763"/>
                  <a:pt x="20464" y="129079"/>
                </a:cubicBezTo>
                <a:cubicBezTo>
                  <a:pt x="20464" y="144820"/>
                  <a:pt x="23612" y="157414"/>
                  <a:pt x="29909" y="163710"/>
                </a:cubicBezTo>
                <a:cubicBezTo>
                  <a:pt x="29909" y="166858"/>
                  <a:pt x="31483" y="170007"/>
                  <a:pt x="33057" y="173155"/>
                </a:cubicBezTo>
                <a:cubicBezTo>
                  <a:pt x="17316" y="173155"/>
                  <a:pt x="7871" y="160562"/>
                  <a:pt x="6297" y="133802"/>
                </a:cubicBezTo>
                <a:close/>
                <a:moveTo>
                  <a:pt x="96023" y="147969"/>
                </a:moveTo>
                <a:cubicBezTo>
                  <a:pt x="94449" y="162136"/>
                  <a:pt x="91301" y="173155"/>
                  <a:pt x="85004" y="179452"/>
                </a:cubicBezTo>
                <a:cubicBezTo>
                  <a:pt x="78708" y="185748"/>
                  <a:pt x="70837" y="188897"/>
                  <a:pt x="59818" y="187322"/>
                </a:cubicBezTo>
                <a:cubicBezTo>
                  <a:pt x="50373" y="187322"/>
                  <a:pt x="44076" y="184174"/>
                  <a:pt x="39354" y="177877"/>
                </a:cubicBezTo>
                <a:cubicBezTo>
                  <a:pt x="45650" y="177877"/>
                  <a:pt x="50373" y="176303"/>
                  <a:pt x="55095" y="173155"/>
                </a:cubicBezTo>
                <a:cubicBezTo>
                  <a:pt x="73985" y="171581"/>
                  <a:pt x="83430" y="157414"/>
                  <a:pt x="85004" y="130653"/>
                </a:cubicBezTo>
                <a:cubicBezTo>
                  <a:pt x="85004" y="111763"/>
                  <a:pt x="75559" y="66114"/>
                  <a:pt x="66114" y="34631"/>
                </a:cubicBezTo>
                <a:cubicBezTo>
                  <a:pt x="69263" y="26760"/>
                  <a:pt x="72411" y="20464"/>
                  <a:pt x="73985" y="17315"/>
                </a:cubicBezTo>
                <a:cubicBezTo>
                  <a:pt x="81856" y="33057"/>
                  <a:pt x="99171" y="121208"/>
                  <a:pt x="96023" y="147969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รูปแบบอิสระ: รูปร่าง 24">
            <a:extLst>
              <a:ext uri="{FF2B5EF4-FFF2-40B4-BE49-F238E27FC236}">
                <a16:creationId xmlns:a16="http://schemas.microsoft.com/office/drawing/2014/main" id="{64716EA4-156E-4BFA-ADB3-9F1B20343550}"/>
              </a:ext>
            </a:extLst>
          </p:cNvPr>
          <p:cNvSpPr/>
          <p:nvPr/>
        </p:nvSpPr>
        <p:spPr>
          <a:xfrm>
            <a:off x="670194" y="3500883"/>
            <a:ext cx="123261" cy="239268"/>
          </a:xfrm>
          <a:custGeom>
            <a:avLst/>
            <a:gdLst>
              <a:gd name="connsiteX0" fmla="*/ 93028 w 123261"/>
              <a:gd name="connsiteY0" fmla="*/ 18889 h 239268"/>
              <a:gd name="connsiteX1" fmla="*/ 80435 w 123261"/>
              <a:gd name="connsiteY1" fmla="*/ 37779 h 239268"/>
              <a:gd name="connsiteX2" fmla="*/ 67842 w 123261"/>
              <a:gd name="connsiteY2" fmla="*/ 6296 h 239268"/>
              <a:gd name="connsiteX3" fmla="*/ 53674 w 123261"/>
              <a:gd name="connsiteY3" fmla="*/ 37779 h 239268"/>
              <a:gd name="connsiteX4" fmla="*/ 34784 w 123261"/>
              <a:gd name="connsiteY4" fmla="*/ 0 h 239268"/>
              <a:gd name="connsiteX5" fmla="*/ 34784 w 123261"/>
              <a:gd name="connsiteY5" fmla="*/ 0 h 239268"/>
              <a:gd name="connsiteX6" fmla="*/ 12746 w 123261"/>
              <a:gd name="connsiteY6" fmla="*/ 70836 h 239268"/>
              <a:gd name="connsiteX7" fmla="*/ 153 w 123261"/>
              <a:gd name="connsiteY7" fmla="*/ 166859 h 239268"/>
              <a:gd name="connsiteX8" fmla="*/ 42655 w 123261"/>
              <a:gd name="connsiteY8" fmla="*/ 221954 h 239268"/>
              <a:gd name="connsiteX9" fmla="*/ 74138 w 123261"/>
              <a:gd name="connsiteY9" fmla="*/ 239269 h 239268"/>
              <a:gd name="connsiteX10" fmla="*/ 78861 w 123261"/>
              <a:gd name="connsiteY10" fmla="*/ 239269 h 239268"/>
              <a:gd name="connsiteX11" fmla="*/ 108770 w 123261"/>
              <a:gd name="connsiteY11" fmla="*/ 226676 h 239268"/>
              <a:gd name="connsiteX12" fmla="*/ 122937 w 123261"/>
              <a:gd name="connsiteY12" fmla="*/ 184174 h 239268"/>
              <a:gd name="connsiteX13" fmla="*/ 93028 w 123261"/>
              <a:gd name="connsiteY13" fmla="*/ 18889 h 239268"/>
              <a:gd name="connsiteX14" fmla="*/ 45803 w 123261"/>
              <a:gd name="connsiteY14" fmla="*/ 218805 h 239268"/>
              <a:gd name="connsiteX15" fmla="*/ 42655 w 123261"/>
              <a:gd name="connsiteY15" fmla="*/ 214083 h 239268"/>
              <a:gd name="connsiteX16" fmla="*/ 53674 w 123261"/>
              <a:gd name="connsiteY16" fmla="*/ 218805 h 239268"/>
              <a:gd name="connsiteX17" fmla="*/ 47377 w 123261"/>
              <a:gd name="connsiteY17" fmla="*/ 220379 h 239268"/>
              <a:gd name="connsiteX18" fmla="*/ 45803 w 123261"/>
              <a:gd name="connsiteY18" fmla="*/ 218805 h 239268"/>
              <a:gd name="connsiteX19" fmla="*/ 6450 w 123261"/>
              <a:gd name="connsiteY19" fmla="*/ 168432 h 239268"/>
              <a:gd name="connsiteX20" fmla="*/ 36358 w 123261"/>
              <a:gd name="connsiteY20" fmla="*/ 7871 h 239268"/>
              <a:gd name="connsiteX21" fmla="*/ 52100 w 123261"/>
              <a:gd name="connsiteY21" fmla="*/ 47224 h 239268"/>
              <a:gd name="connsiteX22" fmla="*/ 25339 w 123261"/>
              <a:gd name="connsiteY22" fmla="*/ 163710 h 239268"/>
              <a:gd name="connsiteX23" fmla="*/ 37933 w 123261"/>
              <a:gd name="connsiteY23" fmla="*/ 207786 h 239268"/>
              <a:gd name="connsiteX24" fmla="*/ 41081 w 123261"/>
              <a:gd name="connsiteY24" fmla="*/ 218805 h 239268"/>
              <a:gd name="connsiteX25" fmla="*/ 6450 w 123261"/>
              <a:gd name="connsiteY25" fmla="*/ 168432 h 239268"/>
              <a:gd name="connsiteX26" fmla="*/ 118214 w 123261"/>
              <a:gd name="connsiteY26" fmla="*/ 187322 h 239268"/>
              <a:gd name="connsiteX27" fmla="*/ 105621 w 123261"/>
              <a:gd name="connsiteY27" fmla="*/ 226676 h 239268"/>
              <a:gd name="connsiteX28" fmla="*/ 75712 w 123261"/>
              <a:gd name="connsiteY28" fmla="*/ 237695 h 239268"/>
              <a:gd name="connsiteX29" fmla="*/ 50526 w 123261"/>
              <a:gd name="connsiteY29" fmla="*/ 226676 h 239268"/>
              <a:gd name="connsiteX30" fmla="*/ 69416 w 123261"/>
              <a:gd name="connsiteY30" fmla="*/ 220379 h 239268"/>
              <a:gd name="connsiteX31" fmla="*/ 105621 w 123261"/>
              <a:gd name="connsiteY31" fmla="*/ 166859 h 239268"/>
              <a:gd name="connsiteX32" fmla="*/ 82009 w 123261"/>
              <a:gd name="connsiteY32" fmla="*/ 48798 h 239268"/>
              <a:gd name="connsiteX33" fmla="*/ 91454 w 123261"/>
              <a:gd name="connsiteY33" fmla="*/ 28334 h 239268"/>
              <a:gd name="connsiteX34" fmla="*/ 118214 w 123261"/>
              <a:gd name="connsiteY34" fmla="*/ 187322 h 23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3261" h="239268">
                <a:moveTo>
                  <a:pt x="93028" y="18889"/>
                </a:moveTo>
                <a:cubicBezTo>
                  <a:pt x="91454" y="18889"/>
                  <a:pt x="88306" y="18889"/>
                  <a:pt x="80435" y="37779"/>
                </a:cubicBezTo>
                <a:cubicBezTo>
                  <a:pt x="75712" y="18889"/>
                  <a:pt x="69416" y="6296"/>
                  <a:pt x="67842" y="6296"/>
                </a:cubicBezTo>
                <a:cubicBezTo>
                  <a:pt x="66267" y="6296"/>
                  <a:pt x="59971" y="18889"/>
                  <a:pt x="53674" y="37779"/>
                </a:cubicBezTo>
                <a:cubicBezTo>
                  <a:pt x="45803" y="15741"/>
                  <a:pt x="37933" y="0"/>
                  <a:pt x="34784" y="0"/>
                </a:cubicBezTo>
                <a:cubicBezTo>
                  <a:pt x="34784" y="0"/>
                  <a:pt x="34784" y="0"/>
                  <a:pt x="34784" y="0"/>
                </a:cubicBezTo>
                <a:cubicBezTo>
                  <a:pt x="33210" y="0"/>
                  <a:pt x="28488" y="0"/>
                  <a:pt x="12746" y="70836"/>
                </a:cubicBezTo>
                <a:cubicBezTo>
                  <a:pt x="9598" y="88152"/>
                  <a:pt x="-1421" y="143247"/>
                  <a:pt x="153" y="166859"/>
                </a:cubicBezTo>
                <a:cubicBezTo>
                  <a:pt x="1727" y="203064"/>
                  <a:pt x="17469" y="221954"/>
                  <a:pt x="42655" y="221954"/>
                </a:cubicBezTo>
                <a:cubicBezTo>
                  <a:pt x="48952" y="231398"/>
                  <a:pt x="59971" y="237695"/>
                  <a:pt x="74138" y="239269"/>
                </a:cubicBezTo>
                <a:cubicBezTo>
                  <a:pt x="75712" y="239269"/>
                  <a:pt x="77287" y="239269"/>
                  <a:pt x="78861" y="239269"/>
                </a:cubicBezTo>
                <a:cubicBezTo>
                  <a:pt x="91454" y="239269"/>
                  <a:pt x="100899" y="234546"/>
                  <a:pt x="108770" y="226676"/>
                </a:cubicBezTo>
                <a:cubicBezTo>
                  <a:pt x="116640" y="217231"/>
                  <a:pt x="121363" y="203064"/>
                  <a:pt x="122937" y="184174"/>
                </a:cubicBezTo>
                <a:cubicBezTo>
                  <a:pt x="126085" y="160562"/>
                  <a:pt x="105621" y="20464"/>
                  <a:pt x="93028" y="18889"/>
                </a:cubicBezTo>
                <a:close/>
                <a:moveTo>
                  <a:pt x="45803" y="218805"/>
                </a:moveTo>
                <a:cubicBezTo>
                  <a:pt x="44229" y="217231"/>
                  <a:pt x="44229" y="215657"/>
                  <a:pt x="42655" y="214083"/>
                </a:cubicBezTo>
                <a:cubicBezTo>
                  <a:pt x="45803" y="215657"/>
                  <a:pt x="50526" y="217231"/>
                  <a:pt x="53674" y="218805"/>
                </a:cubicBezTo>
                <a:cubicBezTo>
                  <a:pt x="52100" y="218805"/>
                  <a:pt x="48952" y="220379"/>
                  <a:pt x="47377" y="220379"/>
                </a:cubicBezTo>
                <a:cubicBezTo>
                  <a:pt x="47377" y="218805"/>
                  <a:pt x="47377" y="218805"/>
                  <a:pt x="45803" y="218805"/>
                </a:cubicBezTo>
                <a:close/>
                <a:moveTo>
                  <a:pt x="6450" y="168432"/>
                </a:moveTo>
                <a:cubicBezTo>
                  <a:pt x="4875" y="135376"/>
                  <a:pt x="28488" y="26760"/>
                  <a:pt x="36358" y="7871"/>
                </a:cubicBezTo>
                <a:cubicBezTo>
                  <a:pt x="39507" y="12593"/>
                  <a:pt x="45803" y="28334"/>
                  <a:pt x="52100" y="47224"/>
                </a:cubicBezTo>
                <a:cubicBezTo>
                  <a:pt x="39507" y="85003"/>
                  <a:pt x="25339" y="140098"/>
                  <a:pt x="25339" y="163710"/>
                </a:cubicBezTo>
                <a:cubicBezTo>
                  <a:pt x="25339" y="184174"/>
                  <a:pt x="28488" y="198341"/>
                  <a:pt x="37933" y="207786"/>
                </a:cubicBezTo>
                <a:cubicBezTo>
                  <a:pt x="39507" y="212509"/>
                  <a:pt x="39507" y="215657"/>
                  <a:pt x="41081" y="218805"/>
                </a:cubicBezTo>
                <a:cubicBezTo>
                  <a:pt x="19043" y="217231"/>
                  <a:pt x="8024" y="199915"/>
                  <a:pt x="6450" y="168432"/>
                </a:cubicBezTo>
                <a:close/>
                <a:moveTo>
                  <a:pt x="118214" y="187322"/>
                </a:moveTo>
                <a:cubicBezTo>
                  <a:pt x="116640" y="204638"/>
                  <a:pt x="111918" y="218805"/>
                  <a:pt x="105621" y="226676"/>
                </a:cubicBezTo>
                <a:cubicBezTo>
                  <a:pt x="97750" y="234546"/>
                  <a:pt x="88306" y="237695"/>
                  <a:pt x="75712" y="237695"/>
                </a:cubicBezTo>
                <a:cubicBezTo>
                  <a:pt x="64693" y="236121"/>
                  <a:pt x="56822" y="232972"/>
                  <a:pt x="50526" y="226676"/>
                </a:cubicBezTo>
                <a:cubicBezTo>
                  <a:pt x="58397" y="226676"/>
                  <a:pt x="64693" y="223527"/>
                  <a:pt x="69416" y="220379"/>
                </a:cubicBezTo>
                <a:cubicBezTo>
                  <a:pt x="93028" y="218805"/>
                  <a:pt x="105621" y="201489"/>
                  <a:pt x="105621" y="166859"/>
                </a:cubicBezTo>
                <a:cubicBezTo>
                  <a:pt x="105621" y="143247"/>
                  <a:pt x="93028" y="86578"/>
                  <a:pt x="82009" y="48798"/>
                </a:cubicBezTo>
                <a:cubicBezTo>
                  <a:pt x="86731" y="39353"/>
                  <a:pt x="89880" y="31483"/>
                  <a:pt x="91454" y="28334"/>
                </a:cubicBezTo>
                <a:cubicBezTo>
                  <a:pt x="99325" y="44076"/>
                  <a:pt x="121363" y="152691"/>
                  <a:pt x="118214" y="187322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รูปแบบอิสระ: รูปร่าง 25">
            <a:extLst>
              <a:ext uri="{FF2B5EF4-FFF2-40B4-BE49-F238E27FC236}">
                <a16:creationId xmlns:a16="http://schemas.microsoft.com/office/drawing/2014/main" id="{66E22235-7F03-426E-955F-E18984065D00}"/>
              </a:ext>
            </a:extLst>
          </p:cNvPr>
          <p:cNvSpPr/>
          <p:nvPr/>
        </p:nvSpPr>
        <p:spPr>
          <a:xfrm>
            <a:off x="7832580" y="1659142"/>
            <a:ext cx="123261" cy="239268"/>
          </a:xfrm>
          <a:custGeom>
            <a:avLst/>
            <a:gdLst>
              <a:gd name="connsiteX0" fmla="*/ 93027 w 123261"/>
              <a:gd name="connsiteY0" fmla="*/ 18890 h 239268"/>
              <a:gd name="connsiteX1" fmla="*/ 80434 w 123261"/>
              <a:gd name="connsiteY1" fmla="*/ 37779 h 239268"/>
              <a:gd name="connsiteX2" fmla="*/ 67841 w 123261"/>
              <a:gd name="connsiteY2" fmla="*/ 6296 h 239268"/>
              <a:gd name="connsiteX3" fmla="*/ 53674 w 123261"/>
              <a:gd name="connsiteY3" fmla="*/ 37779 h 239268"/>
              <a:gd name="connsiteX4" fmla="*/ 34785 w 123261"/>
              <a:gd name="connsiteY4" fmla="*/ 0 h 239268"/>
              <a:gd name="connsiteX5" fmla="*/ 34785 w 123261"/>
              <a:gd name="connsiteY5" fmla="*/ 0 h 239268"/>
              <a:gd name="connsiteX6" fmla="*/ 12746 w 123261"/>
              <a:gd name="connsiteY6" fmla="*/ 70836 h 239268"/>
              <a:gd name="connsiteX7" fmla="*/ 153 w 123261"/>
              <a:gd name="connsiteY7" fmla="*/ 166858 h 239268"/>
              <a:gd name="connsiteX8" fmla="*/ 42655 w 123261"/>
              <a:gd name="connsiteY8" fmla="*/ 221953 h 239268"/>
              <a:gd name="connsiteX9" fmla="*/ 74138 w 123261"/>
              <a:gd name="connsiteY9" fmla="*/ 239269 h 239268"/>
              <a:gd name="connsiteX10" fmla="*/ 78861 w 123261"/>
              <a:gd name="connsiteY10" fmla="*/ 239269 h 239268"/>
              <a:gd name="connsiteX11" fmla="*/ 108769 w 123261"/>
              <a:gd name="connsiteY11" fmla="*/ 226676 h 239268"/>
              <a:gd name="connsiteX12" fmla="*/ 122937 w 123261"/>
              <a:gd name="connsiteY12" fmla="*/ 184174 h 239268"/>
              <a:gd name="connsiteX13" fmla="*/ 93027 w 123261"/>
              <a:gd name="connsiteY13" fmla="*/ 18890 h 239268"/>
              <a:gd name="connsiteX14" fmla="*/ 45803 w 123261"/>
              <a:gd name="connsiteY14" fmla="*/ 218805 h 239268"/>
              <a:gd name="connsiteX15" fmla="*/ 42655 w 123261"/>
              <a:gd name="connsiteY15" fmla="*/ 214083 h 239268"/>
              <a:gd name="connsiteX16" fmla="*/ 53674 w 123261"/>
              <a:gd name="connsiteY16" fmla="*/ 218805 h 239268"/>
              <a:gd name="connsiteX17" fmla="*/ 47378 w 123261"/>
              <a:gd name="connsiteY17" fmla="*/ 220379 h 239268"/>
              <a:gd name="connsiteX18" fmla="*/ 45803 w 123261"/>
              <a:gd name="connsiteY18" fmla="*/ 218805 h 239268"/>
              <a:gd name="connsiteX19" fmla="*/ 6449 w 123261"/>
              <a:gd name="connsiteY19" fmla="*/ 168433 h 239268"/>
              <a:gd name="connsiteX20" fmla="*/ 36358 w 123261"/>
              <a:gd name="connsiteY20" fmla="*/ 7871 h 239268"/>
              <a:gd name="connsiteX21" fmla="*/ 52100 w 123261"/>
              <a:gd name="connsiteY21" fmla="*/ 47224 h 239268"/>
              <a:gd name="connsiteX22" fmla="*/ 25339 w 123261"/>
              <a:gd name="connsiteY22" fmla="*/ 163710 h 239268"/>
              <a:gd name="connsiteX23" fmla="*/ 37932 w 123261"/>
              <a:gd name="connsiteY23" fmla="*/ 207786 h 239268"/>
              <a:gd name="connsiteX24" fmla="*/ 41081 w 123261"/>
              <a:gd name="connsiteY24" fmla="*/ 218805 h 239268"/>
              <a:gd name="connsiteX25" fmla="*/ 6449 w 123261"/>
              <a:gd name="connsiteY25" fmla="*/ 168433 h 239268"/>
              <a:gd name="connsiteX26" fmla="*/ 118214 w 123261"/>
              <a:gd name="connsiteY26" fmla="*/ 187322 h 239268"/>
              <a:gd name="connsiteX27" fmla="*/ 105621 w 123261"/>
              <a:gd name="connsiteY27" fmla="*/ 226676 h 239268"/>
              <a:gd name="connsiteX28" fmla="*/ 75712 w 123261"/>
              <a:gd name="connsiteY28" fmla="*/ 237695 h 239268"/>
              <a:gd name="connsiteX29" fmla="*/ 50526 w 123261"/>
              <a:gd name="connsiteY29" fmla="*/ 226676 h 239268"/>
              <a:gd name="connsiteX30" fmla="*/ 69415 w 123261"/>
              <a:gd name="connsiteY30" fmla="*/ 220379 h 239268"/>
              <a:gd name="connsiteX31" fmla="*/ 105621 w 123261"/>
              <a:gd name="connsiteY31" fmla="*/ 166858 h 239268"/>
              <a:gd name="connsiteX32" fmla="*/ 82009 w 123261"/>
              <a:gd name="connsiteY32" fmla="*/ 48798 h 239268"/>
              <a:gd name="connsiteX33" fmla="*/ 91454 w 123261"/>
              <a:gd name="connsiteY33" fmla="*/ 28334 h 239268"/>
              <a:gd name="connsiteX34" fmla="*/ 118214 w 123261"/>
              <a:gd name="connsiteY34" fmla="*/ 187322 h 23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3261" h="239268">
                <a:moveTo>
                  <a:pt x="93027" y="18890"/>
                </a:moveTo>
                <a:cubicBezTo>
                  <a:pt x="91454" y="18890"/>
                  <a:pt x="88305" y="18890"/>
                  <a:pt x="80434" y="37779"/>
                </a:cubicBezTo>
                <a:cubicBezTo>
                  <a:pt x="75712" y="18890"/>
                  <a:pt x="69415" y="6296"/>
                  <a:pt x="67841" y="6296"/>
                </a:cubicBezTo>
                <a:cubicBezTo>
                  <a:pt x="66268" y="6296"/>
                  <a:pt x="59971" y="18890"/>
                  <a:pt x="53674" y="37779"/>
                </a:cubicBezTo>
                <a:cubicBezTo>
                  <a:pt x="45803" y="15741"/>
                  <a:pt x="37932" y="0"/>
                  <a:pt x="34785" y="0"/>
                </a:cubicBezTo>
                <a:cubicBezTo>
                  <a:pt x="34785" y="0"/>
                  <a:pt x="34785" y="0"/>
                  <a:pt x="34785" y="0"/>
                </a:cubicBezTo>
                <a:cubicBezTo>
                  <a:pt x="33210" y="0"/>
                  <a:pt x="28488" y="0"/>
                  <a:pt x="12746" y="70836"/>
                </a:cubicBezTo>
                <a:cubicBezTo>
                  <a:pt x="9598" y="88152"/>
                  <a:pt x="-1422" y="143246"/>
                  <a:pt x="153" y="166858"/>
                </a:cubicBezTo>
                <a:cubicBezTo>
                  <a:pt x="1727" y="203064"/>
                  <a:pt x="17468" y="221953"/>
                  <a:pt x="42655" y="221953"/>
                </a:cubicBezTo>
                <a:cubicBezTo>
                  <a:pt x="48951" y="231398"/>
                  <a:pt x="59971" y="237695"/>
                  <a:pt x="74138" y="239269"/>
                </a:cubicBezTo>
                <a:cubicBezTo>
                  <a:pt x="75712" y="239269"/>
                  <a:pt x="77286" y="239269"/>
                  <a:pt x="78861" y="239269"/>
                </a:cubicBezTo>
                <a:cubicBezTo>
                  <a:pt x="91454" y="239269"/>
                  <a:pt x="100898" y="234546"/>
                  <a:pt x="108769" y="226676"/>
                </a:cubicBezTo>
                <a:cubicBezTo>
                  <a:pt x="116640" y="217231"/>
                  <a:pt x="121363" y="203064"/>
                  <a:pt x="122937" y="184174"/>
                </a:cubicBezTo>
                <a:cubicBezTo>
                  <a:pt x="126085" y="160562"/>
                  <a:pt x="105621" y="20464"/>
                  <a:pt x="93027" y="18890"/>
                </a:cubicBezTo>
                <a:close/>
                <a:moveTo>
                  <a:pt x="45803" y="218805"/>
                </a:moveTo>
                <a:cubicBezTo>
                  <a:pt x="44229" y="217231"/>
                  <a:pt x="44229" y="215657"/>
                  <a:pt x="42655" y="214083"/>
                </a:cubicBezTo>
                <a:cubicBezTo>
                  <a:pt x="45803" y="215657"/>
                  <a:pt x="50526" y="217231"/>
                  <a:pt x="53674" y="218805"/>
                </a:cubicBezTo>
                <a:cubicBezTo>
                  <a:pt x="52100" y="218805"/>
                  <a:pt x="48951" y="220379"/>
                  <a:pt x="47378" y="220379"/>
                </a:cubicBezTo>
                <a:cubicBezTo>
                  <a:pt x="47378" y="218805"/>
                  <a:pt x="47378" y="218805"/>
                  <a:pt x="45803" y="218805"/>
                </a:cubicBezTo>
                <a:close/>
                <a:moveTo>
                  <a:pt x="6449" y="168433"/>
                </a:moveTo>
                <a:cubicBezTo>
                  <a:pt x="4875" y="135376"/>
                  <a:pt x="28488" y="26760"/>
                  <a:pt x="36358" y="7871"/>
                </a:cubicBezTo>
                <a:cubicBezTo>
                  <a:pt x="39507" y="12593"/>
                  <a:pt x="45803" y="28334"/>
                  <a:pt x="52100" y="47224"/>
                </a:cubicBezTo>
                <a:cubicBezTo>
                  <a:pt x="39507" y="85003"/>
                  <a:pt x="25339" y="140098"/>
                  <a:pt x="25339" y="163710"/>
                </a:cubicBezTo>
                <a:cubicBezTo>
                  <a:pt x="25339" y="184174"/>
                  <a:pt x="28488" y="198341"/>
                  <a:pt x="37932" y="207786"/>
                </a:cubicBezTo>
                <a:cubicBezTo>
                  <a:pt x="39507" y="212509"/>
                  <a:pt x="39507" y="215657"/>
                  <a:pt x="41081" y="218805"/>
                </a:cubicBezTo>
                <a:cubicBezTo>
                  <a:pt x="19043" y="217231"/>
                  <a:pt x="8024" y="199915"/>
                  <a:pt x="6449" y="168433"/>
                </a:cubicBezTo>
                <a:close/>
                <a:moveTo>
                  <a:pt x="118214" y="187322"/>
                </a:moveTo>
                <a:cubicBezTo>
                  <a:pt x="116640" y="204638"/>
                  <a:pt x="111917" y="218805"/>
                  <a:pt x="105621" y="226676"/>
                </a:cubicBezTo>
                <a:cubicBezTo>
                  <a:pt x="97751" y="234546"/>
                  <a:pt x="88305" y="237695"/>
                  <a:pt x="75712" y="237695"/>
                </a:cubicBezTo>
                <a:cubicBezTo>
                  <a:pt x="64693" y="236121"/>
                  <a:pt x="56822" y="232972"/>
                  <a:pt x="50526" y="226676"/>
                </a:cubicBezTo>
                <a:cubicBezTo>
                  <a:pt x="58397" y="226676"/>
                  <a:pt x="64693" y="223528"/>
                  <a:pt x="69415" y="220379"/>
                </a:cubicBezTo>
                <a:cubicBezTo>
                  <a:pt x="93027" y="218805"/>
                  <a:pt x="105621" y="201489"/>
                  <a:pt x="105621" y="166858"/>
                </a:cubicBezTo>
                <a:cubicBezTo>
                  <a:pt x="105621" y="143246"/>
                  <a:pt x="93027" y="86578"/>
                  <a:pt x="82009" y="48798"/>
                </a:cubicBezTo>
                <a:cubicBezTo>
                  <a:pt x="86731" y="39353"/>
                  <a:pt x="89880" y="31483"/>
                  <a:pt x="91454" y="28334"/>
                </a:cubicBezTo>
                <a:cubicBezTo>
                  <a:pt x="99324" y="44076"/>
                  <a:pt x="121363" y="152691"/>
                  <a:pt x="118214" y="187322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รูปแบบอิสระ: รูปร่าง 26">
            <a:extLst>
              <a:ext uri="{FF2B5EF4-FFF2-40B4-BE49-F238E27FC236}">
                <a16:creationId xmlns:a16="http://schemas.microsoft.com/office/drawing/2014/main" id="{D9B10658-CE39-477F-8464-4282DB0116F1}"/>
              </a:ext>
            </a:extLst>
          </p:cNvPr>
          <p:cNvSpPr/>
          <p:nvPr/>
        </p:nvSpPr>
        <p:spPr>
          <a:xfrm>
            <a:off x="621548" y="2069992"/>
            <a:ext cx="99548" cy="192044"/>
          </a:xfrm>
          <a:custGeom>
            <a:avLst/>
            <a:gdLst>
              <a:gd name="connsiteX0" fmla="*/ 75559 w 99548"/>
              <a:gd name="connsiteY0" fmla="*/ 14167 h 192044"/>
              <a:gd name="connsiteX1" fmla="*/ 64540 w 99548"/>
              <a:gd name="connsiteY1" fmla="*/ 29909 h 192044"/>
              <a:gd name="connsiteX2" fmla="*/ 55095 w 99548"/>
              <a:gd name="connsiteY2" fmla="*/ 4722 h 192044"/>
              <a:gd name="connsiteX3" fmla="*/ 44076 w 99548"/>
              <a:gd name="connsiteY3" fmla="*/ 29909 h 192044"/>
              <a:gd name="connsiteX4" fmla="*/ 28335 w 99548"/>
              <a:gd name="connsiteY4" fmla="*/ 0 h 192044"/>
              <a:gd name="connsiteX5" fmla="*/ 28335 w 99548"/>
              <a:gd name="connsiteY5" fmla="*/ 0 h 192044"/>
              <a:gd name="connsiteX6" fmla="*/ 11019 w 99548"/>
              <a:gd name="connsiteY6" fmla="*/ 56669 h 192044"/>
              <a:gd name="connsiteX7" fmla="*/ 0 w 99548"/>
              <a:gd name="connsiteY7" fmla="*/ 133802 h 192044"/>
              <a:gd name="connsiteX8" fmla="*/ 34631 w 99548"/>
              <a:gd name="connsiteY8" fmla="*/ 177877 h 192044"/>
              <a:gd name="connsiteX9" fmla="*/ 59818 w 99548"/>
              <a:gd name="connsiteY9" fmla="*/ 192045 h 192044"/>
              <a:gd name="connsiteX10" fmla="*/ 64540 w 99548"/>
              <a:gd name="connsiteY10" fmla="*/ 192045 h 192044"/>
              <a:gd name="connsiteX11" fmla="*/ 88152 w 99548"/>
              <a:gd name="connsiteY11" fmla="*/ 182600 h 192044"/>
              <a:gd name="connsiteX12" fmla="*/ 99171 w 99548"/>
              <a:gd name="connsiteY12" fmla="*/ 147969 h 192044"/>
              <a:gd name="connsiteX13" fmla="*/ 75559 w 99548"/>
              <a:gd name="connsiteY13" fmla="*/ 14167 h 192044"/>
              <a:gd name="connsiteX14" fmla="*/ 37780 w 99548"/>
              <a:gd name="connsiteY14" fmla="*/ 174729 h 192044"/>
              <a:gd name="connsiteX15" fmla="*/ 36205 w 99548"/>
              <a:gd name="connsiteY15" fmla="*/ 170007 h 192044"/>
              <a:gd name="connsiteX16" fmla="*/ 45650 w 99548"/>
              <a:gd name="connsiteY16" fmla="*/ 173155 h 192044"/>
              <a:gd name="connsiteX17" fmla="*/ 40928 w 99548"/>
              <a:gd name="connsiteY17" fmla="*/ 174729 h 192044"/>
              <a:gd name="connsiteX18" fmla="*/ 37780 w 99548"/>
              <a:gd name="connsiteY18" fmla="*/ 174729 h 192044"/>
              <a:gd name="connsiteX19" fmla="*/ 6297 w 99548"/>
              <a:gd name="connsiteY19" fmla="*/ 133802 h 192044"/>
              <a:gd name="connsiteX20" fmla="*/ 29909 w 99548"/>
              <a:gd name="connsiteY20" fmla="*/ 4722 h 192044"/>
              <a:gd name="connsiteX21" fmla="*/ 42502 w 99548"/>
              <a:gd name="connsiteY21" fmla="*/ 36205 h 192044"/>
              <a:gd name="connsiteX22" fmla="*/ 20464 w 99548"/>
              <a:gd name="connsiteY22" fmla="*/ 129079 h 192044"/>
              <a:gd name="connsiteX23" fmla="*/ 29909 w 99548"/>
              <a:gd name="connsiteY23" fmla="*/ 163710 h 192044"/>
              <a:gd name="connsiteX24" fmla="*/ 33057 w 99548"/>
              <a:gd name="connsiteY24" fmla="*/ 173155 h 192044"/>
              <a:gd name="connsiteX25" fmla="*/ 6297 w 99548"/>
              <a:gd name="connsiteY25" fmla="*/ 133802 h 192044"/>
              <a:gd name="connsiteX26" fmla="*/ 96023 w 99548"/>
              <a:gd name="connsiteY26" fmla="*/ 147969 h 192044"/>
              <a:gd name="connsiteX27" fmla="*/ 85004 w 99548"/>
              <a:gd name="connsiteY27" fmla="*/ 179452 h 192044"/>
              <a:gd name="connsiteX28" fmla="*/ 59818 w 99548"/>
              <a:gd name="connsiteY28" fmla="*/ 187322 h 192044"/>
              <a:gd name="connsiteX29" fmla="*/ 39354 w 99548"/>
              <a:gd name="connsiteY29" fmla="*/ 177877 h 192044"/>
              <a:gd name="connsiteX30" fmla="*/ 55095 w 99548"/>
              <a:gd name="connsiteY30" fmla="*/ 173155 h 192044"/>
              <a:gd name="connsiteX31" fmla="*/ 85004 w 99548"/>
              <a:gd name="connsiteY31" fmla="*/ 130653 h 192044"/>
              <a:gd name="connsiteX32" fmla="*/ 66114 w 99548"/>
              <a:gd name="connsiteY32" fmla="*/ 34631 h 192044"/>
              <a:gd name="connsiteX33" fmla="*/ 73985 w 99548"/>
              <a:gd name="connsiteY33" fmla="*/ 17315 h 192044"/>
              <a:gd name="connsiteX34" fmla="*/ 96023 w 99548"/>
              <a:gd name="connsiteY34" fmla="*/ 147969 h 192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9548" h="192044">
                <a:moveTo>
                  <a:pt x="75559" y="14167"/>
                </a:moveTo>
                <a:cubicBezTo>
                  <a:pt x="73985" y="14167"/>
                  <a:pt x="72411" y="14167"/>
                  <a:pt x="64540" y="29909"/>
                </a:cubicBezTo>
                <a:cubicBezTo>
                  <a:pt x="59818" y="15741"/>
                  <a:pt x="56669" y="4722"/>
                  <a:pt x="55095" y="4722"/>
                </a:cubicBezTo>
                <a:cubicBezTo>
                  <a:pt x="53521" y="4722"/>
                  <a:pt x="48799" y="15741"/>
                  <a:pt x="44076" y="29909"/>
                </a:cubicBezTo>
                <a:cubicBezTo>
                  <a:pt x="37780" y="12593"/>
                  <a:pt x="31483" y="0"/>
                  <a:pt x="28335" y="0"/>
                </a:cubicBezTo>
                <a:cubicBezTo>
                  <a:pt x="28335" y="0"/>
                  <a:pt x="28335" y="0"/>
                  <a:pt x="28335" y="0"/>
                </a:cubicBezTo>
                <a:cubicBezTo>
                  <a:pt x="26761" y="0"/>
                  <a:pt x="22038" y="0"/>
                  <a:pt x="11019" y="56669"/>
                </a:cubicBezTo>
                <a:cubicBezTo>
                  <a:pt x="7871" y="69262"/>
                  <a:pt x="0" y="114912"/>
                  <a:pt x="0" y="133802"/>
                </a:cubicBezTo>
                <a:cubicBezTo>
                  <a:pt x="1574" y="162136"/>
                  <a:pt x="14167" y="177877"/>
                  <a:pt x="34631" y="177877"/>
                </a:cubicBezTo>
                <a:cubicBezTo>
                  <a:pt x="39354" y="185748"/>
                  <a:pt x="48799" y="190470"/>
                  <a:pt x="59818" y="192045"/>
                </a:cubicBezTo>
                <a:cubicBezTo>
                  <a:pt x="61392" y="192045"/>
                  <a:pt x="62966" y="192045"/>
                  <a:pt x="64540" y="192045"/>
                </a:cubicBezTo>
                <a:cubicBezTo>
                  <a:pt x="73985" y="192045"/>
                  <a:pt x="81856" y="188897"/>
                  <a:pt x="88152" y="182600"/>
                </a:cubicBezTo>
                <a:cubicBezTo>
                  <a:pt x="94449" y="174729"/>
                  <a:pt x="99171" y="163710"/>
                  <a:pt x="99171" y="147969"/>
                </a:cubicBezTo>
                <a:cubicBezTo>
                  <a:pt x="102320" y="127505"/>
                  <a:pt x="85004" y="14167"/>
                  <a:pt x="75559" y="14167"/>
                </a:cubicBezTo>
                <a:close/>
                <a:moveTo>
                  <a:pt x="37780" y="174729"/>
                </a:moveTo>
                <a:cubicBezTo>
                  <a:pt x="37780" y="173155"/>
                  <a:pt x="36205" y="171581"/>
                  <a:pt x="36205" y="170007"/>
                </a:cubicBezTo>
                <a:cubicBezTo>
                  <a:pt x="39354" y="171581"/>
                  <a:pt x="42502" y="173155"/>
                  <a:pt x="45650" y="173155"/>
                </a:cubicBezTo>
                <a:cubicBezTo>
                  <a:pt x="44076" y="173155"/>
                  <a:pt x="42502" y="173155"/>
                  <a:pt x="40928" y="174729"/>
                </a:cubicBezTo>
                <a:cubicBezTo>
                  <a:pt x="39354" y="174729"/>
                  <a:pt x="39354" y="174729"/>
                  <a:pt x="37780" y="174729"/>
                </a:cubicBezTo>
                <a:close/>
                <a:moveTo>
                  <a:pt x="6297" y="133802"/>
                </a:moveTo>
                <a:cubicBezTo>
                  <a:pt x="4722" y="107041"/>
                  <a:pt x="23612" y="18889"/>
                  <a:pt x="29909" y="4722"/>
                </a:cubicBezTo>
                <a:cubicBezTo>
                  <a:pt x="33057" y="9444"/>
                  <a:pt x="37780" y="20464"/>
                  <a:pt x="42502" y="36205"/>
                </a:cubicBezTo>
                <a:cubicBezTo>
                  <a:pt x="33057" y="67688"/>
                  <a:pt x="20464" y="111763"/>
                  <a:pt x="20464" y="129079"/>
                </a:cubicBezTo>
                <a:cubicBezTo>
                  <a:pt x="20464" y="144820"/>
                  <a:pt x="23612" y="157414"/>
                  <a:pt x="29909" y="163710"/>
                </a:cubicBezTo>
                <a:cubicBezTo>
                  <a:pt x="29909" y="166858"/>
                  <a:pt x="31483" y="170007"/>
                  <a:pt x="33057" y="173155"/>
                </a:cubicBezTo>
                <a:cubicBezTo>
                  <a:pt x="17316" y="173155"/>
                  <a:pt x="7871" y="160562"/>
                  <a:pt x="6297" y="133802"/>
                </a:cubicBezTo>
                <a:close/>
                <a:moveTo>
                  <a:pt x="96023" y="147969"/>
                </a:moveTo>
                <a:cubicBezTo>
                  <a:pt x="94449" y="162136"/>
                  <a:pt x="91301" y="173155"/>
                  <a:pt x="85004" y="179452"/>
                </a:cubicBezTo>
                <a:cubicBezTo>
                  <a:pt x="78708" y="185748"/>
                  <a:pt x="70837" y="188897"/>
                  <a:pt x="59818" y="187322"/>
                </a:cubicBezTo>
                <a:cubicBezTo>
                  <a:pt x="50373" y="187322"/>
                  <a:pt x="44076" y="184174"/>
                  <a:pt x="39354" y="177877"/>
                </a:cubicBezTo>
                <a:cubicBezTo>
                  <a:pt x="45650" y="177877"/>
                  <a:pt x="50373" y="176303"/>
                  <a:pt x="55095" y="173155"/>
                </a:cubicBezTo>
                <a:cubicBezTo>
                  <a:pt x="73985" y="171581"/>
                  <a:pt x="83430" y="157414"/>
                  <a:pt x="85004" y="130653"/>
                </a:cubicBezTo>
                <a:cubicBezTo>
                  <a:pt x="85004" y="111763"/>
                  <a:pt x="75559" y="66114"/>
                  <a:pt x="66114" y="34631"/>
                </a:cubicBezTo>
                <a:cubicBezTo>
                  <a:pt x="69263" y="26760"/>
                  <a:pt x="72411" y="20464"/>
                  <a:pt x="73985" y="17315"/>
                </a:cubicBezTo>
                <a:cubicBezTo>
                  <a:pt x="81856" y="33057"/>
                  <a:pt x="99171" y="121208"/>
                  <a:pt x="96023" y="147969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รูปแบบอิสระ: รูปร่าง 27">
            <a:extLst>
              <a:ext uri="{FF2B5EF4-FFF2-40B4-BE49-F238E27FC236}">
                <a16:creationId xmlns:a16="http://schemas.microsoft.com/office/drawing/2014/main" id="{6A1B31BA-EAF6-43C8-AF4A-943F76000658}"/>
              </a:ext>
            </a:extLst>
          </p:cNvPr>
          <p:cNvSpPr/>
          <p:nvPr/>
        </p:nvSpPr>
        <p:spPr>
          <a:xfrm>
            <a:off x="1000783" y="2306113"/>
            <a:ext cx="148175" cy="284918"/>
          </a:xfrm>
          <a:custGeom>
            <a:avLst/>
            <a:gdLst>
              <a:gd name="connsiteX0" fmla="*/ 110326 w 148175"/>
              <a:gd name="connsiteY0" fmla="*/ 20464 h 284918"/>
              <a:gd name="connsiteX1" fmla="*/ 94584 w 148175"/>
              <a:gd name="connsiteY1" fmla="*/ 44076 h 284918"/>
              <a:gd name="connsiteX2" fmla="*/ 80417 w 148175"/>
              <a:gd name="connsiteY2" fmla="*/ 6296 h 284918"/>
              <a:gd name="connsiteX3" fmla="*/ 64675 w 148175"/>
              <a:gd name="connsiteY3" fmla="*/ 44076 h 284918"/>
              <a:gd name="connsiteX4" fmla="*/ 41063 w 148175"/>
              <a:gd name="connsiteY4" fmla="*/ 0 h 284918"/>
              <a:gd name="connsiteX5" fmla="*/ 41063 w 148175"/>
              <a:gd name="connsiteY5" fmla="*/ 0 h 284918"/>
              <a:gd name="connsiteX6" fmla="*/ 15877 w 148175"/>
              <a:gd name="connsiteY6" fmla="*/ 83429 h 284918"/>
              <a:gd name="connsiteX7" fmla="*/ 135 w 148175"/>
              <a:gd name="connsiteY7" fmla="*/ 198341 h 284918"/>
              <a:gd name="connsiteX8" fmla="*/ 50508 w 148175"/>
              <a:gd name="connsiteY8" fmla="*/ 264455 h 284918"/>
              <a:gd name="connsiteX9" fmla="*/ 88288 w 148175"/>
              <a:gd name="connsiteY9" fmla="*/ 284919 h 284918"/>
              <a:gd name="connsiteX10" fmla="*/ 94584 w 148175"/>
              <a:gd name="connsiteY10" fmla="*/ 284919 h 284918"/>
              <a:gd name="connsiteX11" fmla="*/ 130790 w 148175"/>
              <a:gd name="connsiteY11" fmla="*/ 270751 h 284918"/>
              <a:gd name="connsiteX12" fmla="*/ 148106 w 148175"/>
              <a:gd name="connsiteY12" fmla="*/ 220379 h 284918"/>
              <a:gd name="connsiteX13" fmla="*/ 110326 w 148175"/>
              <a:gd name="connsiteY13" fmla="*/ 20464 h 284918"/>
              <a:gd name="connsiteX14" fmla="*/ 55230 w 148175"/>
              <a:gd name="connsiteY14" fmla="*/ 258159 h 284918"/>
              <a:gd name="connsiteX15" fmla="*/ 52082 w 148175"/>
              <a:gd name="connsiteY15" fmla="*/ 251862 h 284918"/>
              <a:gd name="connsiteX16" fmla="*/ 66249 w 148175"/>
              <a:gd name="connsiteY16" fmla="*/ 256584 h 284918"/>
              <a:gd name="connsiteX17" fmla="*/ 58379 w 148175"/>
              <a:gd name="connsiteY17" fmla="*/ 258159 h 284918"/>
              <a:gd name="connsiteX18" fmla="*/ 55230 w 148175"/>
              <a:gd name="connsiteY18" fmla="*/ 258159 h 284918"/>
              <a:gd name="connsiteX19" fmla="*/ 6432 w 148175"/>
              <a:gd name="connsiteY19" fmla="*/ 198341 h 284918"/>
              <a:gd name="connsiteX20" fmla="*/ 41063 w 148175"/>
              <a:gd name="connsiteY20" fmla="*/ 7871 h 284918"/>
              <a:gd name="connsiteX21" fmla="*/ 59953 w 148175"/>
              <a:gd name="connsiteY21" fmla="*/ 53521 h 284918"/>
              <a:gd name="connsiteX22" fmla="*/ 26896 w 148175"/>
              <a:gd name="connsiteY22" fmla="*/ 192045 h 284918"/>
              <a:gd name="connsiteX23" fmla="*/ 41063 w 148175"/>
              <a:gd name="connsiteY23" fmla="*/ 243991 h 284918"/>
              <a:gd name="connsiteX24" fmla="*/ 45786 w 148175"/>
              <a:gd name="connsiteY24" fmla="*/ 256584 h 284918"/>
              <a:gd name="connsiteX25" fmla="*/ 6432 w 148175"/>
              <a:gd name="connsiteY25" fmla="*/ 198341 h 284918"/>
              <a:gd name="connsiteX26" fmla="*/ 140235 w 148175"/>
              <a:gd name="connsiteY26" fmla="*/ 218805 h 284918"/>
              <a:gd name="connsiteX27" fmla="*/ 124493 w 148175"/>
              <a:gd name="connsiteY27" fmla="*/ 266029 h 284918"/>
              <a:gd name="connsiteX28" fmla="*/ 88288 w 148175"/>
              <a:gd name="connsiteY28" fmla="*/ 278622 h 284918"/>
              <a:gd name="connsiteX29" fmla="*/ 58379 w 148175"/>
              <a:gd name="connsiteY29" fmla="*/ 266029 h 284918"/>
              <a:gd name="connsiteX30" fmla="*/ 81991 w 148175"/>
              <a:gd name="connsiteY30" fmla="*/ 259733 h 284918"/>
              <a:gd name="connsiteX31" fmla="*/ 126067 w 148175"/>
              <a:gd name="connsiteY31" fmla="*/ 196767 h 284918"/>
              <a:gd name="connsiteX32" fmla="*/ 97733 w 148175"/>
              <a:gd name="connsiteY32" fmla="*/ 55095 h 284918"/>
              <a:gd name="connsiteX33" fmla="*/ 108752 w 148175"/>
              <a:gd name="connsiteY33" fmla="*/ 29909 h 284918"/>
              <a:gd name="connsiteX34" fmla="*/ 140235 w 148175"/>
              <a:gd name="connsiteY34" fmla="*/ 218805 h 28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8175" h="284918">
                <a:moveTo>
                  <a:pt x="110326" y="20464"/>
                </a:moveTo>
                <a:cubicBezTo>
                  <a:pt x="108752" y="20464"/>
                  <a:pt x="105603" y="20464"/>
                  <a:pt x="94584" y="44076"/>
                </a:cubicBezTo>
                <a:cubicBezTo>
                  <a:pt x="88288" y="22038"/>
                  <a:pt x="81991" y="6296"/>
                  <a:pt x="80417" y="6296"/>
                </a:cubicBezTo>
                <a:cubicBezTo>
                  <a:pt x="78843" y="6296"/>
                  <a:pt x="72546" y="22038"/>
                  <a:pt x="64675" y="44076"/>
                </a:cubicBezTo>
                <a:cubicBezTo>
                  <a:pt x="55230" y="18889"/>
                  <a:pt x="45786" y="0"/>
                  <a:pt x="41063" y="0"/>
                </a:cubicBezTo>
                <a:cubicBezTo>
                  <a:pt x="41063" y="0"/>
                  <a:pt x="41063" y="0"/>
                  <a:pt x="41063" y="0"/>
                </a:cubicBezTo>
                <a:cubicBezTo>
                  <a:pt x="39489" y="0"/>
                  <a:pt x="33192" y="0"/>
                  <a:pt x="15877" y="83429"/>
                </a:cubicBezTo>
                <a:cubicBezTo>
                  <a:pt x="11154" y="102319"/>
                  <a:pt x="-1439" y="170007"/>
                  <a:pt x="135" y="198341"/>
                </a:cubicBezTo>
                <a:cubicBezTo>
                  <a:pt x="3283" y="240843"/>
                  <a:pt x="20599" y="262881"/>
                  <a:pt x="50508" y="264455"/>
                </a:cubicBezTo>
                <a:cubicBezTo>
                  <a:pt x="58379" y="275474"/>
                  <a:pt x="70972" y="283345"/>
                  <a:pt x="88288" y="284919"/>
                </a:cubicBezTo>
                <a:cubicBezTo>
                  <a:pt x="89862" y="284919"/>
                  <a:pt x="93010" y="284919"/>
                  <a:pt x="94584" y="284919"/>
                </a:cubicBezTo>
                <a:cubicBezTo>
                  <a:pt x="108752" y="284919"/>
                  <a:pt x="121345" y="280196"/>
                  <a:pt x="130790" y="270751"/>
                </a:cubicBezTo>
                <a:cubicBezTo>
                  <a:pt x="140235" y="259733"/>
                  <a:pt x="146531" y="242417"/>
                  <a:pt x="148106" y="220379"/>
                </a:cubicBezTo>
                <a:cubicBezTo>
                  <a:pt x="149680" y="188897"/>
                  <a:pt x="124493" y="22038"/>
                  <a:pt x="110326" y="20464"/>
                </a:cubicBezTo>
                <a:close/>
                <a:moveTo>
                  <a:pt x="55230" y="258159"/>
                </a:moveTo>
                <a:cubicBezTo>
                  <a:pt x="53656" y="256584"/>
                  <a:pt x="53656" y="253436"/>
                  <a:pt x="52082" y="251862"/>
                </a:cubicBezTo>
                <a:cubicBezTo>
                  <a:pt x="56805" y="255010"/>
                  <a:pt x="59953" y="256584"/>
                  <a:pt x="66249" y="256584"/>
                </a:cubicBezTo>
                <a:cubicBezTo>
                  <a:pt x="63101" y="256584"/>
                  <a:pt x="61527" y="258159"/>
                  <a:pt x="58379" y="258159"/>
                </a:cubicBezTo>
                <a:cubicBezTo>
                  <a:pt x="56805" y="258159"/>
                  <a:pt x="55230" y="258159"/>
                  <a:pt x="55230" y="258159"/>
                </a:cubicBezTo>
                <a:close/>
                <a:moveTo>
                  <a:pt x="6432" y="198341"/>
                </a:moveTo>
                <a:cubicBezTo>
                  <a:pt x="3283" y="157414"/>
                  <a:pt x="31618" y="29909"/>
                  <a:pt x="41063" y="7871"/>
                </a:cubicBezTo>
                <a:cubicBezTo>
                  <a:pt x="44211" y="14167"/>
                  <a:pt x="52082" y="31483"/>
                  <a:pt x="59953" y="53521"/>
                </a:cubicBezTo>
                <a:cubicBezTo>
                  <a:pt x="45786" y="99170"/>
                  <a:pt x="28470" y="165284"/>
                  <a:pt x="26896" y="192045"/>
                </a:cubicBezTo>
                <a:cubicBezTo>
                  <a:pt x="26896" y="215657"/>
                  <a:pt x="31618" y="232972"/>
                  <a:pt x="41063" y="243991"/>
                </a:cubicBezTo>
                <a:cubicBezTo>
                  <a:pt x="42637" y="248714"/>
                  <a:pt x="44211" y="253436"/>
                  <a:pt x="45786" y="256584"/>
                </a:cubicBezTo>
                <a:cubicBezTo>
                  <a:pt x="22173" y="255010"/>
                  <a:pt x="9580" y="236121"/>
                  <a:pt x="6432" y="198341"/>
                </a:cubicBezTo>
                <a:close/>
                <a:moveTo>
                  <a:pt x="140235" y="218805"/>
                </a:moveTo>
                <a:cubicBezTo>
                  <a:pt x="138661" y="239269"/>
                  <a:pt x="133938" y="255010"/>
                  <a:pt x="124493" y="266029"/>
                </a:cubicBezTo>
                <a:cubicBezTo>
                  <a:pt x="116623" y="275474"/>
                  <a:pt x="104029" y="280196"/>
                  <a:pt x="88288" y="278622"/>
                </a:cubicBezTo>
                <a:cubicBezTo>
                  <a:pt x="75694" y="277048"/>
                  <a:pt x="64675" y="272326"/>
                  <a:pt x="58379" y="266029"/>
                </a:cubicBezTo>
                <a:cubicBezTo>
                  <a:pt x="67824" y="266029"/>
                  <a:pt x="75694" y="262881"/>
                  <a:pt x="81991" y="259733"/>
                </a:cubicBezTo>
                <a:cubicBezTo>
                  <a:pt x="110326" y="258159"/>
                  <a:pt x="124493" y="236121"/>
                  <a:pt x="126067" y="196767"/>
                </a:cubicBezTo>
                <a:cubicBezTo>
                  <a:pt x="126067" y="170007"/>
                  <a:pt x="111900" y="102319"/>
                  <a:pt x="97733" y="55095"/>
                </a:cubicBezTo>
                <a:cubicBezTo>
                  <a:pt x="102455" y="44076"/>
                  <a:pt x="107178" y="34631"/>
                  <a:pt x="108752" y="29909"/>
                </a:cubicBezTo>
                <a:cubicBezTo>
                  <a:pt x="118197" y="48798"/>
                  <a:pt x="144957" y="177877"/>
                  <a:pt x="140235" y="218805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รูปแบบอิสระ: รูปร่าง 28">
            <a:extLst>
              <a:ext uri="{FF2B5EF4-FFF2-40B4-BE49-F238E27FC236}">
                <a16:creationId xmlns:a16="http://schemas.microsoft.com/office/drawing/2014/main" id="{C258F1FD-FE33-4C3A-9495-8635CBC95CF6}"/>
              </a:ext>
            </a:extLst>
          </p:cNvPr>
          <p:cNvSpPr/>
          <p:nvPr/>
        </p:nvSpPr>
        <p:spPr>
          <a:xfrm>
            <a:off x="8257618" y="2085733"/>
            <a:ext cx="148175" cy="284918"/>
          </a:xfrm>
          <a:custGeom>
            <a:avLst/>
            <a:gdLst>
              <a:gd name="connsiteX0" fmla="*/ 110326 w 148175"/>
              <a:gd name="connsiteY0" fmla="*/ 20464 h 284918"/>
              <a:gd name="connsiteX1" fmla="*/ 94584 w 148175"/>
              <a:gd name="connsiteY1" fmla="*/ 44076 h 284918"/>
              <a:gd name="connsiteX2" fmla="*/ 80417 w 148175"/>
              <a:gd name="connsiteY2" fmla="*/ 6296 h 284918"/>
              <a:gd name="connsiteX3" fmla="*/ 64675 w 148175"/>
              <a:gd name="connsiteY3" fmla="*/ 44076 h 284918"/>
              <a:gd name="connsiteX4" fmla="*/ 41063 w 148175"/>
              <a:gd name="connsiteY4" fmla="*/ 0 h 284918"/>
              <a:gd name="connsiteX5" fmla="*/ 41063 w 148175"/>
              <a:gd name="connsiteY5" fmla="*/ 0 h 284918"/>
              <a:gd name="connsiteX6" fmla="*/ 15877 w 148175"/>
              <a:gd name="connsiteY6" fmla="*/ 83429 h 284918"/>
              <a:gd name="connsiteX7" fmla="*/ 135 w 148175"/>
              <a:gd name="connsiteY7" fmla="*/ 198341 h 284918"/>
              <a:gd name="connsiteX8" fmla="*/ 50508 w 148175"/>
              <a:gd name="connsiteY8" fmla="*/ 264455 h 284918"/>
              <a:gd name="connsiteX9" fmla="*/ 88287 w 148175"/>
              <a:gd name="connsiteY9" fmla="*/ 284919 h 284918"/>
              <a:gd name="connsiteX10" fmla="*/ 94584 w 148175"/>
              <a:gd name="connsiteY10" fmla="*/ 284919 h 284918"/>
              <a:gd name="connsiteX11" fmla="*/ 130790 w 148175"/>
              <a:gd name="connsiteY11" fmla="*/ 270751 h 284918"/>
              <a:gd name="connsiteX12" fmla="*/ 148105 w 148175"/>
              <a:gd name="connsiteY12" fmla="*/ 220379 h 284918"/>
              <a:gd name="connsiteX13" fmla="*/ 110326 w 148175"/>
              <a:gd name="connsiteY13" fmla="*/ 20464 h 284918"/>
              <a:gd name="connsiteX14" fmla="*/ 55231 w 148175"/>
              <a:gd name="connsiteY14" fmla="*/ 258159 h 284918"/>
              <a:gd name="connsiteX15" fmla="*/ 52082 w 148175"/>
              <a:gd name="connsiteY15" fmla="*/ 251862 h 284918"/>
              <a:gd name="connsiteX16" fmla="*/ 66250 w 148175"/>
              <a:gd name="connsiteY16" fmla="*/ 256584 h 284918"/>
              <a:gd name="connsiteX17" fmla="*/ 58379 w 148175"/>
              <a:gd name="connsiteY17" fmla="*/ 258159 h 284918"/>
              <a:gd name="connsiteX18" fmla="*/ 55231 w 148175"/>
              <a:gd name="connsiteY18" fmla="*/ 258159 h 284918"/>
              <a:gd name="connsiteX19" fmla="*/ 6431 w 148175"/>
              <a:gd name="connsiteY19" fmla="*/ 198341 h 284918"/>
              <a:gd name="connsiteX20" fmla="*/ 41063 w 148175"/>
              <a:gd name="connsiteY20" fmla="*/ 7871 h 284918"/>
              <a:gd name="connsiteX21" fmla="*/ 59953 w 148175"/>
              <a:gd name="connsiteY21" fmla="*/ 53521 h 284918"/>
              <a:gd name="connsiteX22" fmla="*/ 26896 w 148175"/>
              <a:gd name="connsiteY22" fmla="*/ 192045 h 284918"/>
              <a:gd name="connsiteX23" fmla="*/ 41063 w 148175"/>
              <a:gd name="connsiteY23" fmla="*/ 243991 h 284918"/>
              <a:gd name="connsiteX24" fmla="*/ 45785 w 148175"/>
              <a:gd name="connsiteY24" fmla="*/ 256584 h 284918"/>
              <a:gd name="connsiteX25" fmla="*/ 6431 w 148175"/>
              <a:gd name="connsiteY25" fmla="*/ 198341 h 284918"/>
              <a:gd name="connsiteX26" fmla="*/ 140234 w 148175"/>
              <a:gd name="connsiteY26" fmla="*/ 218805 h 284918"/>
              <a:gd name="connsiteX27" fmla="*/ 124493 w 148175"/>
              <a:gd name="connsiteY27" fmla="*/ 266029 h 284918"/>
              <a:gd name="connsiteX28" fmla="*/ 88287 w 148175"/>
              <a:gd name="connsiteY28" fmla="*/ 278622 h 284918"/>
              <a:gd name="connsiteX29" fmla="*/ 58379 w 148175"/>
              <a:gd name="connsiteY29" fmla="*/ 266029 h 284918"/>
              <a:gd name="connsiteX30" fmla="*/ 81991 w 148175"/>
              <a:gd name="connsiteY30" fmla="*/ 259733 h 284918"/>
              <a:gd name="connsiteX31" fmla="*/ 126067 w 148175"/>
              <a:gd name="connsiteY31" fmla="*/ 196767 h 284918"/>
              <a:gd name="connsiteX32" fmla="*/ 97733 w 148175"/>
              <a:gd name="connsiteY32" fmla="*/ 55095 h 284918"/>
              <a:gd name="connsiteX33" fmla="*/ 108751 w 148175"/>
              <a:gd name="connsiteY33" fmla="*/ 29909 h 284918"/>
              <a:gd name="connsiteX34" fmla="*/ 140234 w 148175"/>
              <a:gd name="connsiteY34" fmla="*/ 218805 h 284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8175" h="284918">
                <a:moveTo>
                  <a:pt x="110326" y="20464"/>
                </a:moveTo>
                <a:cubicBezTo>
                  <a:pt x="108751" y="20464"/>
                  <a:pt x="105604" y="20464"/>
                  <a:pt x="94584" y="44076"/>
                </a:cubicBezTo>
                <a:cubicBezTo>
                  <a:pt x="88287" y="22038"/>
                  <a:pt x="81991" y="6296"/>
                  <a:pt x="80417" y="6296"/>
                </a:cubicBezTo>
                <a:cubicBezTo>
                  <a:pt x="78843" y="6296"/>
                  <a:pt x="72546" y="22038"/>
                  <a:pt x="64675" y="44076"/>
                </a:cubicBezTo>
                <a:cubicBezTo>
                  <a:pt x="55231" y="18889"/>
                  <a:pt x="45785" y="0"/>
                  <a:pt x="41063" y="0"/>
                </a:cubicBezTo>
                <a:cubicBezTo>
                  <a:pt x="41063" y="0"/>
                  <a:pt x="41063" y="0"/>
                  <a:pt x="41063" y="0"/>
                </a:cubicBezTo>
                <a:cubicBezTo>
                  <a:pt x="39489" y="0"/>
                  <a:pt x="33192" y="0"/>
                  <a:pt x="15877" y="83429"/>
                </a:cubicBezTo>
                <a:cubicBezTo>
                  <a:pt x="11155" y="102319"/>
                  <a:pt x="-1439" y="170007"/>
                  <a:pt x="135" y="198341"/>
                </a:cubicBezTo>
                <a:cubicBezTo>
                  <a:pt x="3284" y="240843"/>
                  <a:pt x="20599" y="262881"/>
                  <a:pt x="50508" y="264455"/>
                </a:cubicBezTo>
                <a:cubicBezTo>
                  <a:pt x="58379" y="275474"/>
                  <a:pt x="70972" y="283345"/>
                  <a:pt x="88287" y="284919"/>
                </a:cubicBezTo>
                <a:cubicBezTo>
                  <a:pt x="89862" y="284919"/>
                  <a:pt x="93010" y="284919"/>
                  <a:pt x="94584" y="284919"/>
                </a:cubicBezTo>
                <a:cubicBezTo>
                  <a:pt x="108751" y="284919"/>
                  <a:pt x="121345" y="280196"/>
                  <a:pt x="130790" y="270751"/>
                </a:cubicBezTo>
                <a:cubicBezTo>
                  <a:pt x="140234" y="259733"/>
                  <a:pt x="146531" y="242417"/>
                  <a:pt x="148105" y="220379"/>
                </a:cubicBezTo>
                <a:cubicBezTo>
                  <a:pt x="149680" y="188897"/>
                  <a:pt x="124493" y="22038"/>
                  <a:pt x="110326" y="20464"/>
                </a:cubicBezTo>
                <a:close/>
                <a:moveTo>
                  <a:pt x="55231" y="258159"/>
                </a:moveTo>
                <a:cubicBezTo>
                  <a:pt x="53656" y="256584"/>
                  <a:pt x="53656" y="253436"/>
                  <a:pt x="52082" y="251862"/>
                </a:cubicBezTo>
                <a:cubicBezTo>
                  <a:pt x="56804" y="255010"/>
                  <a:pt x="59953" y="256584"/>
                  <a:pt x="66250" y="256584"/>
                </a:cubicBezTo>
                <a:cubicBezTo>
                  <a:pt x="63101" y="256584"/>
                  <a:pt x="61527" y="258159"/>
                  <a:pt x="58379" y="258159"/>
                </a:cubicBezTo>
                <a:cubicBezTo>
                  <a:pt x="56804" y="258159"/>
                  <a:pt x="55231" y="258159"/>
                  <a:pt x="55231" y="258159"/>
                </a:cubicBezTo>
                <a:close/>
                <a:moveTo>
                  <a:pt x="6431" y="198341"/>
                </a:moveTo>
                <a:cubicBezTo>
                  <a:pt x="3284" y="157414"/>
                  <a:pt x="31618" y="29909"/>
                  <a:pt x="41063" y="7871"/>
                </a:cubicBezTo>
                <a:cubicBezTo>
                  <a:pt x="44211" y="14167"/>
                  <a:pt x="52082" y="31483"/>
                  <a:pt x="59953" y="53521"/>
                </a:cubicBezTo>
                <a:cubicBezTo>
                  <a:pt x="45785" y="99170"/>
                  <a:pt x="28470" y="165284"/>
                  <a:pt x="26896" y="192045"/>
                </a:cubicBezTo>
                <a:cubicBezTo>
                  <a:pt x="26896" y="215657"/>
                  <a:pt x="31618" y="232972"/>
                  <a:pt x="41063" y="243991"/>
                </a:cubicBezTo>
                <a:cubicBezTo>
                  <a:pt x="42638" y="248714"/>
                  <a:pt x="44211" y="253436"/>
                  <a:pt x="45785" y="256584"/>
                </a:cubicBezTo>
                <a:cubicBezTo>
                  <a:pt x="22173" y="255010"/>
                  <a:pt x="9580" y="236121"/>
                  <a:pt x="6431" y="198341"/>
                </a:cubicBezTo>
                <a:close/>
                <a:moveTo>
                  <a:pt x="140234" y="218805"/>
                </a:moveTo>
                <a:cubicBezTo>
                  <a:pt x="138660" y="239269"/>
                  <a:pt x="133938" y="255010"/>
                  <a:pt x="124493" y="266029"/>
                </a:cubicBezTo>
                <a:cubicBezTo>
                  <a:pt x="116622" y="275474"/>
                  <a:pt x="104029" y="280196"/>
                  <a:pt x="88287" y="278622"/>
                </a:cubicBezTo>
                <a:cubicBezTo>
                  <a:pt x="75694" y="277048"/>
                  <a:pt x="64675" y="272326"/>
                  <a:pt x="58379" y="266029"/>
                </a:cubicBezTo>
                <a:cubicBezTo>
                  <a:pt x="67824" y="266029"/>
                  <a:pt x="75694" y="262881"/>
                  <a:pt x="81991" y="259733"/>
                </a:cubicBezTo>
                <a:cubicBezTo>
                  <a:pt x="110326" y="258159"/>
                  <a:pt x="124493" y="236121"/>
                  <a:pt x="126067" y="196767"/>
                </a:cubicBezTo>
                <a:cubicBezTo>
                  <a:pt x="126067" y="170007"/>
                  <a:pt x="111900" y="102319"/>
                  <a:pt x="97733" y="55095"/>
                </a:cubicBezTo>
                <a:cubicBezTo>
                  <a:pt x="102455" y="44076"/>
                  <a:pt x="107177" y="34631"/>
                  <a:pt x="108751" y="29909"/>
                </a:cubicBezTo>
                <a:cubicBezTo>
                  <a:pt x="118197" y="48798"/>
                  <a:pt x="144957" y="177877"/>
                  <a:pt x="140234" y="218805"/>
                </a:cubicBezTo>
                <a:close/>
              </a:path>
            </a:pathLst>
          </a:custGeom>
          <a:solidFill>
            <a:srgbClr val="E3F1F6"/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รูปแบบอิสระ: รูปร่าง 30">
            <a:extLst>
              <a:ext uri="{FF2B5EF4-FFF2-40B4-BE49-F238E27FC236}">
                <a16:creationId xmlns:a16="http://schemas.microsoft.com/office/drawing/2014/main" id="{C35DA3FE-BB3E-4657-A2E5-DF13847B300D}"/>
              </a:ext>
            </a:extLst>
          </p:cNvPr>
          <p:cNvSpPr/>
          <p:nvPr/>
        </p:nvSpPr>
        <p:spPr>
          <a:xfrm>
            <a:off x="5606854" y="-214130"/>
            <a:ext cx="3728277" cy="1672456"/>
          </a:xfrm>
          <a:custGeom>
            <a:avLst/>
            <a:gdLst>
              <a:gd name="connsiteX0" fmla="*/ 3471032 w 3728277"/>
              <a:gd name="connsiteY0" fmla="*/ 314875 h 1672456"/>
              <a:gd name="connsiteX1" fmla="*/ 2844520 w 3728277"/>
              <a:gd name="connsiteY1" fmla="*/ 47 h 1672456"/>
              <a:gd name="connsiteX2" fmla="*/ 2140875 w 3728277"/>
              <a:gd name="connsiteY2" fmla="*/ 406175 h 1672456"/>
              <a:gd name="connsiteX3" fmla="*/ 1621405 w 3728277"/>
              <a:gd name="connsiteY3" fmla="*/ 155887 h 1672456"/>
              <a:gd name="connsiteX4" fmla="*/ 1133418 w 3728277"/>
              <a:gd name="connsiteY4" fmla="*/ 357377 h 1672456"/>
              <a:gd name="connsiteX5" fmla="*/ 599782 w 3728277"/>
              <a:gd name="connsiteY5" fmla="*/ 59865 h 1672456"/>
              <a:gd name="connsiteX6" fmla="*/ 179483 w 3728277"/>
              <a:gd name="connsiteY6" fmla="*/ 204685 h 1672456"/>
              <a:gd name="connsiteX7" fmla="*/ 30 w 3728277"/>
              <a:gd name="connsiteY7" fmla="*/ 568311 h 1672456"/>
              <a:gd name="connsiteX8" fmla="*/ 173186 w 3728277"/>
              <a:gd name="connsiteY8" fmla="*/ 936659 h 1672456"/>
              <a:gd name="connsiteX9" fmla="*/ 325879 w 3728277"/>
              <a:gd name="connsiteY9" fmla="*/ 1032682 h 1672456"/>
              <a:gd name="connsiteX10" fmla="*/ 805995 w 3728277"/>
              <a:gd name="connsiteY10" fmla="*/ 1240468 h 1672456"/>
              <a:gd name="connsiteX11" fmla="*/ 1010635 w 3728277"/>
              <a:gd name="connsiteY11" fmla="*/ 1196392 h 1672456"/>
              <a:gd name="connsiteX12" fmla="*/ 1427784 w 3728277"/>
              <a:gd name="connsiteY12" fmla="*/ 1537980 h 1672456"/>
              <a:gd name="connsiteX13" fmla="*/ 1815025 w 3728277"/>
              <a:gd name="connsiteY13" fmla="*/ 1651318 h 1672456"/>
              <a:gd name="connsiteX14" fmla="*/ 2279400 w 3728277"/>
              <a:gd name="connsiteY14" fmla="*/ 1419920 h 1672456"/>
              <a:gd name="connsiteX15" fmla="*/ 2781554 w 3728277"/>
              <a:gd name="connsiteY15" fmla="*/ 1648170 h 1672456"/>
              <a:gd name="connsiteX16" fmla="*/ 3000361 w 3728277"/>
              <a:gd name="connsiteY16" fmla="*/ 1671782 h 1672456"/>
              <a:gd name="connsiteX17" fmla="*/ 3727618 w 3728277"/>
              <a:gd name="connsiteY17" fmla="*/ 865823 h 1672456"/>
              <a:gd name="connsiteX18" fmla="*/ 3471032 w 3728277"/>
              <a:gd name="connsiteY18" fmla="*/ 314875 h 1672456"/>
              <a:gd name="connsiteX19" fmla="*/ 2844520 w 3728277"/>
              <a:gd name="connsiteY19" fmla="*/ 50420 h 1672456"/>
              <a:gd name="connsiteX20" fmla="*/ 3250651 w 3728277"/>
              <a:gd name="connsiteY20" fmla="*/ 176351 h 1672456"/>
              <a:gd name="connsiteX21" fmla="*/ 2940543 w 3728277"/>
              <a:gd name="connsiteY21" fmla="*/ 121256 h 1672456"/>
              <a:gd name="connsiteX22" fmla="*/ 2284123 w 3728277"/>
              <a:gd name="connsiteY22" fmla="*/ 569885 h 1672456"/>
              <a:gd name="connsiteX23" fmla="*/ 2170784 w 3728277"/>
              <a:gd name="connsiteY23" fmla="*/ 461270 h 1672456"/>
              <a:gd name="connsiteX24" fmla="*/ 2844520 w 3728277"/>
              <a:gd name="connsiteY24" fmla="*/ 50420 h 1672456"/>
              <a:gd name="connsiteX25" fmla="*/ 2068464 w 3728277"/>
              <a:gd name="connsiteY25" fmla="*/ 398304 h 1672456"/>
              <a:gd name="connsiteX26" fmla="*/ 1763078 w 3728277"/>
              <a:gd name="connsiteY26" fmla="*/ 333765 h 1672456"/>
              <a:gd name="connsiteX27" fmla="*/ 1295555 w 3728277"/>
              <a:gd name="connsiteY27" fmla="*/ 569885 h 1672456"/>
              <a:gd name="connsiteX28" fmla="*/ 1157030 w 3728277"/>
              <a:gd name="connsiteY28" fmla="*/ 407749 h 1672456"/>
              <a:gd name="connsiteX29" fmla="*/ 1622980 w 3728277"/>
              <a:gd name="connsiteY29" fmla="*/ 207834 h 1672456"/>
              <a:gd name="connsiteX30" fmla="*/ 2068464 w 3728277"/>
              <a:gd name="connsiteY30" fmla="*/ 398304 h 1672456"/>
              <a:gd name="connsiteX31" fmla="*/ 207818 w 3728277"/>
              <a:gd name="connsiteY31" fmla="*/ 898880 h 1672456"/>
              <a:gd name="connsiteX32" fmla="*/ 51977 w 3728277"/>
              <a:gd name="connsiteY32" fmla="*/ 569885 h 1672456"/>
              <a:gd name="connsiteX33" fmla="*/ 212540 w 3728277"/>
              <a:gd name="connsiteY33" fmla="*/ 244039 h 1672456"/>
              <a:gd name="connsiteX34" fmla="*/ 601355 w 3728277"/>
              <a:gd name="connsiteY34" fmla="*/ 110237 h 1672456"/>
              <a:gd name="connsiteX35" fmla="*/ 1076749 w 3728277"/>
              <a:gd name="connsiteY35" fmla="*/ 357377 h 1672456"/>
              <a:gd name="connsiteX36" fmla="*/ 768215 w 3728277"/>
              <a:gd name="connsiteY36" fmla="*/ 289689 h 1672456"/>
              <a:gd name="connsiteX37" fmla="*/ 234578 w 3728277"/>
              <a:gd name="connsiteY37" fmla="*/ 787116 h 1672456"/>
              <a:gd name="connsiteX38" fmla="*/ 273932 w 3728277"/>
              <a:gd name="connsiteY38" fmla="*/ 947678 h 1672456"/>
              <a:gd name="connsiteX39" fmla="*/ 207818 w 3728277"/>
              <a:gd name="connsiteY39" fmla="*/ 898880 h 1672456"/>
              <a:gd name="connsiteX40" fmla="*/ 1057859 w 3728277"/>
              <a:gd name="connsiteY40" fmla="*/ 1177502 h 1672456"/>
              <a:gd name="connsiteX41" fmla="*/ 1157030 w 3728277"/>
              <a:gd name="connsiteY41" fmla="*/ 1116111 h 1672456"/>
              <a:gd name="connsiteX42" fmla="*/ 1312872 w 3728277"/>
              <a:gd name="connsiteY42" fmla="*/ 1434087 h 1672456"/>
              <a:gd name="connsiteX43" fmla="*/ 1057859 w 3728277"/>
              <a:gd name="connsiteY43" fmla="*/ 1177502 h 1672456"/>
              <a:gd name="connsiteX44" fmla="*/ 2312457 w 3728277"/>
              <a:gd name="connsiteY44" fmla="*/ 1380566 h 1672456"/>
              <a:gd name="connsiteX45" fmla="*/ 2343940 w 3728277"/>
              <a:gd name="connsiteY45" fmla="*/ 1331768 h 1672456"/>
              <a:gd name="connsiteX46" fmla="*/ 2551729 w 3728277"/>
              <a:gd name="connsiteY46" fmla="*/ 1541128 h 1672456"/>
              <a:gd name="connsiteX47" fmla="*/ 2312457 w 3728277"/>
              <a:gd name="connsiteY47" fmla="*/ 1380566 h 167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728277" h="1672456">
                <a:moveTo>
                  <a:pt x="3471032" y="314875"/>
                </a:moveTo>
                <a:cubicBezTo>
                  <a:pt x="3324636" y="125978"/>
                  <a:pt x="3099533" y="3196"/>
                  <a:pt x="2844520" y="47"/>
                </a:cubicBezTo>
                <a:cubicBezTo>
                  <a:pt x="2553302" y="-3101"/>
                  <a:pt x="2287270" y="151164"/>
                  <a:pt x="2140875" y="406175"/>
                </a:cubicBezTo>
                <a:cubicBezTo>
                  <a:pt x="2010220" y="248761"/>
                  <a:pt x="1822896" y="159035"/>
                  <a:pt x="1621405" y="155887"/>
                </a:cubicBezTo>
                <a:cubicBezTo>
                  <a:pt x="1440377" y="154313"/>
                  <a:pt x="1264072" y="226723"/>
                  <a:pt x="1133418" y="357377"/>
                </a:cubicBezTo>
                <a:cubicBezTo>
                  <a:pt x="1035821" y="177925"/>
                  <a:pt x="831181" y="61439"/>
                  <a:pt x="599782" y="59865"/>
                </a:cubicBezTo>
                <a:cubicBezTo>
                  <a:pt x="442366" y="58290"/>
                  <a:pt x="292822" y="110237"/>
                  <a:pt x="179483" y="204685"/>
                </a:cubicBezTo>
                <a:cubicBezTo>
                  <a:pt x="66144" y="300708"/>
                  <a:pt x="1604" y="429787"/>
                  <a:pt x="30" y="568311"/>
                </a:cubicBezTo>
                <a:cubicBezTo>
                  <a:pt x="-1544" y="706835"/>
                  <a:pt x="59848" y="837489"/>
                  <a:pt x="173186" y="936659"/>
                </a:cubicBezTo>
                <a:cubicBezTo>
                  <a:pt x="218837" y="976013"/>
                  <a:pt x="269209" y="1009070"/>
                  <a:pt x="325879" y="1032682"/>
                </a:cubicBezTo>
                <a:cubicBezTo>
                  <a:pt x="428199" y="1164909"/>
                  <a:pt x="606078" y="1248339"/>
                  <a:pt x="805995" y="1240468"/>
                </a:cubicBezTo>
                <a:cubicBezTo>
                  <a:pt x="878405" y="1237320"/>
                  <a:pt x="947668" y="1221578"/>
                  <a:pt x="1010635" y="1196392"/>
                </a:cubicBezTo>
                <a:cubicBezTo>
                  <a:pt x="1098787" y="1361677"/>
                  <a:pt x="1249906" y="1486033"/>
                  <a:pt x="1427784" y="1537980"/>
                </a:cubicBezTo>
                <a:cubicBezTo>
                  <a:pt x="1537975" y="1613539"/>
                  <a:pt x="1671778" y="1656040"/>
                  <a:pt x="1815025" y="1651318"/>
                </a:cubicBezTo>
                <a:cubicBezTo>
                  <a:pt x="2002349" y="1643447"/>
                  <a:pt x="2167635" y="1555295"/>
                  <a:pt x="2279400" y="1419920"/>
                </a:cubicBezTo>
                <a:cubicBezTo>
                  <a:pt x="2414777" y="1553721"/>
                  <a:pt x="2591082" y="1634002"/>
                  <a:pt x="2781554" y="1648170"/>
                </a:cubicBezTo>
                <a:cubicBezTo>
                  <a:pt x="2850817" y="1667059"/>
                  <a:pt x="2924801" y="1674930"/>
                  <a:pt x="3000361" y="1671782"/>
                </a:cubicBezTo>
                <a:cubicBezTo>
                  <a:pt x="3419085" y="1654466"/>
                  <a:pt x="3744935" y="1293989"/>
                  <a:pt x="3727618" y="865823"/>
                </a:cubicBezTo>
                <a:cubicBezTo>
                  <a:pt x="3721322" y="645444"/>
                  <a:pt x="3622151" y="450251"/>
                  <a:pt x="3471032" y="314875"/>
                </a:cubicBezTo>
                <a:close/>
                <a:moveTo>
                  <a:pt x="2844520" y="50420"/>
                </a:moveTo>
                <a:cubicBezTo>
                  <a:pt x="2994065" y="51994"/>
                  <a:pt x="3132590" y="97644"/>
                  <a:pt x="3250651" y="176351"/>
                </a:cubicBezTo>
                <a:cubicBezTo>
                  <a:pt x="3154628" y="136997"/>
                  <a:pt x="3049160" y="116534"/>
                  <a:pt x="2940543" y="121256"/>
                </a:cubicBezTo>
                <a:cubicBezTo>
                  <a:pt x="2646178" y="133849"/>
                  <a:pt x="2399036" y="314875"/>
                  <a:pt x="2284123" y="569885"/>
                </a:cubicBezTo>
                <a:cubicBezTo>
                  <a:pt x="2251065" y="528958"/>
                  <a:pt x="2213286" y="492752"/>
                  <a:pt x="2170784" y="461270"/>
                </a:cubicBezTo>
                <a:cubicBezTo>
                  <a:pt x="2303012" y="204685"/>
                  <a:pt x="2561173" y="47271"/>
                  <a:pt x="2844520" y="50420"/>
                </a:cubicBezTo>
                <a:close/>
                <a:moveTo>
                  <a:pt x="2068464" y="398304"/>
                </a:moveTo>
                <a:cubicBezTo>
                  <a:pt x="1975589" y="352654"/>
                  <a:pt x="1871695" y="329042"/>
                  <a:pt x="1763078" y="333765"/>
                </a:cubicBezTo>
                <a:cubicBezTo>
                  <a:pt x="1574180" y="341635"/>
                  <a:pt x="1407321" y="432935"/>
                  <a:pt x="1295555" y="569885"/>
                </a:cubicBezTo>
                <a:cubicBezTo>
                  <a:pt x="1264072" y="506920"/>
                  <a:pt x="1216848" y="451825"/>
                  <a:pt x="1157030" y="407749"/>
                </a:cubicBezTo>
                <a:cubicBezTo>
                  <a:pt x="1279814" y="278670"/>
                  <a:pt x="1448248" y="204685"/>
                  <a:pt x="1622980" y="207834"/>
                </a:cubicBezTo>
                <a:cubicBezTo>
                  <a:pt x="1792988" y="209408"/>
                  <a:pt x="1950403" y="278670"/>
                  <a:pt x="2068464" y="398304"/>
                </a:cubicBezTo>
                <a:close/>
                <a:moveTo>
                  <a:pt x="207818" y="898880"/>
                </a:moveTo>
                <a:cubicBezTo>
                  <a:pt x="107072" y="810728"/>
                  <a:pt x="51977" y="692668"/>
                  <a:pt x="51977" y="569885"/>
                </a:cubicBezTo>
                <a:cubicBezTo>
                  <a:pt x="53551" y="447102"/>
                  <a:pt x="110220" y="330616"/>
                  <a:pt x="212540" y="244039"/>
                </a:cubicBezTo>
                <a:cubicBezTo>
                  <a:pt x="316434" y="155887"/>
                  <a:pt x="454959" y="108663"/>
                  <a:pt x="601355" y="110237"/>
                </a:cubicBezTo>
                <a:cubicBezTo>
                  <a:pt x="802846" y="111811"/>
                  <a:pt x="983874" y="207834"/>
                  <a:pt x="1076749" y="357377"/>
                </a:cubicBezTo>
                <a:cubicBezTo>
                  <a:pt x="987022" y="310153"/>
                  <a:pt x="881554" y="284966"/>
                  <a:pt x="768215" y="289689"/>
                </a:cubicBezTo>
                <a:cubicBezTo>
                  <a:pt x="462830" y="302282"/>
                  <a:pt x="225133" y="524235"/>
                  <a:pt x="234578" y="787116"/>
                </a:cubicBezTo>
                <a:cubicBezTo>
                  <a:pt x="236152" y="843785"/>
                  <a:pt x="251894" y="897306"/>
                  <a:pt x="273932" y="947678"/>
                </a:cubicBezTo>
                <a:cubicBezTo>
                  <a:pt x="251894" y="933511"/>
                  <a:pt x="229856" y="917770"/>
                  <a:pt x="207818" y="898880"/>
                </a:cubicBezTo>
                <a:close/>
                <a:moveTo>
                  <a:pt x="1057859" y="1177502"/>
                </a:moveTo>
                <a:cubicBezTo>
                  <a:pt x="1092491" y="1160187"/>
                  <a:pt x="1125547" y="1139723"/>
                  <a:pt x="1157030" y="1116111"/>
                </a:cubicBezTo>
                <a:cubicBezTo>
                  <a:pt x="1180643" y="1237320"/>
                  <a:pt x="1235738" y="1347509"/>
                  <a:pt x="1312872" y="1434087"/>
                </a:cubicBezTo>
                <a:cubicBezTo>
                  <a:pt x="1205830" y="1375844"/>
                  <a:pt x="1117677" y="1286118"/>
                  <a:pt x="1057859" y="1177502"/>
                </a:cubicBezTo>
                <a:close/>
                <a:moveTo>
                  <a:pt x="2312457" y="1380566"/>
                </a:moveTo>
                <a:cubicBezTo>
                  <a:pt x="2323477" y="1364825"/>
                  <a:pt x="2334495" y="1349084"/>
                  <a:pt x="2343940" y="1331768"/>
                </a:cubicBezTo>
                <a:cubicBezTo>
                  <a:pt x="2399036" y="1415197"/>
                  <a:pt x="2469873" y="1486033"/>
                  <a:pt x="2551729" y="1541128"/>
                </a:cubicBezTo>
                <a:cubicBezTo>
                  <a:pt x="2462002" y="1504923"/>
                  <a:pt x="2381719" y="1449828"/>
                  <a:pt x="2312457" y="1380566"/>
                </a:cubicBezTo>
                <a:close/>
              </a:path>
            </a:pathLst>
          </a:custGeom>
          <a:solidFill>
            <a:srgbClr val="E3F1F6">
              <a:alpha val="95000"/>
            </a:srgbClr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รูปแบบอิสระ: รูปร่าง 32">
            <a:extLst>
              <a:ext uri="{FF2B5EF4-FFF2-40B4-BE49-F238E27FC236}">
                <a16:creationId xmlns:a16="http://schemas.microsoft.com/office/drawing/2014/main" id="{80A9D7DF-FCA5-4173-A093-260DE51DACF6}"/>
              </a:ext>
            </a:extLst>
          </p:cNvPr>
          <p:cNvSpPr/>
          <p:nvPr/>
        </p:nvSpPr>
        <p:spPr>
          <a:xfrm>
            <a:off x="5251457" y="4047935"/>
            <a:ext cx="3740735" cy="2291596"/>
          </a:xfrm>
          <a:custGeom>
            <a:avLst/>
            <a:gdLst>
              <a:gd name="connsiteX0" fmla="*/ 3583777 w 3740735"/>
              <a:gd name="connsiteY0" fmla="*/ 724851 h 2291596"/>
              <a:gd name="connsiteX1" fmla="*/ 3065881 w 3740735"/>
              <a:gd name="connsiteY1" fmla="*/ 416320 h 2291596"/>
              <a:gd name="connsiteX2" fmla="*/ 2662899 w 3740735"/>
              <a:gd name="connsiteY2" fmla="*/ 463544 h 2291596"/>
              <a:gd name="connsiteX3" fmla="*/ 2521225 w 3740735"/>
              <a:gd name="connsiteY3" fmla="*/ 518639 h 2291596"/>
              <a:gd name="connsiteX4" fmla="*/ 2091481 w 3740735"/>
              <a:gd name="connsiteY4" fmla="*/ 5470 h 2291596"/>
              <a:gd name="connsiteX5" fmla="*/ 1579882 w 3740735"/>
              <a:gd name="connsiteY5" fmla="*/ 258906 h 2291596"/>
              <a:gd name="connsiteX6" fmla="*/ 1471267 w 3740735"/>
              <a:gd name="connsiteY6" fmla="*/ 372244 h 2291596"/>
              <a:gd name="connsiteX7" fmla="*/ 1268201 w 3740735"/>
              <a:gd name="connsiteY7" fmla="*/ 310853 h 2291596"/>
              <a:gd name="connsiteX8" fmla="*/ 525202 w 3740735"/>
              <a:gd name="connsiteY8" fmla="*/ 765778 h 2291596"/>
              <a:gd name="connsiteX9" fmla="*/ 40363 w 3740735"/>
              <a:gd name="connsiteY9" fmla="*/ 1230149 h 2291596"/>
              <a:gd name="connsiteX10" fmla="*/ 35641 w 3740735"/>
              <a:gd name="connsiteY10" fmla="*/ 1291540 h 2291596"/>
              <a:gd name="connsiteX11" fmla="*/ 2584 w 3740735"/>
              <a:gd name="connsiteY11" fmla="*/ 1434787 h 2291596"/>
              <a:gd name="connsiteX12" fmla="*/ 413437 w 3740735"/>
              <a:gd name="connsiteY12" fmla="*/ 1993606 h 2291596"/>
              <a:gd name="connsiteX13" fmla="*/ 781788 w 3740735"/>
              <a:gd name="connsiteY13" fmla="*/ 1847211 h 2291596"/>
              <a:gd name="connsiteX14" fmla="*/ 1402004 w 3740735"/>
              <a:gd name="connsiteY14" fmla="*/ 2158891 h 2291596"/>
              <a:gd name="connsiteX15" fmla="*/ 2083611 w 3740735"/>
              <a:gd name="connsiteY15" fmla="*/ 1962123 h 2291596"/>
              <a:gd name="connsiteX16" fmla="*/ 2475575 w 3740735"/>
              <a:gd name="connsiteY16" fmla="*/ 2289544 h 2291596"/>
              <a:gd name="connsiteX17" fmla="*/ 2749477 w 3740735"/>
              <a:gd name="connsiteY17" fmla="*/ 2228153 h 2291596"/>
              <a:gd name="connsiteX18" fmla="*/ 3050140 w 3740735"/>
              <a:gd name="connsiteY18" fmla="*/ 1987310 h 2291596"/>
              <a:gd name="connsiteX19" fmla="*/ 3084771 w 3740735"/>
              <a:gd name="connsiteY19" fmla="*/ 1974716 h 2291596"/>
              <a:gd name="connsiteX20" fmla="*/ 3733321 w 3740735"/>
              <a:gd name="connsiteY20" fmla="*/ 1312005 h 2291596"/>
              <a:gd name="connsiteX21" fmla="*/ 3583777 w 3740735"/>
              <a:gd name="connsiteY21" fmla="*/ 724851 h 2291596"/>
              <a:gd name="connsiteX22" fmla="*/ 3039120 w 3740735"/>
              <a:gd name="connsiteY22" fmla="*/ 1943233 h 2291596"/>
              <a:gd name="connsiteX23" fmla="*/ 3024954 w 3740735"/>
              <a:gd name="connsiteY23" fmla="*/ 1952678 h 2291596"/>
              <a:gd name="connsiteX24" fmla="*/ 3023379 w 3740735"/>
              <a:gd name="connsiteY24" fmla="*/ 1955827 h 2291596"/>
              <a:gd name="connsiteX25" fmla="*/ 2919485 w 3740735"/>
              <a:gd name="connsiteY25" fmla="*/ 1981013 h 2291596"/>
              <a:gd name="connsiteX26" fmla="*/ 2906892 w 3740735"/>
              <a:gd name="connsiteY26" fmla="*/ 1992032 h 2291596"/>
              <a:gd name="connsiteX27" fmla="*/ 2735309 w 3740735"/>
              <a:gd name="connsiteY27" fmla="*/ 2193522 h 2291596"/>
              <a:gd name="connsiteX28" fmla="*/ 2566875 w 3740735"/>
              <a:gd name="connsiteY28" fmla="*/ 2202966 h 2291596"/>
              <a:gd name="connsiteX29" fmla="*/ 2236303 w 3740735"/>
              <a:gd name="connsiteY29" fmla="*/ 1958975 h 2291596"/>
              <a:gd name="connsiteX30" fmla="*/ 2532244 w 3740735"/>
              <a:gd name="connsiteY30" fmla="*/ 2125834 h 2291596"/>
              <a:gd name="connsiteX31" fmla="*/ 2965135 w 3740735"/>
              <a:gd name="connsiteY31" fmla="*/ 1862953 h 2291596"/>
              <a:gd name="connsiteX32" fmla="*/ 3505070 w 3740735"/>
              <a:gd name="connsiteY32" fmla="*/ 1441084 h 2291596"/>
              <a:gd name="connsiteX33" fmla="*/ 3073752 w 3740735"/>
              <a:gd name="connsiteY33" fmla="*/ 1938511 h 2291596"/>
              <a:gd name="connsiteX34" fmla="*/ 3039120 w 3740735"/>
              <a:gd name="connsiteY34" fmla="*/ 1943233 h 2291596"/>
              <a:gd name="connsiteX35" fmla="*/ 1458674 w 3740735"/>
              <a:gd name="connsiteY35" fmla="*/ 2015644 h 2291596"/>
              <a:gd name="connsiteX36" fmla="*/ 879385 w 3740735"/>
              <a:gd name="connsiteY36" fmla="*/ 1705539 h 2291596"/>
              <a:gd name="connsiteX37" fmla="*/ 893553 w 3740735"/>
              <a:gd name="connsiteY37" fmla="*/ 1689798 h 2291596"/>
              <a:gd name="connsiteX38" fmla="*/ 1493304 w 3740735"/>
              <a:gd name="connsiteY38" fmla="*/ 2001477 h 2291596"/>
              <a:gd name="connsiteX39" fmla="*/ 2159171 w 3740735"/>
              <a:gd name="connsiteY39" fmla="*/ 1796839 h 2291596"/>
              <a:gd name="connsiteX40" fmla="*/ 2170189 w 3740735"/>
              <a:gd name="connsiteY40" fmla="*/ 1834618 h 2291596"/>
              <a:gd name="connsiteX41" fmla="*/ 1458674 w 3740735"/>
              <a:gd name="connsiteY41" fmla="*/ 2015644 h 2291596"/>
              <a:gd name="connsiteX42" fmla="*/ 692062 w 3740735"/>
              <a:gd name="connsiteY42" fmla="*/ 647718 h 2291596"/>
              <a:gd name="connsiteX43" fmla="*/ 583445 w 3740735"/>
              <a:gd name="connsiteY43" fmla="*/ 879117 h 2291596"/>
              <a:gd name="connsiteX44" fmla="*/ 504738 w 3740735"/>
              <a:gd name="connsiteY44" fmla="*/ 888561 h 2291596"/>
              <a:gd name="connsiteX45" fmla="*/ 692062 w 3740735"/>
              <a:gd name="connsiteY45" fmla="*/ 647718 h 2291596"/>
              <a:gd name="connsiteX46" fmla="*/ 348897 w 3740735"/>
              <a:gd name="connsiteY46" fmla="*/ 1768505 h 2291596"/>
              <a:gd name="connsiteX47" fmla="*/ 152128 w 3740735"/>
              <a:gd name="connsiteY47" fmla="*/ 1604794 h 2291596"/>
              <a:gd name="connsiteX48" fmla="*/ 68698 w 3740735"/>
              <a:gd name="connsiteY48" fmla="*/ 1297837 h 2291596"/>
              <a:gd name="connsiteX49" fmla="*/ 251300 w 3740735"/>
              <a:gd name="connsiteY49" fmla="*/ 1064865 h 2291596"/>
              <a:gd name="connsiteX50" fmla="*/ 156851 w 3740735"/>
              <a:gd name="connsiteY50" fmla="*/ 1318301 h 2291596"/>
              <a:gd name="connsiteX51" fmla="*/ 348897 w 3740735"/>
              <a:gd name="connsiteY51" fmla="*/ 1768505 h 2291596"/>
              <a:gd name="connsiteX52" fmla="*/ 1452377 w 3740735"/>
              <a:gd name="connsiteY52" fmla="*/ 480859 h 2291596"/>
              <a:gd name="connsiteX53" fmla="*/ 1483860 w 3740735"/>
              <a:gd name="connsiteY53" fmla="*/ 414746 h 2291596"/>
              <a:gd name="connsiteX54" fmla="*/ 1513769 w 3740735"/>
              <a:gd name="connsiteY54" fmla="*/ 432061 h 2291596"/>
              <a:gd name="connsiteX55" fmla="*/ 1499601 w 3740735"/>
              <a:gd name="connsiteY55" fmla="*/ 504472 h 2291596"/>
              <a:gd name="connsiteX56" fmla="*/ 1452377 w 3740735"/>
              <a:gd name="connsiteY56" fmla="*/ 480859 h 2291596"/>
              <a:gd name="connsiteX57" fmla="*/ 2086759 w 3740735"/>
              <a:gd name="connsiteY57" fmla="*/ 38527 h 2291596"/>
              <a:gd name="connsiteX58" fmla="*/ 2486594 w 3740735"/>
              <a:gd name="connsiteY58" fmla="*/ 537529 h 2291596"/>
              <a:gd name="connsiteX59" fmla="*/ 2400016 w 3740735"/>
              <a:gd name="connsiteY59" fmla="*/ 597346 h 2291596"/>
              <a:gd name="connsiteX60" fmla="*/ 1993885 w 3740735"/>
              <a:gd name="connsiteY60" fmla="*/ 104641 h 2291596"/>
              <a:gd name="connsiteX61" fmla="*/ 1655442 w 3740735"/>
              <a:gd name="connsiteY61" fmla="*/ 213256 h 2291596"/>
              <a:gd name="connsiteX62" fmla="*/ 1653868 w 3740735"/>
              <a:gd name="connsiteY62" fmla="*/ 213256 h 2291596"/>
              <a:gd name="connsiteX63" fmla="*/ 2086759 w 3740735"/>
              <a:gd name="connsiteY63" fmla="*/ 38527 h 2291596"/>
              <a:gd name="connsiteX64" fmla="*/ 1545252 w 3740735"/>
              <a:gd name="connsiteY64" fmla="*/ 334465 h 2291596"/>
              <a:gd name="connsiteX65" fmla="*/ 1532658 w 3740735"/>
              <a:gd name="connsiteY65" fmla="*/ 376966 h 2291596"/>
              <a:gd name="connsiteX66" fmla="*/ 1524787 w 3740735"/>
              <a:gd name="connsiteY66" fmla="*/ 399005 h 2291596"/>
              <a:gd name="connsiteX67" fmla="*/ 1502750 w 3740735"/>
              <a:gd name="connsiteY67" fmla="*/ 386411 h 2291596"/>
              <a:gd name="connsiteX68" fmla="*/ 1545252 w 3740735"/>
              <a:gd name="connsiteY68" fmla="*/ 334465 h 2291596"/>
              <a:gd name="connsiteX69" fmla="*/ 1263478 w 3740735"/>
              <a:gd name="connsiteY69" fmla="*/ 343910 h 2291596"/>
              <a:gd name="connsiteX70" fmla="*/ 1452377 w 3740735"/>
              <a:gd name="connsiteY70" fmla="*/ 400578 h 2291596"/>
              <a:gd name="connsiteX71" fmla="*/ 1419320 w 3740735"/>
              <a:gd name="connsiteY71" fmla="*/ 468267 h 2291596"/>
              <a:gd name="connsiteX72" fmla="*/ 1239866 w 3740735"/>
              <a:gd name="connsiteY72" fmla="*/ 424190 h 2291596"/>
              <a:gd name="connsiteX73" fmla="*/ 795955 w 3740735"/>
              <a:gd name="connsiteY73" fmla="*/ 546973 h 2291596"/>
              <a:gd name="connsiteX74" fmla="*/ 581871 w 3740735"/>
              <a:gd name="connsiteY74" fmla="*/ 702813 h 2291596"/>
              <a:gd name="connsiteX75" fmla="*/ 1263478 w 3740735"/>
              <a:gd name="connsiteY75" fmla="*/ 343910 h 2291596"/>
              <a:gd name="connsiteX76" fmla="*/ 511035 w 3740735"/>
              <a:gd name="connsiteY76" fmla="*/ 798835 h 2291596"/>
              <a:gd name="connsiteX77" fmla="*/ 463810 w 3740735"/>
              <a:gd name="connsiteY77" fmla="*/ 899580 h 2291596"/>
              <a:gd name="connsiteX78" fmla="*/ 312691 w 3740735"/>
              <a:gd name="connsiteY78" fmla="*/ 992454 h 2291596"/>
              <a:gd name="connsiteX79" fmla="*/ 79717 w 3740735"/>
              <a:gd name="connsiteY79" fmla="*/ 1193944 h 2291596"/>
              <a:gd name="connsiteX80" fmla="*/ 511035 w 3740735"/>
              <a:gd name="connsiteY80" fmla="*/ 798835 h 2291596"/>
              <a:gd name="connsiteX81" fmla="*/ 794382 w 3740735"/>
              <a:gd name="connsiteY81" fmla="*/ 1807858 h 2291596"/>
              <a:gd name="connsiteX82" fmla="*/ 781788 w 3740735"/>
              <a:gd name="connsiteY82" fmla="*/ 1801561 h 2291596"/>
              <a:gd name="connsiteX83" fmla="*/ 769195 w 3740735"/>
              <a:gd name="connsiteY83" fmla="*/ 1807858 h 2291596"/>
              <a:gd name="connsiteX84" fmla="*/ 416586 w 3740735"/>
              <a:gd name="connsiteY84" fmla="*/ 1957401 h 2291596"/>
              <a:gd name="connsiteX85" fmla="*/ 35641 w 3740735"/>
              <a:gd name="connsiteY85" fmla="*/ 1436361 h 2291596"/>
              <a:gd name="connsiteX86" fmla="*/ 40363 w 3740735"/>
              <a:gd name="connsiteY86" fmla="*/ 1401730 h 2291596"/>
              <a:gd name="connsiteX87" fmla="*/ 123793 w 3740735"/>
              <a:gd name="connsiteY87" fmla="*/ 1622109 h 2291596"/>
              <a:gd name="connsiteX88" fmla="*/ 437049 w 3740735"/>
              <a:gd name="connsiteY88" fmla="*/ 1826747 h 2291596"/>
              <a:gd name="connsiteX89" fmla="*/ 490570 w 3740735"/>
              <a:gd name="connsiteY89" fmla="*/ 1831470 h 2291596"/>
              <a:gd name="connsiteX90" fmla="*/ 537795 w 3740735"/>
              <a:gd name="connsiteY90" fmla="*/ 1839341 h 2291596"/>
              <a:gd name="connsiteX91" fmla="*/ 852625 w 3740735"/>
              <a:gd name="connsiteY91" fmla="*/ 1729151 h 2291596"/>
              <a:gd name="connsiteX92" fmla="*/ 1452377 w 3740735"/>
              <a:gd name="connsiteY92" fmla="*/ 2048701 h 2291596"/>
              <a:gd name="connsiteX93" fmla="*/ 2001756 w 3740735"/>
              <a:gd name="connsiteY93" fmla="*/ 1977865 h 2291596"/>
              <a:gd name="connsiteX94" fmla="*/ 1402004 w 3740735"/>
              <a:gd name="connsiteY94" fmla="*/ 2124259 h 2291596"/>
              <a:gd name="connsiteX95" fmla="*/ 794382 w 3740735"/>
              <a:gd name="connsiteY95" fmla="*/ 1807858 h 2291596"/>
              <a:gd name="connsiteX96" fmla="*/ 2477148 w 3740735"/>
              <a:gd name="connsiteY96" fmla="*/ 2253339 h 2291596"/>
              <a:gd name="connsiteX97" fmla="*/ 2107223 w 3740735"/>
              <a:gd name="connsiteY97" fmla="*/ 1925918 h 2291596"/>
              <a:gd name="connsiteX98" fmla="*/ 2105649 w 3740735"/>
              <a:gd name="connsiteY98" fmla="*/ 1922770 h 2291596"/>
              <a:gd name="connsiteX99" fmla="*/ 2170189 w 3740735"/>
              <a:gd name="connsiteY99" fmla="*/ 1878694 h 2291596"/>
              <a:gd name="connsiteX100" fmla="*/ 2560579 w 3740735"/>
              <a:gd name="connsiteY100" fmla="*/ 2237597 h 2291596"/>
              <a:gd name="connsiteX101" fmla="*/ 2582617 w 3740735"/>
              <a:gd name="connsiteY101" fmla="*/ 2240746 h 2291596"/>
              <a:gd name="connsiteX102" fmla="*/ 2620397 w 3740735"/>
              <a:gd name="connsiteY102" fmla="*/ 2242320 h 2291596"/>
              <a:gd name="connsiteX103" fmla="*/ 2477148 w 3740735"/>
              <a:gd name="connsiteY103" fmla="*/ 2253339 h 2291596"/>
              <a:gd name="connsiteX104" fmla="*/ 2842351 w 3740735"/>
              <a:gd name="connsiteY104" fmla="*/ 2151020 h 2291596"/>
              <a:gd name="connsiteX105" fmla="*/ 2933652 w 3740735"/>
              <a:gd name="connsiteY105" fmla="*/ 2014070 h 2291596"/>
              <a:gd name="connsiteX106" fmla="*/ 2999767 w 3740735"/>
              <a:gd name="connsiteY106" fmla="*/ 1998328 h 2291596"/>
              <a:gd name="connsiteX107" fmla="*/ 2842351 w 3740735"/>
              <a:gd name="connsiteY107" fmla="*/ 2151020 h 2291596"/>
              <a:gd name="connsiteX108" fmla="*/ 3697115 w 3740735"/>
              <a:gd name="connsiteY108" fmla="*/ 1304134 h 2291596"/>
              <a:gd name="connsiteX109" fmla="*/ 3221722 w 3740735"/>
              <a:gd name="connsiteY109" fmla="*/ 1899158 h 2291596"/>
              <a:gd name="connsiteX110" fmla="*/ 3557016 w 3740735"/>
              <a:gd name="connsiteY110" fmla="*/ 1340339 h 2291596"/>
              <a:gd name="connsiteX111" fmla="*/ 3560165 w 3740735"/>
              <a:gd name="connsiteY111" fmla="*/ 1233298 h 2291596"/>
              <a:gd name="connsiteX112" fmla="*/ 3561739 w 3740735"/>
              <a:gd name="connsiteY112" fmla="*/ 1225427 h 2291596"/>
              <a:gd name="connsiteX113" fmla="*/ 2919485 w 3740735"/>
              <a:gd name="connsiteY113" fmla="*/ 443080 h 2291596"/>
              <a:gd name="connsiteX114" fmla="*/ 3061159 w 3740735"/>
              <a:gd name="connsiteY114" fmla="*/ 450951 h 2291596"/>
              <a:gd name="connsiteX115" fmla="*/ 3697115 w 3740735"/>
              <a:gd name="connsiteY115" fmla="*/ 1304134 h 2291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740735" h="2291596">
                <a:moveTo>
                  <a:pt x="3583777" y="724851"/>
                </a:moveTo>
                <a:cubicBezTo>
                  <a:pt x="3457845" y="556418"/>
                  <a:pt x="3273669" y="446229"/>
                  <a:pt x="3065881" y="416320"/>
                </a:cubicBezTo>
                <a:cubicBezTo>
                  <a:pt x="2927356" y="395856"/>
                  <a:pt x="2788831" y="413172"/>
                  <a:pt x="2662899" y="463544"/>
                </a:cubicBezTo>
                <a:cubicBezTo>
                  <a:pt x="2614100" y="476137"/>
                  <a:pt x="2566875" y="495027"/>
                  <a:pt x="2521225" y="518639"/>
                </a:cubicBezTo>
                <a:cubicBezTo>
                  <a:pt x="2529096" y="266777"/>
                  <a:pt x="2346494" y="43249"/>
                  <a:pt x="2091481" y="5470"/>
                </a:cubicBezTo>
                <a:cubicBezTo>
                  <a:pt x="1880546" y="-26013"/>
                  <a:pt x="1679055" y="81029"/>
                  <a:pt x="1579882" y="258906"/>
                </a:cubicBezTo>
                <a:cubicBezTo>
                  <a:pt x="1537381" y="290389"/>
                  <a:pt x="1501175" y="329742"/>
                  <a:pt x="1471267" y="372244"/>
                </a:cubicBezTo>
                <a:cubicBezTo>
                  <a:pt x="1408301" y="342336"/>
                  <a:pt x="1339037" y="321871"/>
                  <a:pt x="1268201" y="310853"/>
                </a:cubicBezTo>
                <a:cubicBezTo>
                  <a:pt x="928185" y="260480"/>
                  <a:pt x="610206" y="455673"/>
                  <a:pt x="525202" y="765778"/>
                </a:cubicBezTo>
                <a:cubicBezTo>
                  <a:pt x="285931" y="767353"/>
                  <a:pt x="78143" y="965694"/>
                  <a:pt x="40363" y="1230149"/>
                </a:cubicBezTo>
                <a:cubicBezTo>
                  <a:pt x="37215" y="1250613"/>
                  <a:pt x="35641" y="1271077"/>
                  <a:pt x="35641" y="1291540"/>
                </a:cubicBezTo>
                <a:cubicBezTo>
                  <a:pt x="18325" y="1335617"/>
                  <a:pt x="7306" y="1384414"/>
                  <a:pt x="2584" y="1434787"/>
                </a:cubicBezTo>
                <a:cubicBezTo>
                  <a:pt x="-24177" y="1718132"/>
                  <a:pt x="159999" y="1968420"/>
                  <a:pt x="413437" y="1993606"/>
                </a:cubicBezTo>
                <a:cubicBezTo>
                  <a:pt x="548814" y="2006199"/>
                  <a:pt x="682617" y="1954253"/>
                  <a:pt x="781788" y="1847211"/>
                </a:cubicBezTo>
                <a:cubicBezTo>
                  <a:pt x="926610" y="2021940"/>
                  <a:pt x="1151714" y="2135278"/>
                  <a:pt x="1402004" y="2158891"/>
                </a:cubicBezTo>
                <a:cubicBezTo>
                  <a:pt x="1657016" y="2184076"/>
                  <a:pt x="1908880" y="2110093"/>
                  <a:pt x="2083611" y="1962123"/>
                </a:cubicBezTo>
                <a:cubicBezTo>
                  <a:pt x="2133984" y="2141575"/>
                  <a:pt x="2289825" y="2270654"/>
                  <a:pt x="2475575" y="2289544"/>
                </a:cubicBezTo>
                <a:cubicBezTo>
                  <a:pt x="2573172" y="2298989"/>
                  <a:pt x="2669195" y="2275377"/>
                  <a:pt x="2749477" y="2228153"/>
                </a:cubicBezTo>
                <a:cubicBezTo>
                  <a:pt x="2876983" y="2195096"/>
                  <a:pt x="2987174" y="2108518"/>
                  <a:pt x="3050140" y="1987310"/>
                </a:cubicBezTo>
                <a:cubicBezTo>
                  <a:pt x="3061159" y="1982587"/>
                  <a:pt x="3073752" y="1977865"/>
                  <a:pt x="3084771" y="1974716"/>
                </a:cubicBezTo>
                <a:cubicBezTo>
                  <a:pt x="3420065" y="1918048"/>
                  <a:pt x="3682948" y="1652018"/>
                  <a:pt x="3733321" y="1312005"/>
                </a:cubicBezTo>
                <a:cubicBezTo>
                  <a:pt x="3761656" y="1101070"/>
                  <a:pt x="3708134" y="893284"/>
                  <a:pt x="3583777" y="724851"/>
                </a:cubicBezTo>
                <a:close/>
                <a:moveTo>
                  <a:pt x="3039120" y="1943233"/>
                </a:moveTo>
                <a:cubicBezTo>
                  <a:pt x="3032824" y="1943233"/>
                  <a:pt x="3028101" y="1947956"/>
                  <a:pt x="3024954" y="1952678"/>
                </a:cubicBezTo>
                <a:cubicBezTo>
                  <a:pt x="3024954" y="1954253"/>
                  <a:pt x="3023379" y="1954253"/>
                  <a:pt x="3023379" y="1955827"/>
                </a:cubicBezTo>
                <a:cubicBezTo>
                  <a:pt x="2990322" y="1966845"/>
                  <a:pt x="2954117" y="1976290"/>
                  <a:pt x="2919485" y="1981013"/>
                </a:cubicBezTo>
                <a:cubicBezTo>
                  <a:pt x="2913188" y="1982587"/>
                  <a:pt x="2908466" y="1985735"/>
                  <a:pt x="2906892" y="1992032"/>
                </a:cubicBezTo>
                <a:cubicBezTo>
                  <a:pt x="2872261" y="2077035"/>
                  <a:pt x="2810868" y="2147871"/>
                  <a:pt x="2735309" y="2193522"/>
                </a:cubicBezTo>
                <a:cubicBezTo>
                  <a:pt x="2681788" y="2207688"/>
                  <a:pt x="2623545" y="2210837"/>
                  <a:pt x="2566875" y="2202966"/>
                </a:cubicBezTo>
                <a:cubicBezTo>
                  <a:pt x="2420479" y="2180929"/>
                  <a:pt x="2297696" y="2088054"/>
                  <a:pt x="2236303" y="1958975"/>
                </a:cubicBezTo>
                <a:cubicBezTo>
                  <a:pt x="2305566" y="2050275"/>
                  <a:pt x="2409460" y="2113240"/>
                  <a:pt x="2532244" y="2125834"/>
                </a:cubicBezTo>
                <a:cubicBezTo>
                  <a:pt x="2722716" y="2144723"/>
                  <a:pt x="2895873" y="2032959"/>
                  <a:pt x="2965135" y="1862953"/>
                </a:cubicBezTo>
                <a:cubicBezTo>
                  <a:pt x="3205981" y="1823599"/>
                  <a:pt x="3409046" y="1663037"/>
                  <a:pt x="3505070" y="1441084"/>
                </a:cubicBezTo>
                <a:cubicBezTo>
                  <a:pt x="3448400" y="1666186"/>
                  <a:pt x="3287836" y="1851934"/>
                  <a:pt x="3073752" y="1938511"/>
                </a:cubicBezTo>
                <a:cubicBezTo>
                  <a:pt x="3062733" y="1940085"/>
                  <a:pt x="3050140" y="1941660"/>
                  <a:pt x="3039120" y="1943233"/>
                </a:cubicBezTo>
                <a:close/>
                <a:moveTo>
                  <a:pt x="1458674" y="2015644"/>
                </a:moveTo>
                <a:cubicBezTo>
                  <a:pt x="1222551" y="1981013"/>
                  <a:pt x="1014763" y="1869249"/>
                  <a:pt x="879385" y="1705539"/>
                </a:cubicBezTo>
                <a:cubicBezTo>
                  <a:pt x="884108" y="1700816"/>
                  <a:pt x="888831" y="1694520"/>
                  <a:pt x="893553" y="1689798"/>
                </a:cubicBezTo>
                <a:cubicBezTo>
                  <a:pt x="1024207" y="1856656"/>
                  <a:pt x="1239866" y="1976290"/>
                  <a:pt x="1493304" y="2001477"/>
                </a:cubicBezTo>
                <a:cubicBezTo>
                  <a:pt x="1756187" y="2026663"/>
                  <a:pt x="1998607" y="1944808"/>
                  <a:pt x="2159171" y="1796839"/>
                </a:cubicBezTo>
                <a:cubicBezTo>
                  <a:pt x="2162318" y="1809432"/>
                  <a:pt x="2165467" y="1822025"/>
                  <a:pt x="2170189" y="1834618"/>
                </a:cubicBezTo>
                <a:cubicBezTo>
                  <a:pt x="1989162" y="1985735"/>
                  <a:pt x="1723131" y="2053423"/>
                  <a:pt x="1458674" y="2015644"/>
                </a:cubicBezTo>
                <a:close/>
                <a:moveTo>
                  <a:pt x="692062" y="647718"/>
                </a:moveTo>
                <a:cubicBezTo>
                  <a:pt x="638540" y="713832"/>
                  <a:pt x="600761" y="792539"/>
                  <a:pt x="583445" y="879117"/>
                </a:cubicBezTo>
                <a:cubicBezTo>
                  <a:pt x="556685" y="879117"/>
                  <a:pt x="531498" y="883839"/>
                  <a:pt x="504738" y="888561"/>
                </a:cubicBezTo>
                <a:cubicBezTo>
                  <a:pt x="544091" y="792539"/>
                  <a:pt x="610206" y="709109"/>
                  <a:pt x="692062" y="647718"/>
                </a:cubicBezTo>
                <a:close/>
                <a:moveTo>
                  <a:pt x="348897" y="1768505"/>
                </a:moveTo>
                <a:cubicBezTo>
                  <a:pt x="270189" y="1737022"/>
                  <a:pt x="202501" y="1680353"/>
                  <a:pt x="152128" y="1604794"/>
                </a:cubicBezTo>
                <a:cubicBezTo>
                  <a:pt x="93885" y="1515068"/>
                  <a:pt x="63975" y="1408027"/>
                  <a:pt x="68698" y="1297837"/>
                </a:cubicBezTo>
                <a:cubicBezTo>
                  <a:pt x="106478" y="1200241"/>
                  <a:pt x="171018" y="1118385"/>
                  <a:pt x="251300" y="1064865"/>
                </a:cubicBezTo>
                <a:cubicBezTo>
                  <a:pt x="200927" y="1135701"/>
                  <a:pt x="166295" y="1222278"/>
                  <a:pt x="156851" y="1318301"/>
                </a:cubicBezTo>
                <a:cubicBezTo>
                  <a:pt x="137961" y="1504049"/>
                  <a:pt x="218242" y="1675630"/>
                  <a:pt x="348897" y="1768505"/>
                </a:cubicBezTo>
                <a:close/>
                <a:moveTo>
                  <a:pt x="1452377" y="480859"/>
                </a:moveTo>
                <a:cubicBezTo>
                  <a:pt x="1461821" y="458822"/>
                  <a:pt x="1471267" y="436784"/>
                  <a:pt x="1483860" y="414746"/>
                </a:cubicBezTo>
                <a:cubicBezTo>
                  <a:pt x="1493304" y="419468"/>
                  <a:pt x="1504323" y="425765"/>
                  <a:pt x="1513769" y="432061"/>
                </a:cubicBezTo>
                <a:cubicBezTo>
                  <a:pt x="1507472" y="455673"/>
                  <a:pt x="1502750" y="479285"/>
                  <a:pt x="1499601" y="504472"/>
                </a:cubicBezTo>
                <a:cubicBezTo>
                  <a:pt x="1483860" y="496601"/>
                  <a:pt x="1468118" y="488730"/>
                  <a:pt x="1452377" y="480859"/>
                </a:cubicBezTo>
                <a:close/>
                <a:moveTo>
                  <a:pt x="2086759" y="38527"/>
                </a:moveTo>
                <a:cubicBezTo>
                  <a:pt x="2330753" y="74732"/>
                  <a:pt x="2503909" y="293537"/>
                  <a:pt x="2486594" y="537529"/>
                </a:cubicBezTo>
                <a:cubicBezTo>
                  <a:pt x="2456685" y="554844"/>
                  <a:pt x="2426776" y="575308"/>
                  <a:pt x="2400016" y="597346"/>
                </a:cubicBezTo>
                <a:cubicBezTo>
                  <a:pt x="2423628" y="348632"/>
                  <a:pt x="2242600" y="128253"/>
                  <a:pt x="1993885" y="104641"/>
                </a:cubicBezTo>
                <a:cubicBezTo>
                  <a:pt x="1866378" y="92048"/>
                  <a:pt x="1745168" y="134549"/>
                  <a:pt x="1655442" y="213256"/>
                </a:cubicBezTo>
                <a:cubicBezTo>
                  <a:pt x="1655442" y="213256"/>
                  <a:pt x="1653868" y="213256"/>
                  <a:pt x="1653868" y="213256"/>
                </a:cubicBezTo>
                <a:cubicBezTo>
                  <a:pt x="1751465" y="85751"/>
                  <a:pt x="1915177" y="13341"/>
                  <a:pt x="2086759" y="38527"/>
                </a:cubicBezTo>
                <a:close/>
                <a:moveTo>
                  <a:pt x="1545252" y="334465"/>
                </a:moveTo>
                <a:cubicBezTo>
                  <a:pt x="1540529" y="348632"/>
                  <a:pt x="1535806" y="362799"/>
                  <a:pt x="1532658" y="376966"/>
                </a:cubicBezTo>
                <a:cubicBezTo>
                  <a:pt x="1529510" y="384837"/>
                  <a:pt x="1526362" y="391134"/>
                  <a:pt x="1524787" y="399005"/>
                </a:cubicBezTo>
                <a:cubicBezTo>
                  <a:pt x="1516916" y="394282"/>
                  <a:pt x="1510620" y="391134"/>
                  <a:pt x="1502750" y="386411"/>
                </a:cubicBezTo>
                <a:cubicBezTo>
                  <a:pt x="1515343" y="367522"/>
                  <a:pt x="1529510" y="350206"/>
                  <a:pt x="1545252" y="334465"/>
                </a:cubicBezTo>
                <a:close/>
                <a:moveTo>
                  <a:pt x="1263478" y="343910"/>
                </a:moveTo>
                <a:cubicBezTo>
                  <a:pt x="1329593" y="353354"/>
                  <a:pt x="1394133" y="372244"/>
                  <a:pt x="1452377" y="400578"/>
                </a:cubicBezTo>
                <a:cubicBezTo>
                  <a:pt x="1439784" y="422617"/>
                  <a:pt x="1428764" y="444654"/>
                  <a:pt x="1419320" y="468267"/>
                </a:cubicBezTo>
                <a:cubicBezTo>
                  <a:pt x="1362650" y="446229"/>
                  <a:pt x="1302832" y="430487"/>
                  <a:pt x="1239866" y="424190"/>
                </a:cubicBezTo>
                <a:cubicBezTo>
                  <a:pt x="1073007" y="408449"/>
                  <a:pt x="915591" y="457247"/>
                  <a:pt x="795955" y="546973"/>
                </a:cubicBezTo>
                <a:cubicBezTo>
                  <a:pt x="712526" y="583178"/>
                  <a:pt x="640115" y="636699"/>
                  <a:pt x="581871" y="702813"/>
                </a:cubicBezTo>
                <a:cubicBezTo>
                  <a:pt x="688913" y="450951"/>
                  <a:pt x="965964" y="299834"/>
                  <a:pt x="1263478" y="343910"/>
                </a:cubicBezTo>
                <a:close/>
                <a:moveTo>
                  <a:pt x="511035" y="798835"/>
                </a:moveTo>
                <a:cubicBezTo>
                  <a:pt x="492145" y="830318"/>
                  <a:pt x="476403" y="864949"/>
                  <a:pt x="463810" y="899580"/>
                </a:cubicBezTo>
                <a:cubicBezTo>
                  <a:pt x="407141" y="918470"/>
                  <a:pt x="356767" y="951527"/>
                  <a:pt x="312691" y="992454"/>
                </a:cubicBezTo>
                <a:cubicBezTo>
                  <a:pt x="218242" y="1030233"/>
                  <a:pt x="136386" y="1101070"/>
                  <a:pt x="79717" y="1193944"/>
                </a:cubicBezTo>
                <a:cubicBezTo>
                  <a:pt x="128516" y="970416"/>
                  <a:pt x="306395" y="808280"/>
                  <a:pt x="511035" y="798835"/>
                </a:cubicBezTo>
                <a:close/>
                <a:moveTo>
                  <a:pt x="794382" y="1807858"/>
                </a:moveTo>
                <a:cubicBezTo>
                  <a:pt x="791233" y="1803135"/>
                  <a:pt x="786511" y="1801561"/>
                  <a:pt x="781788" y="1801561"/>
                </a:cubicBezTo>
                <a:cubicBezTo>
                  <a:pt x="777066" y="1801561"/>
                  <a:pt x="772343" y="1803135"/>
                  <a:pt x="769195" y="1807858"/>
                </a:cubicBezTo>
                <a:cubicBezTo>
                  <a:pt x="676320" y="1916473"/>
                  <a:pt x="547240" y="1969994"/>
                  <a:pt x="416586" y="1957401"/>
                </a:cubicBezTo>
                <a:cubicBezTo>
                  <a:pt x="180463" y="1933789"/>
                  <a:pt x="10454" y="1700816"/>
                  <a:pt x="35641" y="1436361"/>
                </a:cubicBezTo>
                <a:cubicBezTo>
                  <a:pt x="37215" y="1425342"/>
                  <a:pt x="38789" y="1412749"/>
                  <a:pt x="40363" y="1401730"/>
                </a:cubicBezTo>
                <a:cubicBezTo>
                  <a:pt x="52957" y="1480437"/>
                  <a:pt x="79717" y="1555996"/>
                  <a:pt x="123793" y="1622109"/>
                </a:cubicBezTo>
                <a:cubicBezTo>
                  <a:pt x="199352" y="1735448"/>
                  <a:pt x="311117" y="1807858"/>
                  <a:pt x="437049" y="1826747"/>
                </a:cubicBezTo>
                <a:cubicBezTo>
                  <a:pt x="454365" y="1829896"/>
                  <a:pt x="473255" y="1831470"/>
                  <a:pt x="490570" y="1831470"/>
                </a:cubicBezTo>
                <a:cubicBezTo>
                  <a:pt x="506312" y="1834618"/>
                  <a:pt x="522053" y="1837766"/>
                  <a:pt x="537795" y="1839341"/>
                </a:cubicBezTo>
                <a:cubicBezTo>
                  <a:pt x="655856" y="1850359"/>
                  <a:pt x="767621" y="1807858"/>
                  <a:pt x="852625" y="1729151"/>
                </a:cubicBezTo>
                <a:cubicBezTo>
                  <a:pt x="994299" y="1897584"/>
                  <a:pt x="1209957" y="2014070"/>
                  <a:pt x="1452377" y="2048701"/>
                </a:cubicBezTo>
                <a:cubicBezTo>
                  <a:pt x="1644423" y="2077035"/>
                  <a:pt x="1838043" y="2050275"/>
                  <a:pt x="2001756" y="1977865"/>
                </a:cubicBezTo>
                <a:cubicBezTo>
                  <a:pt x="1838043" y="2091203"/>
                  <a:pt x="1622385" y="2144723"/>
                  <a:pt x="1402004" y="2124259"/>
                </a:cubicBezTo>
                <a:cubicBezTo>
                  <a:pt x="1153288" y="2099074"/>
                  <a:pt x="931333" y="1984161"/>
                  <a:pt x="794382" y="1807858"/>
                </a:cubicBezTo>
                <a:close/>
                <a:moveTo>
                  <a:pt x="2477148" y="2253339"/>
                </a:moveTo>
                <a:cubicBezTo>
                  <a:pt x="2296121" y="2236024"/>
                  <a:pt x="2146577" y="2103796"/>
                  <a:pt x="2107223" y="1925918"/>
                </a:cubicBezTo>
                <a:cubicBezTo>
                  <a:pt x="2107223" y="1924344"/>
                  <a:pt x="2105649" y="1924344"/>
                  <a:pt x="2105649" y="1922770"/>
                </a:cubicBezTo>
                <a:cubicBezTo>
                  <a:pt x="2127688" y="1908603"/>
                  <a:pt x="2149725" y="1894436"/>
                  <a:pt x="2170189" y="1878694"/>
                </a:cubicBezTo>
                <a:cubicBezTo>
                  <a:pt x="2214266" y="2067591"/>
                  <a:pt x="2366958" y="2209263"/>
                  <a:pt x="2560579" y="2237597"/>
                </a:cubicBezTo>
                <a:cubicBezTo>
                  <a:pt x="2568450" y="2239171"/>
                  <a:pt x="2574746" y="2239171"/>
                  <a:pt x="2582617" y="2240746"/>
                </a:cubicBezTo>
                <a:cubicBezTo>
                  <a:pt x="2595210" y="2242320"/>
                  <a:pt x="2607804" y="2242320"/>
                  <a:pt x="2620397" y="2242320"/>
                </a:cubicBezTo>
                <a:cubicBezTo>
                  <a:pt x="2574746" y="2253339"/>
                  <a:pt x="2525948" y="2258061"/>
                  <a:pt x="2477148" y="2253339"/>
                </a:cubicBezTo>
                <a:close/>
                <a:moveTo>
                  <a:pt x="2842351" y="2151020"/>
                </a:moveTo>
                <a:cubicBezTo>
                  <a:pt x="2880131" y="2111666"/>
                  <a:pt x="2911615" y="2066016"/>
                  <a:pt x="2933652" y="2014070"/>
                </a:cubicBezTo>
                <a:cubicBezTo>
                  <a:pt x="2955691" y="2009347"/>
                  <a:pt x="2977729" y="2004625"/>
                  <a:pt x="2999767" y="1998328"/>
                </a:cubicBezTo>
                <a:cubicBezTo>
                  <a:pt x="2960413" y="2062868"/>
                  <a:pt x="2906892" y="2114815"/>
                  <a:pt x="2842351" y="2151020"/>
                </a:cubicBezTo>
                <a:close/>
                <a:moveTo>
                  <a:pt x="3697115" y="1304134"/>
                </a:moveTo>
                <a:cubicBezTo>
                  <a:pt x="3657761" y="1578034"/>
                  <a:pt x="3470438" y="1803135"/>
                  <a:pt x="3221722" y="1899158"/>
                </a:cubicBezTo>
                <a:cubicBezTo>
                  <a:pt x="3407472" y="1776375"/>
                  <a:pt x="3533404" y="1573311"/>
                  <a:pt x="3557016" y="1340339"/>
                </a:cubicBezTo>
                <a:cubicBezTo>
                  <a:pt x="3560165" y="1304134"/>
                  <a:pt x="3561739" y="1267928"/>
                  <a:pt x="3560165" y="1233298"/>
                </a:cubicBezTo>
                <a:cubicBezTo>
                  <a:pt x="3560165" y="1230149"/>
                  <a:pt x="3561739" y="1228575"/>
                  <a:pt x="3561739" y="1225427"/>
                </a:cubicBezTo>
                <a:cubicBezTo>
                  <a:pt x="3599519" y="831892"/>
                  <a:pt x="3313023" y="482434"/>
                  <a:pt x="2919485" y="443080"/>
                </a:cubicBezTo>
                <a:cubicBezTo>
                  <a:pt x="2966710" y="441506"/>
                  <a:pt x="3013934" y="443080"/>
                  <a:pt x="3061159" y="450951"/>
                </a:cubicBezTo>
                <a:cubicBezTo>
                  <a:pt x="3472012" y="509194"/>
                  <a:pt x="3756934" y="893284"/>
                  <a:pt x="3697115" y="1304134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4" name="รูปแบบอิสระ: รูปร่าง 33">
            <a:extLst>
              <a:ext uri="{FF2B5EF4-FFF2-40B4-BE49-F238E27FC236}">
                <a16:creationId xmlns:a16="http://schemas.microsoft.com/office/drawing/2014/main" id="{37778550-425C-4864-A0A8-5136CDEC1713}"/>
              </a:ext>
            </a:extLst>
          </p:cNvPr>
          <p:cNvSpPr/>
          <p:nvPr userDrawn="1"/>
        </p:nvSpPr>
        <p:spPr>
          <a:xfrm>
            <a:off x="5253376" y="4317861"/>
            <a:ext cx="3306382" cy="2018522"/>
          </a:xfrm>
          <a:custGeom>
            <a:avLst/>
            <a:gdLst>
              <a:gd name="connsiteX0" fmla="*/ 409944 w 3306382"/>
              <a:gd name="connsiteY0" fmla="*/ 1720533 h 2018522"/>
              <a:gd name="connsiteX1" fmla="*/ 778295 w 3306382"/>
              <a:gd name="connsiteY1" fmla="*/ 1574138 h 2018522"/>
              <a:gd name="connsiteX2" fmla="*/ 1398511 w 3306382"/>
              <a:gd name="connsiteY2" fmla="*/ 1885817 h 2018522"/>
              <a:gd name="connsiteX3" fmla="*/ 2080118 w 3306382"/>
              <a:gd name="connsiteY3" fmla="*/ 1689050 h 2018522"/>
              <a:gd name="connsiteX4" fmla="*/ 2472082 w 3306382"/>
              <a:gd name="connsiteY4" fmla="*/ 2016470 h 2018522"/>
              <a:gd name="connsiteX5" fmla="*/ 2745984 w 3306382"/>
              <a:gd name="connsiteY5" fmla="*/ 1955079 h 2018522"/>
              <a:gd name="connsiteX6" fmla="*/ 3046647 w 3306382"/>
              <a:gd name="connsiteY6" fmla="*/ 1714236 h 2018522"/>
              <a:gd name="connsiteX7" fmla="*/ 3081278 w 3306382"/>
              <a:gd name="connsiteY7" fmla="*/ 1701643 h 2018522"/>
              <a:gd name="connsiteX8" fmla="*/ 3306382 w 3306382"/>
              <a:gd name="connsiteY8" fmla="*/ 1627658 h 2018522"/>
              <a:gd name="connsiteX9" fmla="*/ 3251287 w 3306382"/>
              <a:gd name="connsiteY9" fmla="*/ 1616640 h 2018522"/>
              <a:gd name="connsiteX10" fmla="*/ 3219804 w 3306382"/>
              <a:gd name="connsiteY10" fmla="*/ 1629233 h 2018522"/>
              <a:gd name="connsiteX11" fmla="*/ 3241841 w 3306382"/>
              <a:gd name="connsiteY11" fmla="*/ 1613491 h 2018522"/>
              <a:gd name="connsiteX12" fmla="*/ 3197765 w 3306382"/>
              <a:gd name="connsiteY12" fmla="*/ 1602472 h 2018522"/>
              <a:gd name="connsiteX13" fmla="*/ 3073407 w 3306382"/>
              <a:gd name="connsiteY13" fmla="*/ 1668586 h 2018522"/>
              <a:gd name="connsiteX14" fmla="*/ 3038777 w 3306382"/>
              <a:gd name="connsiteY14" fmla="*/ 1673308 h 2018522"/>
              <a:gd name="connsiteX15" fmla="*/ 3024609 w 3306382"/>
              <a:gd name="connsiteY15" fmla="*/ 1682753 h 2018522"/>
              <a:gd name="connsiteX16" fmla="*/ 3023035 w 3306382"/>
              <a:gd name="connsiteY16" fmla="*/ 1685902 h 2018522"/>
              <a:gd name="connsiteX17" fmla="*/ 2919141 w 3306382"/>
              <a:gd name="connsiteY17" fmla="*/ 1711088 h 2018522"/>
              <a:gd name="connsiteX18" fmla="*/ 2906547 w 3306382"/>
              <a:gd name="connsiteY18" fmla="*/ 1722107 h 2018522"/>
              <a:gd name="connsiteX19" fmla="*/ 2734965 w 3306382"/>
              <a:gd name="connsiteY19" fmla="*/ 1923597 h 2018522"/>
              <a:gd name="connsiteX20" fmla="*/ 2566531 w 3306382"/>
              <a:gd name="connsiteY20" fmla="*/ 1933041 h 2018522"/>
              <a:gd name="connsiteX21" fmla="*/ 2235960 w 3306382"/>
              <a:gd name="connsiteY21" fmla="*/ 1689050 h 2018522"/>
              <a:gd name="connsiteX22" fmla="*/ 2531900 w 3306382"/>
              <a:gd name="connsiteY22" fmla="*/ 1855909 h 2018522"/>
              <a:gd name="connsiteX23" fmla="*/ 2964791 w 3306382"/>
              <a:gd name="connsiteY23" fmla="*/ 1593028 h 2018522"/>
              <a:gd name="connsiteX24" fmla="*/ 3079704 w 3306382"/>
              <a:gd name="connsiteY24" fmla="*/ 1563119 h 2018522"/>
              <a:gd name="connsiteX25" fmla="*/ 2319389 w 3306382"/>
              <a:gd name="connsiteY25" fmla="*/ 1078284 h 2018522"/>
              <a:gd name="connsiteX26" fmla="*/ 1735379 w 3306382"/>
              <a:gd name="connsiteY26" fmla="*/ 338440 h 2018522"/>
              <a:gd name="connsiteX27" fmla="*/ 1565371 w 3306382"/>
              <a:gd name="connsiteY27" fmla="*/ 0 h 2018522"/>
              <a:gd name="connsiteX28" fmla="*/ 1472497 w 3306382"/>
              <a:gd name="connsiteY28" fmla="*/ 102319 h 2018522"/>
              <a:gd name="connsiteX29" fmla="*/ 1269431 w 3306382"/>
              <a:gd name="connsiteY29" fmla="*/ 40928 h 2018522"/>
              <a:gd name="connsiteX30" fmla="*/ 526431 w 3306382"/>
              <a:gd name="connsiteY30" fmla="*/ 495853 h 2018522"/>
              <a:gd name="connsiteX31" fmla="*/ 41593 w 3306382"/>
              <a:gd name="connsiteY31" fmla="*/ 960224 h 2018522"/>
              <a:gd name="connsiteX32" fmla="*/ 36871 w 3306382"/>
              <a:gd name="connsiteY32" fmla="*/ 1021615 h 2018522"/>
              <a:gd name="connsiteX33" fmla="*/ 3814 w 3306382"/>
              <a:gd name="connsiteY33" fmla="*/ 1164862 h 2018522"/>
              <a:gd name="connsiteX34" fmla="*/ 409944 w 3306382"/>
              <a:gd name="connsiteY34" fmla="*/ 1720533 h 2018522"/>
              <a:gd name="connsiteX35" fmla="*/ 2840433 w 3306382"/>
              <a:gd name="connsiteY35" fmla="*/ 1881095 h 2018522"/>
              <a:gd name="connsiteX36" fmla="*/ 2931734 w 3306382"/>
              <a:gd name="connsiteY36" fmla="*/ 1744145 h 2018522"/>
              <a:gd name="connsiteX37" fmla="*/ 2997848 w 3306382"/>
              <a:gd name="connsiteY37" fmla="*/ 1728403 h 2018522"/>
              <a:gd name="connsiteX38" fmla="*/ 2840433 w 3306382"/>
              <a:gd name="connsiteY38" fmla="*/ 1881095 h 2018522"/>
              <a:gd name="connsiteX39" fmla="*/ 346978 w 3306382"/>
              <a:gd name="connsiteY39" fmla="*/ 1498579 h 2018522"/>
              <a:gd name="connsiteX40" fmla="*/ 150209 w 3306382"/>
              <a:gd name="connsiteY40" fmla="*/ 1334869 h 2018522"/>
              <a:gd name="connsiteX41" fmla="*/ 66780 w 3306382"/>
              <a:gd name="connsiteY41" fmla="*/ 1027912 h 2018522"/>
              <a:gd name="connsiteX42" fmla="*/ 249381 w 3306382"/>
              <a:gd name="connsiteY42" fmla="*/ 794940 h 2018522"/>
              <a:gd name="connsiteX43" fmla="*/ 154932 w 3306382"/>
              <a:gd name="connsiteY43" fmla="*/ 1048376 h 2018522"/>
              <a:gd name="connsiteX44" fmla="*/ 346978 w 3306382"/>
              <a:gd name="connsiteY44" fmla="*/ 1498579 h 2018522"/>
              <a:gd name="connsiteX45" fmla="*/ 509116 w 3306382"/>
              <a:gd name="connsiteY45" fmla="*/ 528910 h 2018522"/>
              <a:gd name="connsiteX46" fmla="*/ 461892 w 3306382"/>
              <a:gd name="connsiteY46" fmla="*/ 629655 h 2018522"/>
              <a:gd name="connsiteX47" fmla="*/ 310773 w 3306382"/>
              <a:gd name="connsiteY47" fmla="*/ 722529 h 2018522"/>
              <a:gd name="connsiteX48" fmla="*/ 77798 w 3306382"/>
              <a:gd name="connsiteY48" fmla="*/ 924019 h 2018522"/>
              <a:gd name="connsiteX49" fmla="*/ 509116 w 3306382"/>
              <a:gd name="connsiteY49" fmla="*/ 528910 h 2018522"/>
              <a:gd name="connsiteX50" fmla="*/ 690143 w 3306382"/>
              <a:gd name="connsiteY50" fmla="*/ 377793 h 2018522"/>
              <a:gd name="connsiteX51" fmla="*/ 581527 w 3306382"/>
              <a:gd name="connsiteY51" fmla="*/ 609192 h 2018522"/>
              <a:gd name="connsiteX52" fmla="*/ 502819 w 3306382"/>
              <a:gd name="connsiteY52" fmla="*/ 618636 h 2018522"/>
              <a:gd name="connsiteX53" fmla="*/ 690143 w 3306382"/>
              <a:gd name="connsiteY53" fmla="*/ 377793 h 2018522"/>
              <a:gd name="connsiteX54" fmla="*/ 1450458 w 3306382"/>
              <a:gd name="connsiteY54" fmla="*/ 130653 h 2018522"/>
              <a:gd name="connsiteX55" fmla="*/ 1417401 w 3306382"/>
              <a:gd name="connsiteY55" fmla="*/ 198341 h 2018522"/>
              <a:gd name="connsiteX56" fmla="*/ 1237948 w 3306382"/>
              <a:gd name="connsiteY56" fmla="*/ 154265 h 2018522"/>
              <a:gd name="connsiteX57" fmla="*/ 794037 w 3306382"/>
              <a:gd name="connsiteY57" fmla="*/ 277048 h 2018522"/>
              <a:gd name="connsiteX58" fmla="*/ 579953 w 3306382"/>
              <a:gd name="connsiteY58" fmla="*/ 432888 h 2018522"/>
              <a:gd name="connsiteX59" fmla="*/ 1261560 w 3306382"/>
              <a:gd name="connsiteY59" fmla="*/ 73985 h 2018522"/>
              <a:gd name="connsiteX60" fmla="*/ 1450458 w 3306382"/>
              <a:gd name="connsiteY60" fmla="*/ 130653 h 2018522"/>
              <a:gd name="connsiteX61" fmla="*/ 1481941 w 3306382"/>
              <a:gd name="connsiteY61" fmla="*/ 144821 h 2018522"/>
              <a:gd name="connsiteX62" fmla="*/ 1511850 w 3306382"/>
              <a:gd name="connsiteY62" fmla="*/ 162136 h 2018522"/>
              <a:gd name="connsiteX63" fmla="*/ 1497683 w 3306382"/>
              <a:gd name="connsiteY63" fmla="*/ 234546 h 2018522"/>
              <a:gd name="connsiteX64" fmla="*/ 1450458 w 3306382"/>
              <a:gd name="connsiteY64" fmla="*/ 210934 h 2018522"/>
              <a:gd name="connsiteX65" fmla="*/ 1481941 w 3306382"/>
              <a:gd name="connsiteY65" fmla="*/ 144821 h 2018522"/>
              <a:gd name="connsiteX66" fmla="*/ 1543333 w 3306382"/>
              <a:gd name="connsiteY66" fmla="*/ 64540 h 2018522"/>
              <a:gd name="connsiteX67" fmla="*/ 1530739 w 3306382"/>
              <a:gd name="connsiteY67" fmla="*/ 107041 h 2018522"/>
              <a:gd name="connsiteX68" fmla="*/ 1522869 w 3306382"/>
              <a:gd name="connsiteY68" fmla="*/ 129079 h 2018522"/>
              <a:gd name="connsiteX69" fmla="*/ 1500831 w 3306382"/>
              <a:gd name="connsiteY69" fmla="*/ 116486 h 2018522"/>
              <a:gd name="connsiteX70" fmla="*/ 1543333 w 3306382"/>
              <a:gd name="connsiteY70" fmla="*/ 64540 h 2018522"/>
              <a:gd name="connsiteX71" fmla="*/ 2103731 w 3306382"/>
              <a:gd name="connsiteY71" fmla="*/ 1652845 h 2018522"/>
              <a:gd name="connsiteX72" fmla="*/ 2168270 w 3306382"/>
              <a:gd name="connsiteY72" fmla="*/ 1608769 h 2018522"/>
              <a:gd name="connsiteX73" fmla="*/ 2558661 w 3306382"/>
              <a:gd name="connsiteY73" fmla="*/ 1967672 h 2018522"/>
              <a:gd name="connsiteX74" fmla="*/ 2580698 w 3306382"/>
              <a:gd name="connsiteY74" fmla="*/ 1970821 h 2018522"/>
              <a:gd name="connsiteX75" fmla="*/ 2618478 w 3306382"/>
              <a:gd name="connsiteY75" fmla="*/ 1972395 h 2018522"/>
              <a:gd name="connsiteX76" fmla="*/ 2473656 w 3306382"/>
              <a:gd name="connsiteY76" fmla="*/ 1983414 h 2018522"/>
              <a:gd name="connsiteX77" fmla="*/ 2103731 w 3306382"/>
              <a:gd name="connsiteY77" fmla="*/ 1655993 h 2018522"/>
              <a:gd name="connsiteX78" fmla="*/ 2103731 w 3306382"/>
              <a:gd name="connsiteY78" fmla="*/ 1652845 h 2018522"/>
              <a:gd name="connsiteX79" fmla="*/ 1456755 w 3306382"/>
              <a:gd name="connsiteY79" fmla="*/ 1745719 h 2018522"/>
              <a:gd name="connsiteX80" fmla="*/ 877467 w 3306382"/>
              <a:gd name="connsiteY80" fmla="*/ 1435614 h 2018522"/>
              <a:gd name="connsiteX81" fmla="*/ 891634 w 3306382"/>
              <a:gd name="connsiteY81" fmla="*/ 1419873 h 2018522"/>
              <a:gd name="connsiteX82" fmla="*/ 1491386 w 3306382"/>
              <a:gd name="connsiteY82" fmla="*/ 1731552 h 2018522"/>
              <a:gd name="connsiteX83" fmla="*/ 2157252 w 3306382"/>
              <a:gd name="connsiteY83" fmla="*/ 1526914 h 2018522"/>
              <a:gd name="connsiteX84" fmla="*/ 2168270 w 3306382"/>
              <a:gd name="connsiteY84" fmla="*/ 1564693 h 2018522"/>
              <a:gd name="connsiteX85" fmla="*/ 1456755 w 3306382"/>
              <a:gd name="connsiteY85" fmla="*/ 1745719 h 2018522"/>
              <a:gd name="connsiteX86" fmla="*/ 33722 w 3306382"/>
              <a:gd name="connsiteY86" fmla="*/ 1166436 h 2018522"/>
              <a:gd name="connsiteX87" fmla="*/ 38445 w 3306382"/>
              <a:gd name="connsiteY87" fmla="*/ 1131805 h 2018522"/>
              <a:gd name="connsiteX88" fmla="*/ 121875 w 3306382"/>
              <a:gd name="connsiteY88" fmla="*/ 1352184 h 2018522"/>
              <a:gd name="connsiteX89" fmla="*/ 435131 w 3306382"/>
              <a:gd name="connsiteY89" fmla="*/ 1556822 h 2018522"/>
              <a:gd name="connsiteX90" fmla="*/ 488652 w 3306382"/>
              <a:gd name="connsiteY90" fmla="*/ 1561545 h 2018522"/>
              <a:gd name="connsiteX91" fmla="*/ 535876 w 3306382"/>
              <a:gd name="connsiteY91" fmla="*/ 1569416 h 2018522"/>
              <a:gd name="connsiteX92" fmla="*/ 850707 w 3306382"/>
              <a:gd name="connsiteY92" fmla="*/ 1459226 h 2018522"/>
              <a:gd name="connsiteX93" fmla="*/ 1450458 w 3306382"/>
              <a:gd name="connsiteY93" fmla="*/ 1778776 h 2018522"/>
              <a:gd name="connsiteX94" fmla="*/ 1999837 w 3306382"/>
              <a:gd name="connsiteY94" fmla="*/ 1707940 h 2018522"/>
              <a:gd name="connsiteX95" fmla="*/ 1400085 w 3306382"/>
              <a:gd name="connsiteY95" fmla="*/ 1854334 h 2018522"/>
              <a:gd name="connsiteX96" fmla="*/ 790889 w 3306382"/>
              <a:gd name="connsiteY96" fmla="*/ 1539507 h 2018522"/>
              <a:gd name="connsiteX97" fmla="*/ 778295 w 3306382"/>
              <a:gd name="connsiteY97" fmla="*/ 1533210 h 2018522"/>
              <a:gd name="connsiteX98" fmla="*/ 765702 w 3306382"/>
              <a:gd name="connsiteY98" fmla="*/ 1539507 h 2018522"/>
              <a:gd name="connsiteX99" fmla="*/ 413093 w 3306382"/>
              <a:gd name="connsiteY99" fmla="*/ 1689050 h 2018522"/>
              <a:gd name="connsiteX100" fmla="*/ 33722 w 3306382"/>
              <a:gd name="connsiteY100" fmla="*/ 1166436 h 2018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306382" h="2018522">
                <a:moveTo>
                  <a:pt x="409944" y="1720533"/>
                </a:moveTo>
                <a:cubicBezTo>
                  <a:pt x="545321" y="1733125"/>
                  <a:pt x="679124" y="1681179"/>
                  <a:pt x="778295" y="1574138"/>
                </a:cubicBezTo>
                <a:cubicBezTo>
                  <a:pt x="923117" y="1748867"/>
                  <a:pt x="1148221" y="1862205"/>
                  <a:pt x="1398511" y="1885817"/>
                </a:cubicBezTo>
                <a:cubicBezTo>
                  <a:pt x="1653524" y="1911004"/>
                  <a:pt x="1905388" y="1837019"/>
                  <a:pt x="2080118" y="1689050"/>
                </a:cubicBezTo>
                <a:cubicBezTo>
                  <a:pt x="2130491" y="1868502"/>
                  <a:pt x="2286332" y="1997581"/>
                  <a:pt x="2472082" y="2016470"/>
                </a:cubicBezTo>
                <a:cubicBezTo>
                  <a:pt x="2569679" y="2025916"/>
                  <a:pt x="2665703" y="2002304"/>
                  <a:pt x="2745984" y="1955079"/>
                </a:cubicBezTo>
                <a:cubicBezTo>
                  <a:pt x="2873491" y="1922022"/>
                  <a:pt x="2983681" y="1835444"/>
                  <a:pt x="3046647" y="1714236"/>
                </a:cubicBezTo>
                <a:cubicBezTo>
                  <a:pt x="3057666" y="1709514"/>
                  <a:pt x="3070260" y="1704791"/>
                  <a:pt x="3081278" y="1701643"/>
                </a:cubicBezTo>
                <a:cubicBezTo>
                  <a:pt x="3161560" y="1689050"/>
                  <a:pt x="3235545" y="1662290"/>
                  <a:pt x="3306382" y="1627658"/>
                </a:cubicBezTo>
                <a:cubicBezTo>
                  <a:pt x="3287492" y="1624510"/>
                  <a:pt x="3270176" y="1619788"/>
                  <a:pt x="3251287" y="1616640"/>
                </a:cubicBezTo>
                <a:cubicBezTo>
                  <a:pt x="3241841" y="1621362"/>
                  <a:pt x="3230822" y="1626084"/>
                  <a:pt x="3219804" y="1629233"/>
                </a:cubicBezTo>
                <a:cubicBezTo>
                  <a:pt x="3227675" y="1624510"/>
                  <a:pt x="3233971" y="1619788"/>
                  <a:pt x="3241841" y="1613491"/>
                </a:cubicBezTo>
                <a:cubicBezTo>
                  <a:pt x="3227675" y="1610343"/>
                  <a:pt x="3211933" y="1605621"/>
                  <a:pt x="3197765" y="1602472"/>
                </a:cubicBezTo>
                <a:cubicBezTo>
                  <a:pt x="3158412" y="1627658"/>
                  <a:pt x="3117484" y="1649696"/>
                  <a:pt x="3073407" y="1668586"/>
                </a:cubicBezTo>
                <a:cubicBezTo>
                  <a:pt x="3062389" y="1670160"/>
                  <a:pt x="3049795" y="1673308"/>
                  <a:pt x="3038777" y="1673308"/>
                </a:cubicBezTo>
                <a:cubicBezTo>
                  <a:pt x="3032480" y="1673308"/>
                  <a:pt x="3027757" y="1678031"/>
                  <a:pt x="3024609" y="1682753"/>
                </a:cubicBezTo>
                <a:cubicBezTo>
                  <a:pt x="3024609" y="1684328"/>
                  <a:pt x="3023035" y="1684328"/>
                  <a:pt x="3023035" y="1685902"/>
                </a:cubicBezTo>
                <a:cubicBezTo>
                  <a:pt x="2989977" y="1696920"/>
                  <a:pt x="2953772" y="1706365"/>
                  <a:pt x="2919141" y="1711088"/>
                </a:cubicBezTo>
                <a:cubicBezTo>
                  <a:pt x="2912844" y="1712662"/>
                  <a:pt x="2908121" y="1715810"/>
                  <a:pt x="2906547" y="1722107"/>
                </a:cubicBezTo>
                <a:cubicBezTo>
                  <a:pt x="2871916" y="1807110"/>
                  <a:pt x="2810525" y="1877946"/>
                  <a:pt x="2734965" y="1923597"/>
                </a:cubicBezTo>
                <a:cubicBezTo>
                  <a:pt x="2681444" y="1937763"/>
                  <a:pt x="2623200" y="1940912"/>
                  <a:pt x="2566531" y="1933041"/>
                </a:cubicBezTo>
                <a:cubicBezTo>
                  <a:pt x="2420135" y="1911004"/>
                  <a:pt x="2297351" y="1818129"/>
                  <a:pt x="2235960" y="1689050"/>
                </a:cubicBezTo>
                <a:cubicBezTo>
                  <a:pt x="2305222" y="1780350"/>
                  <a:pt x="2409116" y="1843315"/>
                  <a:pt x="2531900" y="1855909"/>
                </a:cubicBezTo>
                <a:cubicBezTo>
                  <a:pt x="2722372" y="1874798"/>
                  <a:pt x="2895528" y="1763034"/>
                  <a:pt x="2964791" y="1593028"/>
                </a:cubicBezTo>
                <a:cubicBezTo>
                  <a:pt x="3004145" y="1586731"/>
                  <a:pt x="3041924" y="1577286"/>
                  <a:pt x="3079704" y="1563119"/>
                </a:cubicBezTo>
                <a:cubicBezTo>
                  <a:pt x="2796357" y="1460800"/>
                  <a:pt x="2531900" y="1273477"/>
                  <a:pt x="2319389" y="1078284"/>
                </a:cubicBezTo>
                <a:cubicBezTo>
                  <a:pt x="2086415" y="864202"/>
                  <a:pt x="1892794" y="612340"/>
                  <a:pt x="1735379" y="338440"/>
                </a:cubicBezTo>
                <a:cubicBezTo>
                  <a:pt x="1672413" y="229824"/>
                  <a:pt x="1615744" y="116486"/>
                  <a:pt x="1565371" y="0"/>
                </a:cubicBezTo>
                <a:cubicBezTo>
                  <a:pt x="1529166" y="29909"/>
                  <a:pt x="1497683" y="62966"/>
                  <a:pt x="1472497" y="102319"/>
                </a:cubicBezTo>
                <a:cubicBezTo>
                  <a:pt x="1409530" y="72410"/>
                  <a:pt x="1340267" y="51946"/>
                  <a:pt x="1269431" y="40928"/>
                </a:cubicBezTo>
                <a:cubicBezTo>
                  <a:pt x="929414" y="-9445"/>
                  <a:pt x="611436" y="185748"/>
                  <a:pt x="526431" y="495853"/>
                </a:cubicBezTo>
                <a:cubicBezTo>
                  <a:pt x="287161" y="497428"/>
                  <a:pt x="79373" y="695769"/>
                  <a:pt x="41593" y="960224"/>
                </a:cubicBezTo>
                <a:cubicBezTo>
                  <a:pt x="38445" y="980688"/>
                  <a:pt x="36871" y="1001152"/>
                  <a:pt x="36871" y="1021615"/>
                </a:cubicBezTo>
                <a:cubicBezTo>
                  <a:pt x="19555" y="1065692"/>
                  <a:pt x="8536" y="1114489"/>
                  <a:pt x="3814" y="1164862"/>
                </a:cubicBezTo>
                <a:cubicBezTo>
                  <a:pt x="-29244" y="1446633"/>
                  <a:pt x="156506" y="1696920"/>
                  <a:pt x="409944" y="1720533"/>
                </a:cubicBezTo>
                <a:close/>
                <a:moveTo>
                  <a:pt x="2840433" y="1881095"/>
                </a:moveTo>
                <a:cubicBezTo>
                  <a:pt x="2878213" y="1841741"/>
                  <a:pt x="2909696" y="1796091"/>
                  <a:pt x="2931734" y="1744145"/>
                </a:cubicBezTo>
                <a:cubicBezTo>
                  <a:pt x="2953772" y="1739422"/>
                  <a:pt x="2975811" y="1734700"/>
                  <a:pt x="2997848" y="1728403"/>
                </a:cubicBezTo>
                <a:cubicBezTo>
                  <a:pt x="2958494" y="1792943"/>
                  <a:pt x="2904974" y="1844890"/>
                  <a:pt x="2840433" y="1881095"/>
                </a:cubicBezTo>
                <a:close/>
                <a:moveTo>
                  <a:pt x="346978" y="1498579"/>
                </a:moveTo>
                <a:cubicBezTo>
                  <a:pt x="268271" y="1467097"/>
                  <a:pt x="200582" y="1410428"/>
                  <a:pt x="150209" y="1334869"/>
                </a:cubicBezTo>
                <a:cubicBezTo>
                  <a:pt x="91966" y="1245143"/>
                  <a:pt x="62057" y="1138102"/>
                  <a:pt x="66780" y="1027912"/>
                </a:cubicBezTo>
                <a:cubicBezTo>
                  <a:pt x="104559" y="930316"/>
                  <a:pt x="169099" y="848460"/>
                  <a:pt x="249381" y="794940"/>
                </a:cubicBezTo>
                <a:cubicBezTo>
                  <a:pt x="199008" y="865776"/>
                  <a:pt x="164377" y="952353"/>
                  <a:pt x="154932" y="1048376"/>
                </a:cubicBezTo>
                <a:cubicBezTo>
                  <a:pt x="136042" y="1234124"/>
                  <a:pt x="216324" y="1405705"/>
                  <a:pt x="346978" y="1498579"/>
                </a:cubicBezTo>
                <a:close/>
                <a:moveTo>
                  <a:pt x="509116" y="528910"/>
                </a:moveTo>
                <a:cubicBezTo>
                  <a:pt x="490226" y="560393"/>
                  <a:pt x="474485" y="595024"/>
                  <a:pt x="461892" y="629655"/>
                </a:cubicBezTo>
                <a:cubicBezTo>
                  <a:pt x="405222" y="648545"/>
                  <a:pt x="354849" y="681602"/>
                  <a:pt x="310773" y="722529"/>
                </a:cubicBezTo>
                <a:cubicBezTo>
                  <a:pt x="216324" y="760308"/>
                  <a:pt x="134468" y="831145"/>
                  <a:pt x="77798" y="924019"/>
                </a:cubicBezTo>
                <a:cubicBezTo>
                  <a:pt x="126597" y="700491"/>
                  <a:pt x="304476" y="538355"/>
                  <a:pt x="509116" y="528910"/>
                </a:cubicBezTo>
                <a:close/>
                <a:moveTo>
                  <a:pt x="690143" y="377793"/>
                </a:moveTo>
                <a:cubicBezTo>
                  <a:pt x="636622" y="443907"/>
                  <a:pt x="598842" y="522614"/>
                  <a:pt x="581527" y="609192"/>
                </a:cubicBezTo>
                <a:cubicBezTo>
                  <a:pt x="554766" y="609192"/>
                  <a:pt x="529580" y="613914"/>
                  <a:pt x="502819" y="618636"/>
                </a:cubicBezTo>
                <a:cubicBezTo>
                  <a:pt x="542173" y="522614"/>
                  <a:pt x="608287" y="439184"/>
                  <a:pt x="690143" y="377793"/>
                </a:cubicBezTo>
                <a:close/>
                <a:moveTo>
                  <a:pt x="1450458" y="130653"/>
                </a:moveTo>
                <a:cubicBezTo>
                  <a:pt x="1437865" y="152692"/>
                  <a:pt x="1426846" y="174729"/>
                  <a:pt x="1417401" y="198341"/>
                </a:cubicBezTo>
                <a:cubicBezTo>
                  <a:pt x="1360731" y="176304"/>
                  <a:pt x="1300914" y="160562"/>
                  <a:pt x="1237948" y="154265"/>
                </a:cubicBezTo>
                <a:cubicBezTo>
                  <a:pt x="1071088" y="138524"/>
                  <a:pt x="913673" y="187322"/>
                  <a:pt x="794037" y="277048"/>
                </a:cubicBezTo>
                <a:cubicBezTo>
                  <a:pt x="710607" y="313253"/>
                  <a:pt x="638196" y="366774"/>
                  <a:pt x="579953" y="432888"/>
                </a:cubicBezTo>
                <a:cubicBezTo>
                  <a:pt x="686995" y="181026"/>
                  <a:pt x="964045" y="29909"/>
                  <a:pt x="1261560" y="73985"/>
                </a:cubicBezTo>
                <a:cubicBezTo>
                  <a:pt x="1327674" y="83429"/>
                  <a:pt x="1390640" y="102319"/>
                  <a:pt x="1450458" y="130653"/>
                </a:cubicBezTo>
                <a:close/>
                <a:moveTo>
                  <a:pt x="1481941" y="144821"/>
                </a:moveTo>
                <a:cubicBezTo>
                  <a:pt x="1491386" y="149543"/>
                  <a:pt x="1502405" y="155840"/>
                  <a:pt x="1511850" y="162136"/>
                </a:cubicBezTo>
                <a:cubicBezTo>
                  <a:pt x="1505553" y="185748"/>
                  <a:pt x="1500831" y="209360"/>
                  <a:pt x="1497683" y="234546"/>
                </a:cubicBezTo>
                <a:cubicBezTo>
                  <a:pt x="1481941" y="226676"/>
                  <a:pt x="1466200" y="218805"/>
                  <a:pt x="1450458" y="210934"/>
                </a:cubicBezTo>
                <a:cubicBezTo>
                  <a:pt x="1458329" y="188897"/>
                  <a:pt x="1469348" y="166859"/>
                  <a:pt x="1481941" y="144821"/>
                </a:cubicBezTo>
                <a:close/>
                <a:moveTo>
                  <a:pt x="1543333" y="64540"/>
                </a:moveTo>
                <a:cubicBezTo>
                  <a:pt x="1538610" y="78707"/>
                  <a:pt x="1533888" y="92874"/>
                  <a:pt x="1530739" y="107041"/>
                </a:cubicBezTo>
                <a:cubicBezTo>
                  <a:pt x="1527592" y="114912"/>
                  <a:pt x="1524443" y="121209"/>
                  <a:pt x="1522869" y="129079"/>
                </a:cubicBezTo>
                <a:cubicBezTo>
                  <a:pt x="1514998" y="124357"/>
                  <a:pt x="1508702" y="121209"/>
                  <a:pt x="1500831" y="116486"/>
                </a:cubicBezTo>
                <a:cubicBezTo>
                  <a:pt x="1513424" y="97597"/>
                  <a:pt x="1527592" y="80281"/>
                  <a:pt x="1543333" y="64540"/>
                </a:cubicBezTo>
                <a:close/>
                <a:moveTo>
                  <a:pt x="2103731" y="1652845"/>
                </a:moveTo>
                <a:cubicBezTo>
                  <a:pt x="2125769" y="1638678"/>
                  <a:pt x="2147807" y="1624510"/>
                  <a:pt x="2168270" y="1608769"/>
                </a:cubicBezTo>
                <a:cubicBezTo>
                  <a:pt x="2212347" y="1797666"/>
                  <a:pt x="2365039" y="1939338"/>
                  <a:pt x="2558661" y="1967672"/>
                </a:cubicBezTo>
                <a:cubicBezTo>
                  <a:pt x="2566531" y="1969246"/>
                  <a:pt x="2572827" y="1969246"/>
                  <a:pt x="2580698" y="1970821"/>
                </a:cubicBezTo>
                <a:cubicBezTo>
                  <a:pt x="2593291" y="1972395"/>
                  <a:pt x="2605885" y="1972395"/>
                  <a:pt x="2618478" y="1972395"/>
                </a:cubicBezTo>
                <a:cubicBezTo>
                  <a:pt x="2571254" y="1984987"/>
                  <a:pt x="2522454" y="1989711"/>
                  <a:pt x="2473656" y="1983414"/>
                </a:cubicBezTo>
                <a:cubicBezTo>
                  <a:pt x="2292629" y="1966099"/>
                  <a:pt x="2143084" y="1833871"/>
                  <a:pt x="2103731" y="1655993"/>
                </a:cubicBezTo>
                <a:cubicBezTo>
                  <a:pt x="2105304" y="1654419"/>
                  <a:pt x="2103731" y="1652845"/>
                  <a:pt x="2103731" y="1652845"/>
                </a:cubicBezTo>
                <a:close/>
                <a:moveTo>
                  <a:pt x="1456755" y="1745719"/>
                </a:moveTo>
                <a:cubicBezTo>
                  <a:pt x="1220632" y="1711088"/>
                  <a:pt x="1012844" y="1599324"/>
                  <a:pt x="877467" y="1435614"/>
                </a:cubicBezTo>
                <a:cubicBezTo>
                  <a:pt x="882190" y="1430891"/>
                  <a:pt x="886912" y="1424595"/>
                  <a:pt x="891634" y="1419873"/>
                </a:cubicBezTo>
                <a:cubicBezTo>
                  <a:pt x="1022289" y="1586731"/>
                  <a:pt x="1237948" y="1706365"/>
                  <a:pt x="1491386" y="1731552"/>
                </a:cubicBezTo>
                <a:cubicBezTo>
                  <a:pt x="1754269" y="1756737"/>
                  <a:pt x="1996689" y="1674883"/>
                  <a:pt x="2157252" y="1526914"/>
                </a:cubicBezTo>
                <a:cubicBezTo>
                  <a:pt x="2160400" y="1539507"/>
                  <a:pt x="2163548" y="1552100"/>
                  <a:pt x="2168270" y="1564693"/>
                </a:cubicBezTo>
                <a:cubicBezTo>
                  <a:pt x="1987243" y="1715810"/>
                  <a:pt x="1721212" y="1783498"/>
                  <a:pt x="1456755" y="1745719"/>
                </a:cubicBezTo>
                <a:close/>
                <a:moveTo>
                  <a:pt x="33722" y="1166436"/>
                </a:moveTo>
                <a:cubicBezTo>
                  <a:pt x="35297" y="1155417"/>
                  <a:pt x="36871" y="1142824"/>
                  <a:pt x="38445" y="1131805"/>
                </a:cubicBezTo>
                <a:cubicBezTo>
                  <a:pt x="51038" y="1210512"/>
                  <a:pt x="77798" y="1286071"/>
                  <a:pt x="121875" y="1352184"/>
                </a:cubicBezTo>
                <a:cubicBezTo>
                  <a:pt x="197434" y="1465522"/>
                  <a:pt x="309199" y="1537933"/>
                  <a:pt x="435131" y="1556822"/>
                </a:cubicBezTo>
                <a:cubicBezTo>
                  <a:pt x="452447" y="1559971"/>
                  <a:pt x="471336" y="1561545"/>
                  <a:pt x="488652" y="1561545"/>
                </a:cubicBezTo>
                <a:cubicBezTo>
                  <a:pt x="504393" y="1564693"/>
                  <a:pt x="520135" y="1567841"/>
                  <a:pt x="535876" y="1569416"/>
                </a:cubicBezTo>
                <a:cubicBezTo>
                  <a:pt x="653938" y="1580434"/>
                  <a:pt x="765702" y="1537933"/>
                  <a:pt x="850707" y="1459226"/>
                </a:cubicBezTo>
                <a:cubicBezTo>
                  <a:pt x="992381" y="1627658"/>
                  <a:pt x="1208038" y="1744145"/>
                  <a:pt x="1450458" y="1778776"/>
                </a:cubicBezTo>
                <a:cubicBezTo>
                  <a:pt x="1642505" y="1807110"/>
                  <a:pt x="1836125" y="1780350"/>
                  <a:pt x="1999837" y="1707940"/>
                </a:cubicBezTo>
                <a:cubicBezTo>
                  <a:pt x="1836125" y="1821278"/>
                  <a:pt x="1620466" y="1874798"/>
                  <a:pt x="1400085" y="1854334"/>
                </a:cubicBezTo>
                <a:cubicBezTo>
                  <a:pt x="1151369" y="1830722"/>
                  <a:pt x="927840" y="1715810"/>
                  <a:pt x="790889" y="1539507"/>
                </a:cubicBezTo>
                <a:cubicBezTo>
                  <a:pt x="787740" y="1534784"/>
                  <a:pt x="783018" y="1533210"/>
                  <a:pt x="778295" y="1533210"/>
                </a:cubicBezTo>
                <a:cubicBezTo>
                  <a:pt x="773573" y="1533210"/>
                  <a:pt x="768851" y="1534784"/>
                  <a:pt x="765702" y="1539507"/>
                </a:cubicBezTo>
                <a:cubicBezTo>
                  <a:pt x="672828" y="1648123"/>
                  <a:pt x="543747" y="1701643"/>
                  <a:pt x="413093" y="1689050"/>
                </a:cubicBezTo>
                <a:cubicBezTo>
                  <a:pt x="178544" y="1663864"/>
                  <a:pt x="6962" y="1430891"/>
                  <a:pt x="33722" y="1166436"/>
                </a:cubicBezTo>
                <a:close/>
              </a:path>
            </a:pathLst>
          </a:custGeom>
          <a:solidFill>
            <a:schemeClr val="tx2">
              <a:alpha val="50000"/>
            </a:schemeClr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5" name="รูปแบบอิสระ: รูปร่าง 34">
            <a:extLst>
              <a:ext uri="{FF2B5EF4-FFF2-40B4-BE49-F238E27FC236}">
                <a16:creationId xmlns:a16="http://schemas.microsoft.com/office/drawing/2014/main" id="{C3495B72-98CF-4EC5-84E1-A04386364CC7}"/>
              </a:ext>
            </a:extLst>
          </p:cNvPr>
          <p:cNvSpPr/>
          <p:nvPr/>
        </p:nvSpPr>
        <p:spPr>
          <a:xfrm>
            <a:off x="8170293" y="4620582"/>
            <a:ext cx="534062" cy="476641"/>
          </a:xfrm>
          <a:custGeom>
            <a:avLst/>
            <a:gdLst>
              <a:gd name="connsiteX0" fmla="*/ 429052 w 534062"/>
              <a:gd name="connsiteY0" fmla="*/ 440272 h 476641"/>
              <a:gd name="connsiteX1" fmla="*/ 37088 w 534062"/>
              <a:gd name="connsiteY1" fmla="*/ 101832 h 476641"/>
              <a:gd name="connsiteX2" fmla="*/ 66997 w 534062"/>
              <a:gd name="connsiteY2" fmla="*/ 1087 h 476641"/>
              <a:gd name="connsiteX3" fmla="*/ 531371 w 534062"/>
              <a:gd name="connsiteY3" fmla="*/ 413511 h 476641"/>
              <a:gd name="connsiteX4" fmla="*/ 429052 w 534062"/>
              <a:gd name="connsiteY4" fmla="*/ 440272 h 476641"/>
              <a:gd name="connsiteX5" fmla="*/ 429052 w 534062"/>
              <a:gd name="connsiteY5" fmla="*/ 440272 h 47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4062" h="476641">
                <a:moveTo>
                  <a:pt x="429052" y="440272"/>
                </a:moveTo>
                <a:cubicBezTo>
                  <a:pt x="370808" y="260820"/>
                  <a:pt x="221264" y="136463"/>
                  <a:pt x="37088" y="101832"/>
                </a:cubicBezTo>
                <a:cubicBezTo>
                  <a:pt x="-29027" y="89239"/>
                  <a:pt x="882" y="-11506"/>
                  <a:pt x="66997" y="1087"/>
                </a:cubicBezTo>
                <a:cubicBezTo>
                  <a:pt x="287378" y="40440"/>
                  <a:pt x="463682" y="201002"/>
                  <a:pt x="531371" y="413511"/>
                </a:cubicBezTo>
                <a:cubicBezTo>
                  <a:pt x="551835" y="478051"/>
                  <a:pt x="449515" y="503237"/>
                  <a:pt x="429052" y="440272"/>
                </a:cubicBezTo>
                <a:lnTo>
                  <a:pt x="429052" y="440272"/>
                </a:lnTo>
                <a:close/>
              </a:path>
            </a:pathLst>
          </a:custGeom>
          <a:solidFill>
            <a:srgbClr val="FCFFFF">
              <a:alpha val="57000"/>
            </a:srgbClr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รูปแบบอิสระ: รูปร่าง 35">
            <a:extLst>
              <a:ext uri="{FF2B5EF4-FFF2-40B4-BE49-F238E27FC236}">
                <a16:creationId xmlns:a16="http://schemas.microsoft.com/office/drawing/2014/main" id="{69038240-E834-44C4-9B9E-A4C3FAF0EB75}"/>
              </a:ext>
            </a:extLst>
          </p:cNvPr>
          <p:cNvSpPr/>
          <p:nvPr/>
        </p:nvSpPr>
        <p:spPr>
          <a:xfrm>
            <a:off x="7870164" y="4602780"/>
            <a:ext cx="234308" cy="163744"/>
          </a:xfrm>
          <a:custGeom>
            <a:avLst/>
            <a:gdLst>
              <a:gd name="connsiteX0" fmla="*/ 182950 w 234308"/>
              <a:gd name="connsiteY0" fmla="*/ 105467 h 163744"/>
              <a:gd name="connsiteX1" fmla="*/ 88501 w 234308"/>
              <a:gd name="connsiteY1" fmla="*/ 147969 h 163744"/>
              <a:gd name="connsiteX2" fmla="*/ 14516 w 234308"/>
              <a:gd name="connsiteY2" fmla="*/ 72410 h 163744"/>
              <a:gd name="connsiteX3" fmla="*/ 182950 w 234308"/>
              <a:gd name="connsiteY3" fmla="*/ 0 h 163744"/>
              <a:gd name="connsiteX4" fmla="*/ 182950 w 234308"/>
              <a:gd name="connsiteY4" fmla="*/ 105467 h 163744"/>
              <a:gd name="connsiteX5" fmla="*/ 182950 w 234308"/>
              <a:gd name="connsiteY5" fmla="*/ 105467 h 163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08" h="163744">
                <a:moveTo>
                  <a:pt x="182950" y="105467"/>
                </a:moveTo>
                <a:cubicBezTo>
                  <a:pt x="145170" y="105467"/>
                  <a:pt x="113687" y="119635"/>
                  <a:pt x="88501" y="147969"/>
                </a:cubicBezTo>
                <a:cubicBezTo>
                  <a:pt x="41276" y="196767"/>
                  <a:pt x="-31135" y="121208"/>
                  <a:pt x="14516" y="72410"/>
                </a:cubicBezTo>
                <a:cubicBezTo>
                  <a:pt x="58592" y="25186"/>
                  <a:pt x="119984" y="0"/>
                  <a:pt x="182950" y="0"/>
                </a:cubicBezTo>
                <a:cubicBezTo>
                  <a:pt x="252212" y="0"/>
                  <a:pt x="250638" y="105467"/>
                  <a:pt x="182950" y="105467"/>
                </a:cubicBezTo>
                <a:lnTo>
                  <a:pt x="182950" y="105467"/>
                </a:lnTo>
                <a:close/>
              </a:path>
            </a:pathLst>
          </a:custGeom>
          <a:solidFill>
            <a:srgbClr val="FCFFFF">
              <a:alpha val="57000"/>
            </a:srgbClr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รูปแบบอิสระ: รูปร่าง 36">
            <a:extLst>
              <a:ext uri="{FF2B5EF4-FFF2-40B4-BE49-F238E27FC236}">
                <a16:creationId xmlns:a16="http://schemas.microsoft.com/office/drawing/2014/main" id="{523C674F-0706-472A-8A18-BAA8366D2922}"/>
              </a:ext>
            </a:extLst>
          </p:cNvPr>
          <p:cNvSpPr/>
          <p:nvPr/>
        </p:nvSpPr>
        <p:spPr>
          <a:xfrm>
            <a:off x="7334817" y="4300061"/>
            <a:ext cx="238309" cy="270981"/>
          </a:xfrm>
          <a:custGeom>
            <a:avLst/>
            <a:gdLst>
              <a:gd name="connsiteX0" fmla="*/ 140583 w 238309"/>
              <a:gd name="connsiteY0" fmla="*/ 244475 h 270981"/>
              <a:gd name="connsiteX1" fmla="*/ 14651 w 238309"/>
              <a:gd name="connsiteY1" fmla="*/ 88635 h 270981"/>
              <a:gd name="connsiteX2" fmla="*/ 16225 w 238309"/>
              <a:gd name="connsiteY2" fmla="*/ 14651 h 270981"/>
              <a:gd name="connsiteX3" fmla="*/ 90210 w 238309"/>
              <a:gd name="connsiteY3" fmla="*/ 16225 h 270981"/>
              <a:gd name="connsiteX4" fmla="*/ 231884 w 238309"/>
              <a:gd name="connsiteY4" fmla="*/ 192529 h 270981"/>
              <a:gd name="connsiteX5" fmla="*/ 140583 w 238309"/>
              <a:gd name="connsiteY5" fmla="*/ 244475 h 270981"/>
              <a:gd name="connsiteX6" fmla="*/ 140583 w 238309"/>
              <a:gd name="connsiteY6" fmla="*/ 244475 h 27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8309" h="270981">
                <a:moveTo>
                  <a:pt x="140583" y="244475"/>
                </a:moveTo>
                <a:cubicBezTo>
                  <a:pt x="109100" y="183084"/>
                  <a:pt x="68173" y="132711"/>
                  <a:pt x="14651" y="88635"/>
                </a:cubicBezTo>
                <a:cubicBezTo>
                  <a:pt x="-7387" y="71320"/>
                  <a:pt x="-2664" y="31966"/>
                  <a:pt x="16225" y="14651"/>
                </a:cubicBezTo>
                <a:cubicBezTo>
                  <a:pt x="38263" y="-7387"/>
                  <a:pt x="68173" y="-2664"/>
                  <a:pt x="90210" y="16225"/>
                </a:cubicBezTo>
                <a:cubicBezTo>
                  <a:pt x="150028" y="65023"/>
                  <a:pt x="198827" y="124840"/>
                  <a:pt x="231884" y="192529"/>
                </a:cubicBezTo>
                <a:cubicBezTo>
                  <a:pt x="263367" y="252346"/>
                  <a:pt x="170492" y="304292"/>
                  <a:pt x="140583" y="244475"/>
                </a:cubicBezTo>
                <a:lnTo>
                  <a:pt x="140583" y="244475"/>
                </a:lnTo>
                <a:close/>
              </a:path>
            </a:pathLst>
          </a:custGeom>
          <a:solidFill>
            <a:srgbClr val="FCFFFF">
              <a:alpha val="57000"/>
            </a:srgbClr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รูปแบบอิสระ: รูปร่าง 37">
            <a:extLst>
              <a:ext uri="{FF2B5EF4-FFF2-40B4-BE49-F238E27FC236}">
                <a16:creationId xmlns:a16="http://schemas.microsoft.com/office/drawing/2014/main" id="{AE60BDCF-75D8-4E4A-ADFD-F41F9B1698C0}"/>
              </a:ext>
            </a:extLst>
          </p:cNvPr>
          <p:cNvSpPr/>
          <p:nvPr/>
        </p:nvSpPr>
        <p:spPr>
          <a:xfrm>
            <a:off x="7121825" y="4243158"/>
            <a:ext cx="191688" cy="123751"/>
          </a:xfrm>
          <a:custGeom>
            <a:avLst/>
            <a:gdLst>
              <a:gd name="connsiteX0" fmla="*/ 111156 w 191688"/>
              <a:gd name="connsiteY0" fmla="*/ 115630 h 123751"/>
              <a:gd name="connsiteX1" fmla="*/ 103286 w 191688"/>
              <a:gd name="connsiteY1" fmla="*/ 110908 h 123751"/>
              <a:gd name="connsiteX2" fmla="*/ 84397 w 191688"/>
              <a:gd name="connsiteY2" fmla="*/ 104611 h 123751"/>
              <a:gd name="connsiteX3" fmla="*/ 84397 w 191688"/>
              <a:gd name="connsiteY3" fmla="*/ 104611 h 123751"/>
              <a:gd name="connsiteX4" fmla="*/ 76526 w 191688"/>
              <a:gd name="connsiteY4" fmla="*/ 104611 h 123751"/>
              <a:gd name="connsiteX5" fmla="*/ 65507 w 191688"/>
              <a:gd name="connsiteY5" fmla="*/ 104611 h 123751"/>
              <a:gd name="connsiteX6" fmla="*/ 966 w 191688"/>
              <a:gd name="connsiteY6" fmla="*/ 66832 h 123751"/>
              <a:gd name="connsiteX7" fmla="*/ 38746 w 191688"/>
              <a:gd name="connsiteY7" fmla="*/ 2292 h 123751"/>
              <a:gd name="connsiteX8" fmla="*/ 166252 w 191688"/>
              <a:gd name="connsiteY8" fmla="*/ 25904 h 123751"/>
              <a:gd name="connsiteX9" fmla="*/ 183568 w 191688"/>
              <a:gd name="connsiteY9" fmla="*/ 98315 h 123751"/>
              <a:gd name="connsiteX10" fmla="*/ 111156 w 191688"/>
              <a:gd name="connsiteY10" fmla="*/ 115630 h 123751"/>
              <a:gd name="connsiteX11" fmla="*/ 111156 w 191688"/>
              <a:gd name="connsiteY11" fmla="*/ 115630 h 123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1688" h="123751">
                <a:moveTo>
                  <a:pt x="111156" y="115630"/>
                </a:moveTo>
                <a:cubicBezTo>
                  <a:pt x="111156" y="115630"/>
                  <a:pt x="95415" y="107760"/>
                  <a:pt x="103286" y="110908"/>
                </a:cubicBezTo>
                <a:cubicBezTo>
                  <a:pt x="96990" y="107760"/>
                  <a:pt x="90693" y="106185"/>
                  <a:pt x="84397" y="104611"/>
                </a:cubicBezTo>
                <a:cubicBezTo>
                  <a:pt x="81248" y="104611"/>
                  <a:pt x="81248" y="103037"/>
                  <a:pt x="84397" y="104611"/>
                </a:cubicBezTo>
                <a:cubicBezTo>
                  <a:pt x="81248" y="104611"/>
                  <a:pt x="78100" y="104611"/>
                  <a:pt x="76526" y="104611"/>
                </a:cubicBezTo>
                <a:cubicBezTo>
                  <a:pt x="74951" y="104611"/>
                  <a:pt x="57636" y="104611"/>
                  <a:pt x="65507" y="104611"/>
                </a:cubicBezTo>
                <a:cubicBezTo>
                  <a:pt x="38746" y="107760"/>
                  <a:pt x="7263" y="96740"/>
                  <a:pt x="966" y="66832"/>
                </a:cubicBezTo>
                <a:cubicBezTo>
                  <a:pt x="-3756" y="41646"/>
                  <a:pt x="8837" y="7015"/>
                  <a:pt x="38746" y="2292"/>
                </a:cubicBezTo>
                <a:cubicBezTo>
                  <a:pt x="84397" y="-4004"/>
                  <a:pt x="126898" y="2292"/>
                  <a:pt x="166252" y="25904"/>
                </a:cubicBezTo>
                <a:cubicBezTo>
                  <a:pt x="191439" y="40071"/>
                  <a:pt x="199309" y="74703"/>
                  <a:pt x="183568" y="98315"/>
                </a:cubicBezTo>
                <a:cubicBezTo>
                  <a:pt x="169400" y="123501"/>
                  <a:pt x="136343" y="131372"/>
                  <a:pt x="111156" y="115630"/>
                </a:cubicBezTo>
                <a:lnTo>
                  <a:pt x="111156" y="115630"/>
                </a:lnTo>
                <a:close/>
              </a:path>
            </a:pathLst>
          </a:custGeom>
          <a:solidFill>
            <a:srgbClr val="FCFFFF">
              <a:alpha val="57000"/>
            </a:srgbClr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73" name="กลุ่ม 672">
            <a:extLst>
              <a:ext uri="{FF2B5EF4-FFF2-40B4-BE49-F238E27FC236}">
                <a16:creationId xmlns:a16="http://schemas.microsoft.com/office/drawing/2014/main" id="{EDEADF0A-1307-44E1-BE8F-30016F1CDB8C}"/>
              </a:ext>
            </a:extLst>
          </p:cNvPr>
          <p:cNvGrpSpPr/>
          <p:nvPr userDrawn="1"/>
        </p:nvGrpSpPr>
        <p:grpSpPr>
          <a:xfrm>
            <a:off x="-1941287" y="4142061"/>
            <a:ext cx="3546758" cy="2437966"/>
            <a:chOff x="-1941287" y="4142061"/>
            <a:chExt cx="3546758" cy="2437966"/>
          </a:xfrm>
        </p:grpSpPr>
        <p:sp>
          <p:nvSpPr>
            <p:cNvPr id="40" name="รูปแบบอิสระ: รูปร่าง 39">
              <a:extLst>
                <a:ext uri="{FF2B5EF4-FFF2-40B4-BE49-F238E27FC236}">
                  <a16:creationId xmlns:a16="http://schemas.microsoft.com/office/drawing/2014/main" id="{AB3C0FA6-809F-4BBE-8154-E94A8CE76821}"/>
                </a:ext>
              </a:extLst>
            </p:cNvPr>
            <p:cNvSpPr/>
            <p:nvPr/>
          </p:nvSpPr>
          <p:spPr>
            <a:xfrm>
              <a:off x="-1941287" y="4142061"/>
              <a:ext cx="3546758" cy="2437966"/>
            </a:xfrm>
            <a:custGeom>
              <a:avLst/>
              <a:gdLst>
                <a:gd name="connsiteX0" fmla="*/ 338560 w 3546758"/>
                <a:gd name="connsiteY0" fmla="*/ 2222184 h 2437966"/>
                <a:gd name="connsiteX1" fmla="*/ 927293 w 3546758"/>
                <a:gd name="connsiteY1" fmla="*/ 2349690 h 2437966"/>
                <a:gd name="connsiteX2" fmla="*/ 1294070 w 3546758"/>
                <a:gd name="connsiteY2" fmla="*/ 2176535 h 2437966"/>
                <a:gd name="connsiteX3" fmla="*/ 1410557 w 3546758"/>
                <a:gd name="connsiteY3" fmla="*/ 2080512 h 2437966"/>
                <a:gd name="connsiteX4" fmla="*/ 1981974 w 3546758"/>
                <a:gd name="connsiteY4" fmla="*/ 2429971 h 2437966"/>
                <a:gd name="connsiteX5" fmla="*/ 2386530 w 3546758"/>
                <a:gd name="connsiteY5" fmla="*/ 2026992 h 2437966"/>
                <a:gd name="connsiteX6" fmla="*/ 2452645 w 3546758"/>
                <a:gd name="connsiteY6" fmla="*/ 1883745 h 2437966"/>
                <a:gd name="connsiteX7" fmla="*/ 2665155 w 3546758"/>
                <a:gd name="connsiteY7" fmla="*/ 1877449 h 2437966"/>
                <a:gd name="connsiteX8" fmla="*/ 3225553 w 3546758"/>
                <a:gd name="connsiteY8" fmla="*/ 1210014 h 2437966"/>
                <a:gd name="connsiteX9" fmla="*/ 3537235 w 3546758"/>
                <a:gd name="connsiteY9" fmla="*/ 614990 h 2437966"/>
                <a:gd name="connsiteX10" fmla="*/ 3523067 w 3546758"/>
                <a:gd name="connsiteY10" fmla="*/ 555173 h 2437966"/>
                <a:gd name="connsiteX11" fmla="*/ 3508900 w 3546758"/>
                <a:gd name="connsiteY11" fmla="*/ 408778 h 2437966"/>
                <a:gd name="connsiteX12" fmla="*/ 2940631 w 3546758"/>
                <a:gd name="connsiteY12" fmla="*/ 10521 h 2437966"/>
                <a:gd name="connsiteX13" fmla="*/ 2638394 w 3546758"/>
                <a:gd name="connsiteY13" fmla="*/ 267105 h 2437966"/>
                <a:gd name="connsiteX14" fmla="*/ 1950491 w 3546758"/>
                <a:gd name="connsiteY14" fmla="*/ 169509 h 2437966"/>
                <a:gd name="connsiteX15" fmla="*/ 1368055 w 3546758"/>
                <a:gd name="connsiteY15" fmla="*/ 574062 h 2437966"/>
                <a:gd name="connsiteX16" fmla="*/ 892661 w 3546758"/>
                <a:gd name="connsiteY16" fmla="*/ 389888 h 2437966"/>
                <a:gd name="connsiteX17" fmla="*/ 651816 w 3546758"/>
                <a:gd name="connsiteY17" fmla="*/ 536283 h 2437966"/>
                <a:gd name="connsiteX18" fmla="*/ 444028 w 3546758"/>
                <a:gd name="connsiteY18" fmla="*/ 860555 h 2437966"/>
                <a:gd name="connsiteX19" fmla="*/ 415694 w 3546758"/>
                <a:gd name="connsiteY19" fmla="*/ 884168 h 2437966"/>
                <a:gd name="connsiteX20" fmla="*/ 12711 w 3546758"/>
                <a:gd name="connsiteY20" fmla="*/ 1718461 h 2437966"/>
                <a:gd name="connsiteX21" fmla="*/ 338560 w 3546758"/>
                <a:gd name="connsiteY21" fmla="*/ 2222184 h 2437966"/>
                <a:gd name="connsiteX22" fmla="*/ 464492 w 3546758"/>
                <a:gd name="connsiteY22" fmla="*/ 893612 h 2437966"/>
                <a:gd name="connsiteX23" fmla="*/ 473937 w 3546758"/>
                <a:gd name="connsiteY23" fmla="*/ 879445 h 2437966"/>
                <a:gd name="connsiteX24" fmla="*/ 473937 w 3546758"/>
                <a:gd name="connsiteY24" fmla="*/ 876297 h 2437966"/>
                <a:gd name="connsiteX25" fmla="*/ 565238 w 3546758"/>
                <a:gd name="connsiteY25" fmla="*/ 818054 h 2437966"/>
                <a:gd name="connsiteX26" fmla="*/ 574683 w 3546758"/>
                <a:gd name="connsiteY26" fmla="*/ 803886 h 2437966"/>
                <a:gd name="connsiteX27" fmla="*/ 673854 w 3546758"/>
                <a:gd name="connsiteY27" fmla="*/ 558321 h 2437966"/>
                <a:gd name="connsiteX28" fmla="*/ 831269 w 3546758"/>
                <a:gd name="connsiteY28" fmla="*/ 495355 h 2437966"/>
                <a:gd name="connsiteX29" fmla="*/ 1223233 w 3546758"/>
                <a:gd name="connsiteY29" fmla="*/ 621286 h 2437966"/>
                <a:gd name="connsiteX30" fmla="*/ 889513 w 3546758"/>
                <a:gd name="connsiteY30" fmla="*/ 558321 h 2437966"/>
                <a:gd name="connsiteX31" fmla="*/ 563664 w 3546758"/>
                <a:gd name="connsiteY31" fmla="*/ 945559 h 2437966"/>
                <a:gd name="connsiteX32" fmla="*/ 185868 w 3546758"/>
                <a:gd name="connsiteY32" fmla="*/ 1518545 h 2437966"/>
                <a:gd name="connsiteX33" fmla="*/ 436158 w 3546758"/>
                <a:gd name="connsiteY33" fmla="*/ 910928 h 2437966"/>
                <a:gd name="connsiteX34" fmla="*/ 464492 w 3546758"/>
                <a:gd name="connsiteY34" fmla="*/ 893612 h 2437966"/>
                <a:gd name="connsiteX35" fmla="*/ 1939472 w 3546758"/>
                <a:gd name="connsiteY35" fmla="*/ 320626 h 2437966"/>
                <a:gd name="connsiteX36" fmla="*/ 2588022 w 3546758"/>
                <a:gd name="connsiteY36" fmla="*/ 429242 h 2437966"/>
                <a:gd name="connsiteX37" fmla="*/ 2580151 w 3546758"/>
                <a:gd name="connsiteY37" fmla="*/ 448131 h 2437966"/>
                <a:gd name="connsiteX38" fmla="*/ 1911137 w 3546758"/>
                <a:gd name="connsiteY38" fmla="*/ 344238 h 2437966"/>
                <a:gd name="connsiteX39" fmla="*/ 1346017 w 3546758"/>
                <a:gd name="connsiteY39" fmla="*/ 750366 h 2437966"/>
                <a:gd name="connsiteX40" fmla="*/ 1323979 w 3546758"/>
                <a:gd name="connsiteY40" fmla="*/ 717309 h 2437966"/>
                <a:gd name="connsiteX41" fmla="*/ 1939472 w 3546758"/>
                <a:gd name="connsiteY41" fmla="*/ 320626 h 2437966"/>
                <a:gd name="connsiteX42" fmla="*/ 3101195 w 3546758"/>
                <a:gd name="connsiteY42" fmla="*/ 1372150 h 2437966"/>
                <a:gd name="connsiteX43" fmla="*/ 3131104 w 3546758"/>
                <a:gd name="connsiteY43" fmla="*/ 1118714 h 2437966"/>
                <a:gd name="connsiteX44" fmla="*/ 3201941 w 3546758"/>
                <a:gd name="connsiteY44" fmla="*/ 1084083 h 2437966"/>
                <a:gd name="connsiteX45" fmla="*/ 3101195 w 3546758"/>
                <a:gd name="connsiteY45" fmla="*/ 1372150 h 2437966"/>
                <a:gd name="connsiteX46" fmla="*/ 3069712 w 3546758"/>
                <a:gd name="connsiteY46" fmla="*/ 200992 h 2437966"/>
                <a:gd name="connsiteX47" fmla="*/ 3308983 w 3546758"/>
                <a:gd name="connsiteY47" fmla="*/ 293866 h 2437966"/>
                <a:gd name="connsiteX48" fmla="*/ 3486862 w 3546758"/>
                <a:gd name="connsiteY48" fmla="*/ 558321 h 2437966"/>
                <a:gd name="connsiteX49" fmla="*/ 3387690 w 3546758"/>
                <a:gd name="connsiteY49" fmla="*/ 836943 h 2437966"/>
                <a:gd name="connsiteX50" fmla="*/ 3395561 w 3546758"/>
                <a:gd name="connsiteY50" fmla="*/ 566192 h 2437966"/>
                <a:gd name="connsiteX51" fmla="*/ 3069712 w 3546758"/>
                <a:gd name="connsiteY51" fmla="*/ 200992 h 2437966"/>
                <a:gd name="connsiteX52" fmla="*/ 2435329 w 3546758"/>
                <a:gd name="connsiteY52" fmla="*/ 1771981 h 2437966"/>
                <a:gd name="connsiteX53" fmla="*/ 2425884 w 3546758"/>
                <a:gd name="connsiteY53" fmla="*/ 1844392 h 2437966"/>
                <a:gd name="connsiteX54" fmla="*/ 2392827 w 3546758"/>
                <a:gd name="connsiteY54" fmla="*/ 1838095 h 2437966"/>
                <a:gd name="connsiteX55" fmla="*/ 2383382 w 3546758"/>
                <a:gd name="connsiteY55" fmla="*/ 1764111 h 2437966"/>
                <a:gd name="connsiteX56" fmla="*/ 2435329 w 3546758"/>
                <a:gd name="connsiteY56" fmla="*/ 1771981 h 2437966"/>
                <a:gd name="connsiteX57" fmla="*/ 1975677 w 3546758"/>
                <a:gd name="connsiteY57" fmla="*/ 2393766 h 2437966"/>
                <a:gd name="connsiteX58" fmla="*/ 1437318 w 3546758"/>
                <a:gd name="connsiteY58" fmla="*/ 2049029 h 2437966"/>
                <a:gd name="connsiteX59" fmla="*/ 1500284 w 3546758"/>
                <a:gd name="connsiteY59" fmla="*/ 1964026 h 2437966"/>
                <a:gd name="connsiteX60" fmla="*/ 2043365 w 3546758"/>
                <a:gd name="connsiteY60" fmla="*/ 2302466 h 2437966"/>
                <a:gd name="connsiteX61" fmla="*/ 2329861 w 3546758"/>
                <a:gd name="connsiteY61" fmla="*/ 2091531 h 2437966"/>
                <a:gd name="connsiteX62" fmla="*/ 2331435 w 3546758"/>
                <a:gd name="connsiteY62" fmla="*/ 2089957 h 2437966"/>
                <a:gd name="connsiteX63" fmla="*/ 1975677 w 3546758"/>
                <a:gd name="connsiteY63" fmla="*/ 2393766 h 2437966"/>
                <a:gd name="connsiteX64" fmla="*/ 2394401 w 3546758"/>
                <a:gd name="connsiteY64" fmla="*/ 1940414 h 2437966"/>
                <a:gd name="connsiteX65" fmla="*/ 2392827 w 3546758"/>
                <a:gd name="connsiteY65" fmla="*/ 1896338 h 2437966"/>
                <a:gd name="connsiteX66" fmla="*/ 2392827 w 3546758"/>
                <a:gd name="connsiteY66" fmla="*/ 1872726 h 2437966"/>
                <a:gd name="connsiteX67" fmla="*/ 2418013 w 3546758"/>
                <a:gd name="connsiteY67" fmla="*/ 1877449 h 2437966"/>
                <a:gd name="connsiteX68" fmla="*/ 2394401 w 3546758"/>
                <a:gd name="connsiteY68" fmla="*/ 1940414 h 2437966"/>
                <a:gd name="connsiteX69" fmla="*/ 2658859 w 3546758"/>
                <a:gd name="connsiteY69" fmla="*/ 1842817 h 2437966"/>
                <a:gd name="connsiteX70" fmla="*/ 2460515 w 3546758"/>
                <a:gd name="connsiteY70" fmla="*/ 1849114 h 2437966"/>
                <a:gd name="connsiteX71" fmla="*/ 2469960 w 3546758"/>
                <a:gd name="connsiteY71" fmla="*/ 1775130 h 2437966"/>
                <a:gd name="connsiteX72" fmla="*/ 2654136 w 3546758"/>
                <a:gd name="connsiteY72" fmla="*/ 1759388 h 2437966"/>
                <a:gd name="connsiteX73" fmla="*/ 3035080 w 3546758"/>
                <a:gd name="connsiteY73" fmla="*/ 1501229 h 2437966"/>
                <a:gd name="connsiteX74" fmla="*/ 3189347 w 3546758"/>
                <a:gd name="connsiteY74" fmla="*/ 1285573 h 2437966"/>
                <a:gd name="connsiteX75" fmla="*/ 2658859 w 3546758"/>
                <a:gd name="connsiteY75" fmla="*/ 1842817 h 2437966"/>
                <a:gd name="connsiteX76" fmla="*/ 3225553 w 3546758"/>
                <a:gd name="connsiteY76" fmla="*/ 1170660 h 2437966"/>
                <a:gd name="connsiteX77" fmla="*/ 3238146 w 3546758"/>
                <a:gd name="connsiteY77" fmla="*/ 1060471 h 2437966"/>
                <a:gd name="connsiteX78" fmla="*/ 3351485 w 3546758"/>
                <a:gd name="connsiteY78" fmla="*/ 923521 h 2437966"/>
                <a:gd name="connsiteX79" fmla="*/ 3507326 w 3546758"/>
                <a:gd name="connsiteY79" fmla="*/ 659066 h 2437966"/>
                <a:gd name="connsiteX80" fmla="*/ 3225553 w 3546758"/>
                <a:gd name="connsiteY80" fmla="*/ 1170660 h 2437966"/>
                <a:gd name="connsiteX81" fmla="*/ 2635246 w 3546758"/>
                <a:gd name="connsiteY81" fmla="*/ 304885 h 2437966"/>
                <a:gd name="connsiteX82" fmla="*/ 2649414 w 3546758"/>
                <a:gd name="connsiteY82" fmla="*/ 306459 h 2437966"/>
                <a:gd name="connsiteX83" fmla="*/ 2660433 w 3546758"/>
                <a:gd name="connsiteY83" fmla="*/ 297014 h 2437966"/>
                <a:gd name="connsiteX84" fmla="*/ 2946928 w 3546758"/>
                <a:gd name="connsiteY84" fmla="*/ 43578 h 2437966"/>
                <a:gd name="connsiteX85" fmla="*/ 3474269 w 3546758"/>
                <a:gd name="connsiteY85" fmla="*/ 415074 h 2437966"/>
                <a:gd name="connsiteX86" fmla="*/ 3480565 w 3546758"/>
                <a:gd name="connsiteY86" fmla="*/ 449705 h 2437966"/>
                <a:gd name="connsiteX87" fmla="*/ 3331021 w 3546758"/>
                <a:gd name="connsiteY87" fmla="*/ 267105 h 2437966"/>
                <a:gd name="connsiteX88" fmla="*/ 2967392 w 3546758"/>
                <a:gd name="connsiteY88" fmla="*/ 172657 h 2437966"/>
                <a:gd name="connsiteX89" fmla="*/ 2915445 w 3546758"/>
                <a:gd name="connsiteY89" fmla="*/ 185250 h 2437966"/>
                <a:gd name="connsiteX90" fmla="*/ 2868221 w 3546758"/>
                <a:gd name="connsiteY90" fmla="*/ 193121 h 2437966"/>
                <a:gd name="connsiteX91" fmla="*/ 2603763 w 3546758"/>
                <a:gd name="connsiteY91" fmla="*/ 397759 h 2437966"/>
                <a:gd name="connsiteX92" fmla="*/ 1933175 w 3546758"/>
                <a:gd name="connsiteY92" fmla="*/ 285995 h 2437966"/>
                <a:gd name="connsiteX93" fmla="*/ 1435743 w 3546758"/>
                <a:gd name="connsiteY93" fmla="*/ 528412 h 2437966"/>
                <a:gd name="connsiteX94" fmla="*/ 1956787 w 3546758"/>
                <a:gd name="connsiteY94" fmla="*/ 197843 h 2437966"/>
                <a:gd name="connsiteX95" fmla="*/ 2635246 w 3546758"/>
                <a:gd name="connsiteY95" fmla="*/ 304885 h 2437966"/>
                <a:gd name="connsiteX96" fmla="*/ 898958 w 3546758"/>
                <a:gd name="connsiteY96" fmla="*/ 419797 h 2437966"/>
                <a:gd name="connsiteX97" fmla="*/ 1353887 w 3546758"/>
                <a:gd name="connsiteY97" fmla="*/ 611841 h 2437966"/>
                <a:gd name="connsiteX98" fmla="*/ 1355462 w 3546758"/>
                <a:gd name="connsiteY98" fmla="*/ 613416 h 2437966"/>
                <a:gd name="connsiteX99" fmla="*/ 1308237 w 3546758"/>
                <a:gd name="connsiteY99" fmla="*/ 676381 h 2437966"/>
                <a:gd name="connsiteX100" fmla="*/ 823399 w 3546758"/>
                <a:gd name="connsiteY100" fmla="*/ 460725 h 2437966"/>
                <a:gd name="connsiteX101" fmla="*/ 801361 w 3546758"/>
                <a:gd name="connsiteY101" fmla="*/ 465447 h 2437966"/>
                <a:gd name="connsiteX102" fmla="*/ 765155 w 3546758"/>
                <a:gd name="connsiteY102" fmla="*/ 476466 h 2437966"/>
                <a:gd name="connsiteX103" fmla="*/ 898958 w 3546758"/>
                <a:gd name="connsiteY103" fmla="*/ 419797 h 2437966"/>
                <a:gd name="connsiteX104" fmla="*/ 584128 w 3546758"/>
                <a:gd name="connsiteY104" fmla="*/ 633880 h 2437966"/>
                <a:gd name="connsiteX105" fmla="*/ 541626 w 3546758"/>
                <a:gd name="connsiteY105" fmla="*/ 792867 h 2437966"/>
                <a:gd name="connsiteX106" fmla="*/ 483382 w 3546758"/>
                <a:gd name="connsiteY106" fmla="*/ 827498 h 2437966"/>
                <a:gd name="connsiteX107" fmla="*/ 584128 w 3546758"/>
                <a:gd name="connsiteY107" fmla="*/ 633880 h 2437966"/>
                <a:gd name="connsiteX108" fmla="*/ 44194 w 3546758"/>
                <a:gd name="connsiteY108" fmla="*/ 1709016 h 2437966"/>
                <a:gd name="connsiteX109" fmla="*/ 305503 w 3546758"/>
                <a:gd name="connsiteY109" fmla="*/ 994357 h 2437966"/>
                <a:gd name="connsiteX110" fmla="*/ 165404 w 3546758"/>
                <a:gd name="connsiteY110" fmla="*/ 1630309 h 2437966"/>
                <a:gd name="connsiteX111" fmla="*/ 196887 w 3546758"/>
                <a:gd name="connsiteY111" fmla="*/ 1732628 h 2437966"/>
                <a:gd name="connsiteX112" fmla="*/ 198461 w 3546758"/>
                <a:gd name="connsiteY112" fmla="*/ 1740498 h 2437966"/>
                <a:gd name="connsiteX113" fmla="*/ 1056373 w 3546758"/>
                <a:gd name="connsiteY113" fmla="*/ 2277279 h 2437966"/>
                <a:gd name="connsiteX114" fmla="*/ 919422 w 3546758"/>
                <a:gd name="connsiteY114" fmla="*/ 2315059 h 2437966"/>
                <a:gd name="connsiteX115" fmla="*/ 44194 w 3546758"/>
                <a:gd name="connsiteY115" fmla="*/ 1709016 h 2437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3546758" h="2437966">
                  <a:moveTo>
                    <a:pt x="338560" y="2222184"/>
                  </a:moveTo>
                  <a:cubicBezTo>
                    <a:pt x="511717" y="2341819"/>
                    <a:pt x="721079" y="2387469"/>
                    <a:pt x="927293" y="2349690"/>
                  </a:cubicBezTo>
                  <a:cubicBezTo>
                    <a:pt x="1064244" y="2324503"/>
                    <a:pt x="1190176" y="2264686"/>
                    <a:pt x="1294070" y="2176535"/>
                  </a:cubicBezTo>
                  <a:cubicBezTo>
                    <a:pt x="1336572" y="2148201"/>
                    <a:pt x="1375926" y="2115143"/>
                    <a:pt x="1410557" y="2080512"/>
                  </a:cubicBezTo>
                  <a:cubicBezTo>
                    <a:pt x="1482968" y="2321356"/>
                    <a:pt x="1728535" y="2475621"/>
                    <a:pt x="1981974" y="2429971"/>
                  </a:cubicBezTo>
                  <a:cubicBezTo>
                    <a:pt x="2191336" y="2392192"/>
                    <a:pt x="2348751" y="2226907"/>
                    <a:pt x="2386530" y="2026992"/>
                  </a:cubicBezTo>
                  <a:cubicBezTo>
                    <a:pt x="2416439" y="1982916"/>
                    <a:pt x="2438477" y="1935692"/>
                    <a:pt x="2452645" y="1883745"/>
                  </a:cubicBezTo>
                  <a:cubicBezTo>
                    <a:pt x="2523481" y="1891616"/>
                    <a:pt x="2594318" y="1890042"/>
                    <a:pt x="2665155" y="1877449"/>
                  </a:cubicBezTo>
                  <a:cubicBezTo>
                    <a:pt x="3003597" y="1816057"/>
                    <a:pt x="3241294" y="1529564"/>
                    <a:pt x="3225553" y="1210014"/>
                  </a:cubicBezTo>
                  <a:cubicBezTo>
                    <a:pt x="3452230" y="1131307"/>
                    <a:pt x="3584459" y="877871"/>
                    <a:pt x="3537235" y="614990"/>
                  </a:cubicBezTo>
                  <a:cubicBezTo>
                    <a:pt x="3534086" y="594526"/>
                    <a:pt x="3527790" y="574062"/>
                    <a:pt x="3523067" y="555173"/>
                  </a:cubicBezTo>
                  <a:cubicBezTo>
                    <a:pt x="3524641" y="507949"/>
                    <a:pt x="3519919" y="459150"/>
                    <a:pt x="3508900" y="408778"/>
                  </a:cubicBezTo>
                  <a:cubicBezTo>
                    <a:pt x="3444360" y="131729"/>
                    <a:pt x="3189347" y="-46148"/>
                    <a:pt x="2940631" y="10521"/>
                  </a:cubicBezTo>
                  <a:cubicBezTo>
                    <a:pt x="2808403" y="42004"/>
                    <a:pt x="2698212" y="133304"/>
                    <a:pt x="2638394" y="267105"/>
                  </a:cubicBezTo>
                  <a:cubicBezTo>
                    <a:pt x="2446348" y="147471"/>
                    <a:pt x="2196058" y="111266"/>
                    <a:pt x="1950491" y="169509"/>
                  </a:cubicBezTo>
                  <a:cubicBezTo>
                    <a:pt x="1701775" y="227752"/>
                    <a:pt x="1486116" y="377295"/>
                    <a:pt x="1368055" y="574062"/>
                  </a:cubicBezTo>
                  <a:cubicBezTo>
                    <a:pt x="1262587" y="421371"/>
                    <a:pt x="1075263" y="347386"/>
                    <a:pt x="892661" y="389888"/>
                  </a:cubicBezTo>
                  <a:cubicBezTo>
                    <a:pt x="796638" y="411926"/>
                    <a:pt x="713208" y="463873"/>
                    <a:pt x="651816" y="536283"/>
                  </a:cubicBezTo>
                  <a:cubicBezTo>
                    <a:pt x="541626" y="608693"/>
                    <a:pt x="464492" y="726754"/>
                    <a:pt x="444028" y="860555"/>
                  </a:cubicBezTo>
                  <a:cubicBezTo>
                    <a:pt x="434583" y="868426"/>
                    <a:pt x="425139" y="876297"/>
                    <a:pt x="415694" y="884168"/>
                  </a:cubicBezTo>
                  <a:cubicBezTo>
                    <a:pt x="116605" y="1044729"/>
                    <a:pt x="-48681" y="1381595"/>
                    <a:pt x="12711" y="1718461"/>
                  </a:cubicBezTo>
                  <a:cubicBezTo>
                    <a:pt x="48916" y="1921524"/>
                    <a:pt x="165404" y="2102550"/>
                    <a:pt x="338560" y="2222184"/>
                  </a:cubicBezTo>
                  <a:close/>
                  <a:moveTo>
                    <a:pt x="464492" y="893612"/>
                  </a:moveTo>
                  <a:cubicBezTo>
                    <a:pt x="469215" y="890464"/>
                    <a:pt x="473937" y="885742"/>
                    <a:pt x="473937" y="879445"/>
                  </a:cubicBezTo>
                  <a:cubicBezTo>
                    <a:pt x="473937" y="877871"/>
                    <a:pt x="473937" y="877871"/>
                    <a:pt x="473937" y="876297"/>
                  </a:cubicBezTo>
                  <a:cubicBezTo>
                    <a:pt x="502272" y="855833"/>
                    <a:pt x="532181" y="835369"/>
                    <a:pt x="565238" y="818054"/>
                  </a:cubicBezTo>
                  <a:cubicBezTo>
                    <a:pt x="569960" y="814906"/>
                    <a:pt x="574683" y="810183"/>
                    <a:pt x="574683" y="803886"/>
                  </a:cubicBezTo>
                  <a:cubicBezTo>
                    <a:pt x="579405" y="711012"/>
                    <a:pt x="615611" y="626009"/>
                    <a:pt x="673854" y="558321"/>
                  </a:cubicBezTo>
                  <a:cubicBezTo>
                    <a:pt x="721079" y="528412"/>
                    <a:pt x="773026" y="506374"/>
                    <a:pt x="831269" y="495355"/>
                  </a:cubicBezTo>
                  <a:cubicBezTo>
                    <a:pt x="977665" y="468595"/>
                    <a:pt x="1122487" y="517393"/>
                    <a:pt x="1223233" y="621286"/>
                  </a:cubicBezTo>
                  <a:cubicBezTo>
                    <a:pt x="1128784" y="556747"/>
                    <a:pt x="1009148" y="529987"/>
                    <a:pt x="889513" y="558321"/>
                  </a:cubicBezTo>
                  <a:cubicBezTo>
                    <a:pt x="702189" y="602397"/>
                    <a:pt x="574683" y="762959"/>
                    <a:pt x="563664" y="945559"/>
                  </a:cubicBezTo>
                  <a:cubicBezTo>
                    <a:pt x="348005" y="1060471"/>
                    <a:pt x="206332" y="1276128"/>
                    <a:pt x="185868" y="1518545"/>
                  </a:cubicBezTo>
                  <a:cubicBezTo>
                    <a:pt x="166978" y="1287147"/>
                    <a:pt x="261427" y="1060471"/>
                    <a:pt x="436158" y="910928"/>
                  </a:cubicBezTo>
                  <a:cubicBezTo>
                    <a:pt x="444028" y="903057"/>
                    <a:pt x="453473" y="898335"/>
                    <a:pt x="464492" y="893612"/>
                  </a:cubicBezTo>
                  <a:close/>
                  <a:moveTo>
                    <a:pt x="1939472" y="320626"/>
                  </a:moveTo>
                  <a:cubicBezTo>
                    <a:pt x="2174020" y="278124"/>
                    <a:pt x="2406994" y="317478"/>
                    <a:pt x="2588022" y="429242"/>
                  </a:cubicBezTo>
                  <a:cubicBezTo>
                    <a:pt x="2584873" y="435538"/>
                    <a:pt x="2581725" y="441835"/>
                    <a:pt x="2580151" y="448131"/>
                  </a:cubicBezTo>
                  <a:cubicBezTo>
                    <a:pt x="2403846" y="331645"/>
                    <a:pt x="2159853" y="287569"/>
                    <a:pt x="1911137" y="344238"/>
                  </a:cubicBezTo>
                  <a:cubicBezTo>
                    <a:pt x="1654550" y="404055"/>
                    <a:pt x="1449911" y="559895"/>
                    <a:pt x="1346017" y="750366"/>
                  </a:cubicBezTo>
                  <a:cubicBezTo>
                    <a:pt x="1339720" y="739347"/>
                    <a:pt x="1331849" y="728328"/>
                    <a:pt x="1323979" y="717309"/>
                  </a:cubicBezTo>
                  <a:cubicBezTo>
                    <a:pt x="1446762" y="517393"/>
                    <a:pt x="1676588" y="367850"/>
                    <a:pt x="1939472" y="320626"/>
                  </a:cubicBezTo>
                  <a:close/>
                  <a:moveTo>
                    <a:pt x="3101195" y="1372150"/>
                  </a:moveTo>
                  <a:cubicBezTo>
                    <a:pt x="3129529" y="1291869"/>
                    <a:pt x="3142123" y="1205292"/>
                    <a:pt x="3131104" y="1118714"/>
                  </a:cubicBezTo>
                  <a:cubicBezTo>
                    <a:pt x="3156290" y="1109269"/>
                    <a:pt x="3179902" y="1098250"/>
                    <a:pt x="3201941" y="1084083"/>
                  </a:cubicBezTo>
                  <a:cubicBezTo>
                    <a:pt x="3195644" y="1187976"/>
                    <a:pt x="3161012" y="1287147"/>
                    <a:pt x="3101195" y="1372150"/>
                  </a:cubicBezTo>
                  <a:close/>
                  <a:moveTo>
                    <a:pt x="3069712" y="200992"/>
                  </a:moveTo>
                  <a:cubicBezTo>
                    <a:pt x="3154716" y="205714"/>
                    <a:pt x="3236572" y="237197"/>
                    <a:pt x="3308983" y="293866"/>
                  </a:cubicBezTo>
                  <a:cubicBezTo>
                    <a:pt x="3393987" y="359979"/>
                    <a:pt x="3453805" y="451280"/>
                    <a:pt x="3486862" y="558321"/>
                  </a:cubicBezTo>
                  <a:cubicBezTo>
                    <a:pt x="3482139" y="663788"/>
                    <a:pt x="3447508" y="761384"/>
                    <a:pt x="3387690" y="836943"/>
                  </a:cubicBezTo>
                  <a:cubicBezTo>
                    <a:pt x="3412877" y="753514"/>
                    <a:pt x="3417599" y="660640"/>
                    <a:pt x="3395561" y="566192"/>
                  </a:cubicBezTo>
                  <a:cubicBezTo>
                    <a:pt x="3353059" y="383591"/>
                    <a:pt x="3223979" y="246642"/>
                    <a:pt x="3069712" y="200992"/>
                  </a:cubicBezTo>
                  <a:close/>
                  <a:moveTo>
                    <a:pt x="2435329" y="1771981"/>
                  </a:moveTo>
                  <a:cubicBezTo>
                    <a:pt x="2433755" y="1797167"/>
                    <a:pt x="2430607" y="1820780"/>
                    <a:pt x="2425884" y="1844392"/>
                  </a:cubicBezTo>
                  <a:cubicBezTo>
                    <a:pt x="2414865" y="1842817"/>
                    <a:pt x="2403846" y="1839669"/>
                    <a:pt x="2392827" y="1838095"/>
                  </a:cubicBezTo>
                  <a:cubicBezTo>
                    <a:pt x="2391253" y="1814483"/>
                    <a:pt x="2388105" y="1789297"/>
                    <a:pt x="2383382" y="1764111"/>
                  </a:cubicBezTo>
                  <a:cubicBezTo>
                    <a:pt x="2400698" y="1768833"/>
                    <a:pt x="2418013" y="1770407"/>
                    <a:pt x="2435329" y="1771981"/>
                  </a:cubicBezTo>
                  <a:close/>
                  <a:moveTo>
                    <a:pt x="1975677" y="2393766"/>
                  </a:moveTo>
                  <a:cubicBezTo>
                    <a:pt x="1733258" y="2437841"/>
                    <a:pt x="1498709" y="2285150"/>
                    <a:pt x="1437318" y="2049029"/>
                  </a:cubicBezTo>
                  <a:cubicBezTo>
                    <a:pt x="1460930" y="2022269"/>
                    <a:pt x="1481394" y="1993934"/>
                    <a:pt x="1500284" y="1964026"/>
                  </a:cubicBezTo>
                  <a:cubicBezTo>
                    <a:pt x="1556953" y="2206443"/>
                    <a:pt x="1799372" y="2357561"/>
                    <a:pt x="2043365" y="2302466"/>
                  </a:cubicBezTo>
                  <a:cubicBezTo>
                    <a:pt x="2169298" y="2274132"/>
                    <a:pt x="2270043" y="2193850"/>
                    <a:pt x="2329861" y="2091531"/>
                  </a:cubicBezTo>
                  <a:cubicBezTo>
                    <a:pt x="2329861" y="2091531"/>
                    <a:pt x="2331435" y="2089957"/>
                    <a:pt x="2331435" y="2089957"/>
                  </a:cubicBezTo>
                  <a:cubicBezTo>
                    <a:pt x="2276340" y="2242649"/>
                    <a:pt x="2145685" y="2363857"/>
                    <a:pt x="1975677" y="2393766"/>
                  </a:cubicBezTo>
                  <a:close/>
                  <a:moveTo>
                    <a:pt x="2394401" y="1940414"/>
                  </a:moveTo>
                  <a:cubicBezTo>
                    <a:pt x="2394401" y="1926247"/>
                    <a:pt x="2394401" y="1910505"/>
                    <a:pt x="2392827" y="1896338"/>
                  </a:cubicBezTo>
                  <a:cubicBezTo>
                    <a:pt x="2392827" y="1888467"/>
                    <a:pt x="2392827" y="1880597"/>
                    <a:pt x="2392827" y="1872726"/>
                  </a:cubicBezTo>
                  <a:cubicBezTo>
                    <a:pt x="2400698" y="1874300"/>
                    <a:pt x="2408569" y="1875874"/>
                    <a:pt x="2418013" y="1877449"/>
                  </a:cubicBezTo>
                  <a:cubicBezTo>
                    <a:pt x="2411717" y="1899486"/>
                    <a:pt x="2403846" y="1921524"/>
                    <a:pt x="2394401" y="1940414"/>
                  </a:cubicBezTo>
                  <a:close/>
                  <a:moveTo>
                    <a:pt x="2658859" y="1842817"/>
                  </a:moveTo>
                  <a:cubicBezTo>
                    <a:pt x="2592744" y="1855410"/>
                    <a:pt x="2526630" y="1856985"/>
                    <a:pt x="2460515" y="1849114"/>
                  </a:cubicBezTo>
                  <a:cubicBezTo>
                    <a:pt x="2465238" y="1825502"/>
                    <a:pt x="2468386" y="1800315"/>
                    <a:pt x="2469960" y="1775130"/>
                  </a:cubicBezTo>
                  <a:cubicBezTo>
                    <a:pt x="2529778" y="1778278"/>
                    <a:pt x="2592744" y="1773555"/>
                    <a:pt x="2654136" y="1759388"/>
                  </a:cubicBezTo>
                  <a:cubicBezTo>
                    <a:pt x="2817848" y="1721609"/>
                    <a:pt x="2951651" y="1625587"/>
                    <a:pt x="3035080" y="1501229"/>
                  </a:cubicBezTo>
                  <a:cubicBezTo>
                    <a:pt x="3101195" y="1439838"/>
                    <a:pt x="3153142" y="1365854"/>
                    <a:pt x="3189347" y="1285573"/>
                  </a:cubicBezTo>
                  <a:cubicBezTo>
                    <a:pt x="3167309" y="1556324"/>
                    <a:pt x="2953225" y="1789297"/>
                    <a:pt x="2658859" y="1842817"/>
                  </a:cubicBezTo>
                  <a:close/>
                  <a:moveTo>
                    <a:pt x="3225553" y="1170660"/>
                  </a:moveTo>
                  <a:cubicBezTo>
                    <a:pt x="3233424" y="1134455"/>
                    <a:pt x="3236572" y="1096676"/>
                    <a:pt x="3238146" y="1060471"/>
                  </a:cubicBezTo>
                  <a:cubicBezTo>
                    <a:pt x="3285371" y="1024266"/>
                    <a:pt x="3323150" y="977042"/>
                    <a:pt x="3351485" y="923521"/>
                  </a:cubicBezTo>
                  <a:cubicBezTo>
                    <a:pt x="3430192" y="857407"/>
                    <a:pt x="3483713" y="764533"/>
                    <a:pt x="3507326" y="659066"/>
                  </a:cubicBezTo>
                  <a:cubicBezTo>
                    <a:pt x="3532512" y="885742"/>
                    <a:pt x="3416025" y="1096676"/>
                    <a:pt x="3225553" y="1170660"/>
                  </a:cubicBezTo>
                  <a:close/>
                  <a:moveTo>
                    <a:pt x="2635246" y="304885"/>
                  </a:moveTo>
                  <a:cubicBezTo>
                    <a:pt x="2639969" y="308033"/>
                    <a:pt x="2644691" y="308033"/>
                    <a:pt x="2649414" y="306459"/>
                  </a:cubicBezTo>
                  <a:cubicBezTo>
                    <a:pt x="2654136" y="304885"/>
                    <a:pt x="2658859" y="301737"/>
                    <a:pt x="2660433" y="297014"/>
                  </a:cubicBezTo>
                  <a:cubicBezTo>
                    <a:pt x="2713954" y="164786"/>
                    <a:pt x="2817848" y="71912"/>
                    <a:pt x="2946928" y="43578"/>
                  </a:cubicBezTo>
                  <a:cubicBezTo>
                    <a:pt x="3176754" y="-9943"/>
                    <a:pt x="3412877" y="156916"/>
                    <a:pt x="3474269" y="415074"/>
                  </a:cubicBezTo>
                  <a:cubicBezTo>
                    <a:pt x="3477417" y="426093"/>
                    <a:pt x="3478991" y="438686"/>
                    <a:pt x="3480565" y="449705"/>
                  </a:cubicBezTo>
                  <a:cubicBezTo>
                    <a:pt x="3444360" y="378869"/>
                    <a:pt x="3393987" y="315904"/>
                    <a:pt x="3331021" y="267105"/>
                  </a:cubicBezTo>
                  <a:cubicBezTo>
                    <a:pt x="3223979" y="183676"/>
                    <a:pt x="3094898" y="150619"/>
                    <a:pt x="2967392" y="172657"/>
                  </a:cubicBezTo>
                  <a:cubicBezTo>
                    <a:pt x="2950076" y="175805"/>
                    <a:pt x="2931187" y="180528"/>
                    <a:pt x="2915445" y="185250"/>
                  </a:cubicBezTo>
                  <a:cubicBezTo>
                    <a:pt x="2899704" y="186824"/>
                    <a:pt x="2883962" y="189973"/>
                    <a:pt x="2868221" y="193121"/>
                  </a:cubicBezTo>
                  <a:cubicBezTo>
                    <a:pt x="2753308" y="219881"/>
                    <a:pt x="2660433" y="297014"/>
                    <a:pt x="2603763" y="397759"/>
                  </a:cubicBezTo>
                  <a:cubicBezTo>
                    <a:pt x="2414865" y="282847"/>
                    <a:pt x="2174020" y="241919"/>
                    <a:pt x="1933175" y="285995"/>
                  </a:cubicBezTo>
                  <a:cubicBezTo>
                    <a:pt x="1742703" y="320626"/>
                    <a:pt x="1567972" y="407203"/>
                    <a:pt x="1435743" y="528412"/>
                  </a:cubicBezTo>
                  <a:cubicBezTo>
                    <a:pt x="1553805" y="369424"/>
                    <a:pt x="1742703" y="248216"/>
                    <a:pt x="1956787" y="197843"/>
                  </a:cubicBezTo>
                  <a:cubicBezTo>
                    <a:pt x="2200781" y="144323"/>
                    <a:pt x="2449496" y="182102"/>
                    <a:pt x="2635246" y="304885"/>
                  </a:cubicBezTo>
                  <a:close/>
                  <a:moveTo>
                    <a:pt x="898958" y="419797"/>
                  </a:moveTo>
                  <a:cubicBezTo>
                    <a:pt x="1076837" y="378869"/>
                    <a:pt x="1259438" y="456002"/>
                    <a:pt x="1353887" y="611841"/>
                  </a:cubicBezTo>
                  <a:cubicBezTo>
                    <a:pt x="1353887" y="613416"/>
                    <a:pt x="1355462" y="613416"/>
                    <a:pt x="1355462" y="613416"/>
                  </a:cubicBezTo>
                  <a:cubicBezTo>
                    <a:pt x="1338146" y="633880"/>
                    <a:pt x="1322404" y="654343"/>
                    <a:pt x="1308237" y="676381"/>
                  </a:cubicBezTo>
                  <a:cubicBezTo>
                    <a:pt x="1207492" y="512671"/>
                    <a:pt x="1015445" y="426093"/>
                    <a:pt x="823399" y="460725"/>
                  </a:cubicBezTo>
                  <a:cubicBezTo>
                    <a:pt x="815528" y="462298"/>
                    <a:pt x="809231" y="463873"/>
                    <a:pt x="801361" y="465447"/>
                  </a:cubicBezTo>
                  <a:cubicBezTo>
                    <a:pt x="788767" y="468595"/>
                    <a:pt x="776174" y="471743"/>
                    <a:pt x="765155" y="476466"/>
                  </a:cubicBezTo>
                  <a:cubicBezTo>
                    <a:pt x="806083" y="451280"/>
                    <a:pt x="850159" y="430816"/>
                    <a:pt x="898958" y="419797"/>
                  </a:cubicBezTo>
                  <a:close/>
                  <a:moveTo>
                    <a:pt x="584128" y="633880"/>
                  </a:moveTo>
                  <a:cubicBezTo>
                    <a:pt x="560516" y="682678"/>
                    <a:pt x="544774" y="736199"/>
                    <a:pt x="541626" y="792867"/>
                  </a:cubicBezTo>
                  <a:cubicBezTo>
                    <a:pt x="521162" y="803886"/>
                    <a:pt x="502272" y="814906"/>
                    <a:pt x="483382" y="827498"/>
                  </a:cubicBezTo>
                  <a:cubicBezTo>
                    <a:pt x="500698" y="755088"/>
                    <a:pt x="535329" y="688975"/>
                    <a:pt x="584128" y="633880"/>
                  </a:cubicBezTo>
                  <a:close/>
                  <a:moveTo>
                    <a:pt x="44194" y="1709016"/>
                  </a:moveTo>
                  <a:cubicBezTo>
                    <a:pt x="-4605" y="1436690"/>
                    <a:pt x="99289" y="1164364"/>
                    <a:pt x="305503" y="994357"/>
                  </a:cubicBezTo>
                  <a:cubicBezTo>
                    <a:pt x="168552" y="1170660"/>
                    <a:pt x="113457" y="1403633"/>
                    <a:pt x="165404" y="1630309"/>
                  </a:cubicBezTo>
                  <a:cubicBezTo>
                    <a:pt x="173274" y="1664940"/>
                    <a:pt x="184293" y="1699571"/>
                    <a:pt x="196887" y="1732628"/>
                  </a:cubicBezTo>
                  <a:cubicBezTo>
                    <a:pt x="196887" y="1735776"/>
                    <a:pt x="198461" y="1737350"/>
                    <a:pt x="198461" y="1740498"/>
                  </a:cubicBezTo>
                  <a:cubicBezTo>
                    <a:pt x="288187" y="2126162"/>
                    <a:pt x="672280" y="2365431"/>
                    <a:pt x="1056373" y="2277279"/>
                  </a:cubicBezTo>
                  <a:cubicBezTo>
                    <a:pt x="1012297" y="2294595"/>
                    <a:pt x="966646" y="2307188"/>
                    <a:pt x="919422" y="2315059"/>
                  </a:cubicBezTo>
                  <a:cubicBezTo>
                    <a:pt x="511717" y="2389043"/>
                    <a:pt x="119753" y="2118292"/>
                    <a:pt x="44194" y="1709016"/>
                  </a:cubicBezTo>
                  <a:close/>
                </a:path>
              </a:pathLst>
            </a:custGeom>
            <a:solidFill>
              <a:srgbClr val="E3F1F6">
                <a:alpha val="95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รูปแบบอิสระ: รูปร่าง 41">
              <a:extLst>
                <a:ext uri="{FF2B5EF4-FFF2-40B4-BE49-F238E27FC236}">
                  <a16:creationId xmlns:a16="http://schemas.microsoft.com/office/drawing/2014/main" id="{14E9BAA0-C248-4C95-AC4D-F78ACBF8824B}"/>
                </a:ext>
              </a:extLst>
            </p:cNvPr>
            <p:cNvSpPr/>
            <p:nvPr/>
          </p:nvSpPr>
          <p:spPr>
            <a:xfrm>
              <a:off x="-1551226" y="5987874"/>
              <a:ext cx="629166" cy="329293"/>
            </a:xfrm>
            <a:custGeom>
              <a:avLst/>
              <a:gdLst>
                <a:gd name="connsiteX0" fmla="*/ 98044 w 629166"/>
                <a:gd name="connsiteY0" fmla="*/ 22185 h 329293"/>
                <a:gd name="connsiteX1" fmla="*/ 576585 w 629166"/>
                <a:gd name="connsiteY1" fmla="*/ 217378 h 329293"/>
                <a:gd name="connsiteX2" fmla="*/ 581308 w 629166"/>
                <a:gd name="connsiteY2" fmla="*/ 322845 h 329293"/>
                <a:gd name="connsiteX3" fmla="*/ 9891 w 629166"/>
                <a:gd name="connsiteY3" fmla="*/ 80428 h 329293"/>
                <a:gd name="connsiteX4" fmla="*/ 98044 w 629166"/>
                <a:gd name="connsiteY4" fmla="*/ 22185 h 329293"/>
                <a:gd name="connsiteX5" fmla="*/ 98044 w 629166"/>
                <a:gd name="connsiteY5" fmla="*/ 22185 h 329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9166" h="329293">
                  <a:moveTo>
                    <a:pt x="98044" y="22185"/>
                  </a:moveTo>
                  <a:cubicBezTo>
                    <a:pt x="209808" y="173302"/>
                    <a:pt x="392410" y="244138"/>
                    <a:pt x="576585" y="217378"/>
                  </a:cubicBezTo>
                  <a:cubicBezTo>
                    <a:pt x="644274" y="207933"/>
                    <a:pt x="647422" y="313401"/>
                    <a:pt x="581308" y="322845"/>
                  </a:cubicBezTo>
                  <a:cubicBezTo>
                    <a:pt x="359353" y="355902"/>
                    <a:pt x="142120" y="259879"/>
                    <a:pt x="9891" y="80428"/>
                  </a:cubicBezTo>
                  <a:cubicBezTo>
                    <a:pt x="-29463" y="25333"/>
                    <a:pt x="58690" y="-32910"/>
                    <a:pt x="98044" y="22185"/>
                  </a:cubicBezTo>
                  <a:lnTo>
                    <a:pt x="98044" y="2218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รูปแบบอิสระ: รูปร่าง 42">
              <a:extLst>
                <a:ext uri="{FF2B5EF4-FFF2-40B4-BE49-F238E27FC236}">
                  <a16:creationId xmlns:a16="http://schemas.microsoft.com/office/drawing/2014/main" id="{93059644-8C70-414E-8FE5-342F8E2966B2}"/>
                </a:ext>
              </a:extLst>
            </p:cNvPr>
            <p:cNvSpPr/>
            <p:nvPr/>
          </p:nvSpPr>
          <p:spPr>
            <a:xfrm>
              <a:off x="-857297" y="6071154"/>
              <a:ext cx="210598" cy="201768"/>
            </a:xfrm>
            <a:custGeom>
              <a:avLst/>
              <a:gdLst>
                <a:gd name="connsiteX0" fmla="*/ 35349 w 210598"/>
                <a:gd name="connsiteY0" fmla="*/ 97892 h 201768"/>
                <a:gd name="connsiteX1" fmla="*/ 110908 w 210598"/>
                <a:gd name="connsiteY1" fmla="*/ 28631 h 201768"/>
                <a:gd name="connsiteX2" fmla="*/ 205357 w 210598"/>
                <a:gd name="connsiteY2" fmla="*/ 77429 h 201768"/>
                <a:gd name="connsiteX3" fmla="*/ 68406 w 210598"/>
                <a:gd name="connsiteY3" fmla="*/ 198638 h 201768"/>
                <a:gd name="connsiteX4" fmla="*/ 35349 w 210598"/>
                <a:gd name="connsiteY4" fmla="*/ 97892 h 201768"/>
                <a:gd name="connsiteX5" fmla="*/ 35349 w 210598"/>
                <a:gd name="connsiteY5" fmla="*/ 97892 h 20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598" h="201768">
                  <a:moveTo>
                    <a:pt x="35349" y="97892"/>
                  </a:moveTo>
                  <a:cubicBezTo>
                    <a:pt x="71555" y="85300"/>
                    <a:pt x="95167" y="61687"/>
                    <a:pt x="110908" y="28631"/>
                  </a:cubicBezTo>
                  <a:cubicBezTo>
                    <a:pt x="139243" y="-32761"/>
                    <a:pt x="233692" y="14463"/>
                    <a:pt x="205357" y="77429"/>
                  </a:cubicBezTo>
                  <a:cubicBezTo>
                    <a:pt x="178597" y="135672"/>
                    <a:pt x="128224" y="178174"/>
                    <a:pt x="68406" y="198638"/>
                  </a:cubicBezTo>
                  <a:cubicBezTo>
                    <a:pt x="2292" y="220676"/>
                    <a:pt x="-29191" y="119931"/>
                    <a:pt x="35349" y="97892"/>
                  </a:cubicBezTo>
                  <a:lnTo>
                    <a:pt x="35349" y="97892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รูปแบบอิสระ: รูปร่าง 43">
              <a:extLst>
                <a:ext uri="{FF2B5EF4-FFF2-40B4-BE49-F238E27FC236}">
                  <a16:creationId xmlns:a16="http://schemas.microsoft.com/office/drawing/2014/main" id="{D961129C-47EC-4B3B-A264-0F0C6F1780A7}"/>
                </a:ext>
              </a:extLst>
            </p:cNvPr>
            <p:cNvSpPr/>
            <p:nvPr/>
          </p:nvSpPr>
          <p:spPr>
            <a:xfrm>
              <a:off x="-309456" y="6125975"/>
              <a:ext cx="284126" cy="220647"/>
            </a:xfrm>
            <a:custGeom>
              <a:avLst/>
              <a:gdLst>
                <a:gd name="connsiteX0" fmla="*/ 87259 w 284126"/>
                <a:gd name="connsiteY0" fmla="*/ 14737 h 220647"/>
                <a:gd name="connsiteX1" fmla="*/ 255693 w 284126"/>
                <a:gd name="connsiteY1" fmla="*/ 121778 h 220647"/>
                <a:gd name="connsiteX2" fmla="*/ 279306 w 284126"/>
                <a:gd name="connsiteY2" fmla="*/ 192615 h 220647"/>
                <a:gd name="connsiteX3" fmla="*/ 208469 w 284126"/>
                <a:gd name="connsiteY3" fmla="*/ 216227 h 220647"/>
                <a:gd name="connsiteX4" fmla="*/ 16422 w 284126"/>
                <a:gd name="connsiteY4" fmla="*/ 93444 h 220647"/>
                <a:gd name="connsiteX5" fmla="*/ 87259 w 284126"/>
                <a:gd name="connsiteY5" fmla="*/ 14737 h 220647"/>
                <a:gd name="connsiteX6" fmla="*/ 87259 w 284126"/>
                <a:gd name="connsiteY6" fmla="*/ 14737 h 22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126" h="220647">
                  <a:moveTo>
                    <a:pt x="87259" y="14737"/>
                  </a:moveTo>
                  <a:cubicBezTo>
                    <a:pt x="136058" y="63536"/>
                    <a:pt x="192727" y="98166"/>
                    <a:pt x="255693" y="121778"/>
                  </a:cubicBezTo>
                  <a:cubicBezTo>
                    <a:pt x="282454" y="131224"/>
                    <a:pt x="290325" y="169003"/>
                    <a:pt x="279306" y="192615"/>
                  </a:cubicBezTo>
                  <a:cubicBezTo>
                    <a:pt x="265138" y="220950"/>
                    <a:pt x="235229" y="225672"/>
                    <a:pt x="208469" y="216227"/>
                  </a:cubicBezTo>
                  <a:cubicBezTo>
                    <a:pt x="136058" y="189467"/>
                    <a:pt x="71518" y="146965"/>
                    <a:pt x="16422" y="93444"/>
                  </a:cubicBezTo>
                  <a:cubicBezTo>
                    <a:pt x="-32376" y="44646"/>
                    <a:pt x="38461" y="-32487"/>
                    <a:pt x="87259" y="14737"/>
                  </a:cubicBezTo>
                  <a:lnTo>
                    <a:pt x="87259" y="14737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รูปแบบอิสระ: รูปร่าง 44">
              <a:extLst>
                <a:ext uri="{FF2B5EF4-FFF2-40B4-BE49-F238E27FC236}">
                  <a16:creationId xmlns:a16="http://schemas.microsoft.com/office/drawing/2014/main" id="{20DDB26F-F4FF-49D7-BD88-40D39BA8F31A}"/>
                </a:ext>
              </a:extLst>
            </p:cNvPr>
            <p:cNvSpPr/>
            <p:nvPr/>
          </p:nvSpPr>
          <p:spPr>
            <a:xfrm>
              <a:off x="1616" y="6227544"/>
              <a:ext cx="193083" cy="118623"/>
            </a:xfrm>
            <a:custGeom>
              <a:avLst/>
              <a:gdLst>
                <a:gd name="connsiteX0" fmla="*/ 64257 w 193083"/>
                <a:gd name="connsiteY0" fmla="*/ 10765 h 118623"/>
                <a:gd name="connsiteX1" fmla="*/ 73702 w 193083"/>
                <a:gd name="connsiteY1" fmla="*/ 12339 h 118623"/>
                <a:gd name="connsiteX2" fmla="*/ 94166 w 193083"/>
                <a:gd name="connsiteY2" fmla="*/ 12339 h 118623"/>
                <a:gd name="connsiteX3" fmla="*/ 94166 w 193083"/>
                <a:gd name="connsiteY3" fmla="*/ 12339 h 118623"/>
                <a:gd name="connsiteX4" fmla="*/ 102036 w 193083"/>
                <a:gd name="connsiteY4" fmla="*/ 10765 h 118623"/>
                <a:gd name="connsiteX5" fmla="*/ 113055 w 193083"/>
                <a:gd name="connsiteY5" fmla="*/ 7616 h 118623"/>
                <a:gd name="connsiteX6" fmla="*/ 185466 w 193083"/>
                <a:gd name="connsiteY6" fmla="*/ 23358 h 118623"/>
                <a:gd name="connsiteX7" fmla="*/ 169725 w 193083"/>
                <a:gd name="connsiteY7" fmla="*/ 95769 h 118623"/>
                <a:gd name="connsiteX8" fmla="*/ 40645 w 193083"/>
                <a:gd name="connsiteY8" fmla="*/ 114658 h 118623"/>
                <a:gd name="connsiteX9" fmla="*/ 1291 w 193083"/>
                <a:gd name="connsiteY9" fmla="*/ 51692 h 118623"/>
                <a:gd name="connsiteX10" fmla="*/ 64257 w 193083"/>
                <a:gd name="connsiteY10" fmla="*/ 10765 h 118623"/>
                <a:gd name="connsiteX11" fmla="*/ 64257 w 193083"/>
                <a:gd name="connsiteY11" fmla="*/ 10765 h 11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3083" h="118623">
                  <a:moveTo>
                    <a:pt x="64257" y="10765"/>
                  </a:moveTo>
                  <a:cubicBezTo>
                    <a:pt x="64257" y="10765"/>
                    <a:pt x="81572" y="13913"/>
                    <a:pt x="73702" y="12339"/>
                  </a:cubicBezTo>
                  <a:cubicBezTo>
                    <a:pt x="79998" y="12339"/>
                    <a:pt x="87869" y="12339"/>
                    <a:pt x="94166" y="12339"/>
                  </a:cubicBezTo>
                  <a:cubicBezTo>
                    <a:pt x="97314" y="12339"/>
                    <a:pt x="97314" y="12339"/>
                    <a:pt x="94166" y="12339"/>
                  </a:cubicBezTo>
                  <a:cubicBezTo>
                    <a:pt x="97314" y="12339"/>
                    <a:pt x="100462" y="10765"/>
                    <a:pt x="102036" y="10765"/>
                  </a:cubicBezTo>
                  <a:cubicBezTo>
                    <a:pt x="103611" y="10765"/>
                    <a:pt x="119352" y="4468"/>
                    <a:pt x="113055" y="7616"/>
                  </a:cubicBezTo>
                  <a:cubicBezTo>
                    <a:pt x="138242" y="-4976"/>
                    <a:pt x="169725" y="-3403"/>
                    <a:pt x="185466" y="23358"/>
                  </a:cubicBezTo>
                  <a:cubicBezTo>
                    <a:pt x="198060" y="45396"/>
                    <a:pt x="196485" y="83175"/>
                    <a:pt x="169725" y="95769"/>
                  </a:cubicBezTo>
                  <a:cubicBezTo>
                    <a:pt x="128797" y="116232"/>
                    <a:pt x="86295" y="124103"/>
                    <a:pt x="40645" y="114658"/>
                  </a:cubicBezTo>
                  <a:cubicBezTo>
                    <a:pt x="12310" y="108362"/>
                    <a:pt x="-5006" y="80027"/>
                    <a:pt x="1291" y="51692"/>
                  </a:cubicBezTo>
                  <a:cubicBezTo>
                    <a:pt x="7587" y="23358"/>
                    <a:pt x="35922" y="4468"/>
                    <a:pt x="64257" y="10765"/>
                  </a:cubicBezTo>
                  <a:lnTo>
                    <a:pt x="64257" y="1076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2" name="กลุ่ม 671">
            <a:extLst>
              <a:ext uri="{FF2B5EF4-FFF2-40B4-BE49-F238E27FC236}">
                <a16:creationId xmlns:a16="http://schemas.microsoft.com/office/drawing/2014/main" id="{633DCC01-BE62-4451-B81C-E936E80C8273}"/>
              </a:ext>
            </a:extLst>
          </p:cNvPr>
          <p:cNvGrpSpPr/>
          <p:nvPr userDrawn="1"/>
        </p:nvGrpSpPr>
        <p:grpSpPr>
          <a:xfrm>
            <a:off x="-1518820" y="-2081848"/>
            <a:ext cx="4300391" cy="4222245"/>
            <a:chOff x="-1518820" y="-2081848"/>
            <a:chExt cx="4300391" cy="4222245"/>
          </a:xfrm>
          <a:solidFill>
            <a:schemeClr val="tx1">
              <a:alpha val="50000"/>
            </a:schemeClr>
          </a:solidFill>
        </p:grpSpPr>
        <p:sp>
          <p:nvSpPr>
            <p:cNvPr id="47" name="รูปแบบอิสระ: รูปร่าง 46">
              <a:extLst>
                <a:ext uri="{FF2B5EF4-FFF2-40B4-BE49-F238E27FC236}">
                  <a16:creationId xmlns:a16="http://schemas.microsoft.com/office/drawing/2014/main" id="{BAE25612-649B-47A7-BBA9-757DC038952E}"/>
                </a:ext>
              </a:extLst>
            </p:cNvPr>
            <p:cNvSpPr/>
            <p:nvPr/>
          </p:nvSpPr>
          <p:spPr>
            <a:xfrm>
              <a:off x="-1518820" y="-2081848"/>
              <a:ext cx="4300391" cy="4222245"/>
            </a:xfrm>
            <a:custGeom>
              <a:avLst/>
              <a:gdLst>
                <a:gd name="connsiteX0" fmla="*/ 3888298 w 4300391"/>
                <a:gd name="connsiteY0" fmla="*/ 2478022 h 4222245"/>
                <a:gd name="connsiteX1" fmla="*/ 4299151 w 4300391"/>
                <a:gd name="connsiteY1" fmla="*/ 1755493 h 4222245"/>
                <a:gd name="connsiteX2" fmla="*/ 4014230 w 4300391"/>
                <a:gd name="connsiteY2" fmla="*/ 1204545 h 4222245"/>
                <a:gd name="connsiteX3" fmla="*/ 4063029 w 4300391"/>
                <a:gd name="connsiteY3" fmla="*/ 1028241 h 4222245"/>
                <a:gd name="connsiteX4" fmla="*/ 4089789 w 4300391"/>
                <a:gd name="connsiteY4" fmla="*/ 855086 h 4222245"/>
                <a:gd name="connsiteX5" fmla="*/ 3524669 w 4300391"/>
                <a:gd name="connsiteY5" fmla="*/ 414327 h 4222245"/>
                <a:gd name="connsiteX6" fmla="*/ 3157892 w 4300391"/>
                <a:gd name="connsiteY6" fmla="*/ 570167 h 4222245"/>
                <a:gd name="connsiteX7" fmla="*/ 2145713 w 4300391"/>
                <a:gd name="connsiteY7" fmla="*/ 1903 h 4222245"/>
                <a:gd name="connsiteX8" fmla="*/ 1490866 w 4300391"/>
                <a:gd name="connsiteY8" fmla="*/ 264784 h 4222245"/>
                <a:gd name="connsiteX9" fmla="*/ 1402714 w 4300391"/>
                <a:gd name="connsiteY9" fmla="*/ 332472 h 4222245"/>
                <a:gd name="connsiteX10" fmla="*/ 1087884 w 4300391"/>
                <a:gd name="connsiteY10" fmla="*/ 985739 h 4222245"/>
                <a:gd name="connsiteX11" fmla="*/ 1089458 w 4300391"/>
                <a:gd name="connsiteY11" fmla="*/ 1047131 h 4222245"/>
                <a:gd name="connsiteX12" fmla="*/ 955655 w 4300391"/>
                <a:gd name="connsiteY12" fmla="*/ 1056576 h 4222245"/>
                <a:gd name="connsiteX13" fmla="*/ 917876 w 4300391"/>
                <a:gd name="connsiteY13" fmla="*/ 1055001 h 4222245"/>
                <a:gd name="connsiteX14" fmla="*/ 277196 w 4300391"/>
                <a:gd name="connsiteY14" fmla="*/ 1270658 h 4222245"/>
                <a:gd name="connsiteX15" fmla="*/ 146 w 4300391"/>
                <a:gd name="connsiteY15" fmla="*/ 1823181 h 4222245"/>
                <a:gd name="connsiteX16" fmla="*/ 502300 w 4300391"/>
                <a:gd name="connsiteY16" fmla="*/ 2548858 h 4222245"/>
                <a:gd name="connsiteX17" fmla="*/ 632954 w 4300391"/>
                <a:gd name="connsiteY17" fmla="*/ 2616546 h 4222245"/>
                <a:gd name="connsiteX18" fmla="*/ 359052 w 4300391"/>
                <a:gd name="connsiteY18" fmla="*/ 3243053 h 4222245"/>
                <a:gd name="connsiteX19" fmla="*/ 609342 w 4300391"/>
                <a:gd name="connsiteY19" fmla="*/ 3886875 h 4222245"/>
                <a:gd name="connsiteX20" fmla="*/ 1205945 w 4300391"/>
                <a:gd name="connsiteY20" fmla="*/ 4163924 h 4222245"/>
                <a:gd name="connsiteX21" fmla="*/ 1582167 w 4300391"/>
                <a:gd name="connsiteY21" fmla="*/ 4220593 h 4222245"/>
                <a:gd name="connsiteX22" fmla="*/ 1605779 w 4300391"/>
                <a:gd name="connsiteY22" fmla="*/ 4219019 h 4222245"/>
                <a:gd name="connsiteX23" fmla="*/ 2362946 w 4300391"/>
                <a:gd name="connsiteY23" fmla="*/ 3683812 h 4222245"/>
                <a:gd name="connsiteX24" fmla="*/ 2773799 w 4300391"/>
                <a:gd name="connsiteY24" fmla="*/ 3781408 h 4222245"/>
                <a:gd name="connsiteX25" fmla="*/ 3209839 w 4300391"/>
                <a:gd name="connsiteY25" fmla="*/ 3693257 h 4222245"/>
                <a:gd name="connsiteX26" fmla="*/ 3726160 w 4300391"/>
                <a:gd name="connsiteY26" fmla="*/ 3442969 h 4222245"/>
                <a:gd name="connsiteX27" fmla="*/ 3957561 w 4300391"/>
                <a:gd name="connsiteY27" fmla="*/ 2882576 h 4222245"/>
                <a:gd name="connsiteX28" fmla="*/ 3830054 w 4300391"/>
                <a:gd name="connsiteY28" fmla="*/ 2526820 h 4222245"/>
                <a:gd name="connsiteX29" fmla="*/ 3869408 w 4300391"/>
                <a:gd name="connsiteY29" fmla="*/ 2492189 h 4222245"/>
                <a:gd name="connsiteX30" fmla="*/ 3888298 w 4300391"/>
                <a:gd name="connsiteY30" fmla="*/ 2478022 h 4222245"/>
                <a:gd name="connsiteX31" fmla="*/ 3102797 w 4300391"/>
                <a:gd name="connsiteY31" fmla="*/ 3666496 h 4222245"/>
                <a:gd name="connsiteX32" fmla="*/ 2917047 w 4300391"/>
                <a:gd name="connsiteY32" fmla="*/ 3660200 h 4222245"/>
                <a:gd name="connsiteX33" fmla="*/ 2937511 w 4300391"/>
                <a:gd name="connsiteY33" fmla="*/ 3660200 h 4222245"/>
                <a:gd name="connsiteX34" fmla="*/ 3318455 w 4300391"/>
                <a:gd name="connsiteY34" fmla="*/ 3589363 h 4222245"/>
                <a:gd name="connsiteX35" fmla="*/ 3200394 w 4300391"/>
                <a:gd name="connsiteY35" fmla="*/ 3655477 h 4222245"/>
                <a:gd name="connsiteX36" fmla="*/ 3102797 w 4300391"/>
                <a:gd name="connsiteY36" fmla="*/ 3666496 h 4222245"/>
                <a:gd name="connsiteX37" fmla="*/ 1212242 w 4300391"/>
                <a:gd name="connsiteY37" fmla="*/ 4126144 h 4222245"/>
                <a:gd name="connsiteX38" fmla="*/ 700643 w 4300391"/>
                <a:gd name="connsiteY38" fmla="*/ 3606679 h 4222245"/>
                <a:gd name="connsiteX39" fmla="*/ 1440494 w 4300391"/>
                <a:gd name="connsiteY39" fmla="*/ 4047438 h 4222245"/>
                <a:gd name="connsiteX40" fmla="*/ 1689209 w 4300391"/>
                <a:gd name="connsiteY40" fmla="*/ 4014381 h 4222245"/>
                <a:gd name="connsiteX41" fmla="*/ 1240576 w 4300391"/>
                <a:gd name="connsiteY41" fmla="*/ 4126144 h 4222245"/>
                <a:gd name="connsiteX42" fmla="*/ 1212242 w 4300391"/>
                <a:gd name="connsiteY42" fmla="*/ 4126144 h 4222245"/>
                <a:gd name="connsiteX43" fmla="*/ 705365 w 4300391"/>
                <a:gd name="connsiteY43" fmla="*/ 2586638 h 4222245"/>
                <a:gd name="connsiteX44" fmla="*/ 691198 w 4300391"/>
                <a:gd name="connsiteY44" fmla="*/ 2572470 h 4222245"/>
                <a:gd name="connsiteX45" fmla="*/ 518041 w 4300391"/>
                <a:gd name="connsiteY45" fmla="*/ 2517375 h 4222245"/>
                <a:gd name="connsiteX46" fmla="*/ 167006 w 4300391"/>
                <a:gd name="connsiteY46" fmla="*/ 1947538 h 4222245"/>
                <a:gd name="connsiteX47" fmla="*/ 297660 w 4300391"/>
                <a:gd name="connsiteY47" fmla="*/ 1502057 h 4222245"/>
                <a:gd name="connsiteX48" fmla="*/ 228398 w 4300391"/>
                <a:gd name="connsiteY48" fmla="*/ 1786976 h 4222245"/>
                <a:gd name="connsiteX49" fmla="*/ 887967 w 4300391"/>
                <a:gd name="connsiteY49" fmla="*/ 2531543 h 4222245"/>
                <a:gd name="connsiteX50" fmla="*/ 788795 w 4300391"/>
                <a:gd name="connsiteY50" fmla="*/ 2632288 h 4222245"/>
                <a:gd name="connsiteX51" fmla="*/ 697494 w 4300391"/>
                <a:gd name="connsiteY51" fmla="*/ 2605527 h 4222245"/>
                <a:gd name="connsiteX52" fmla="*/ 697494 w 4300391"/>
                <a:gd name="connsiteY52" fmla="*/ 2605527 h 4222245"/>
                <a:gd name="connsiteX53" fmla="*/ 705365 w 4300391"/>
                <a:gd name="connsiteY53" fmla="*/ 2586638 h 4222245"/>
                <a:gd name="connsiteX54" fmla="*/ 1201223 w 4300391"/>
                <a:gd name="connsiteY54" fmla="*/ 1007777 h 4222245"/>
                <a:gd name="connsiteX55" fmla="*/ 1456235 w 4300391"/>
                <a:gd name="connsiteY55" fmla="*/ 348214 h 4222245"/>
                <a:gd name="connsiteX56" fmla="*/ 1512905 w 4300391"/>
                <a:gd name="connsiteY56" fmla="*/ 294693 h 4222245"/>
                <a:gd name="connsiteX57" fmla="*/ 1985150 w 4300391"/>
                <a:gd name="connsiteY57" fmla="*/ 119964 h 4222245"/>
                <a:gd name="connsiteX58" fmla="*/ 1287801 w 4300391"/>
                <a:gd name="connsiteY58" fmla="*/ 960553 h 4222245"/>
                <a:gd name="connsiteX59" fmla="*/ 1294098 w 4300391"/>
                <a:gd name="connsiteY59" fmla="*/ 1067595 h 4222245"/>
                <a:gd name="connsiteX60" fmla="*/ 1207519 w 4300391"/>
                <a:gd name="connsiteY60" fmla="*/ 1053427 h 4222245"/>
                <a:gd name="connsiteX61" fmla="*/ 1201223 w 4300391"/>
                <a:gd name="connsiteY61" fmla="*/ 1007777 h 4222245"/>
                <a:gd name="connsiteX62" fmla="*/ 2290535 w 4300391"/>
                <a:gd name="connsiteY62" fmla="*/ 3391022 h 4222245"/>
                <a:gd name="connsiteX63" fmla="*/ 2389707 w 4300391"/>
                <a:gd name="connsiteY63" fmla="*/ 3479174 h 4222245"/>
                <a:gd name="connsiteX64" fmla="*/ 2344056 w 4300391"/>
                <a:gd name="connsiteY64" fmla="*/ 3631865 h 4222245"/>
                <a:gd name="connsiteX65" fmla="*/ 2230717 w 4300391"/>
                <a:gd name="connsiteY65" fmla="*/ 3559455 h 4222245"/>
                <a:gd name="connsiteX66" fmla="*/ 2290535 w 4300391"/>
                <a:gd name="connsiteY66" fmla="*/ 3391022 h 4222245"/>
                <a:gd name="connsiteX67" fmla="*/ 3190949 w 4300391"/>
                <a:gd name="connsiteY67" fmla="*/ 685079 h 4222245"/>
                <a:gd name="connsiteX68" fmla="*/ 3294843 w 4300391"/>
                <a:gd name="connsiteY68" fmla="*/ 645726 h 4222245"/>
                <a:gd name="connsiteX69" fmla="*/ 3201968 w 4300391"/>
                <a:gd name="connsiteY69" fmla="*/ 711839 h 4222245"/>
                <a:gd name="connsiteX70" fmla="*/ 3190949 w 4300391"/>
                <a:gd name="connsiteY70" fmla="*/ 685079 h 4222245"/>
                <a:gd name="connsiteX71" fmla="*/ 4262946 w 4300391"/>
                <a:gd name="connsiteY71" fmla="*/ 1757067 h 4222245"/>
                <a:gd name="connsiteX72" fmla="*/ 4088215 w 4300391"/>
                <a:gd name="connsiteY72" fmla="*/ 2273384 h 4222245"/>
                <a:gd name="connsiteX73" fmla="*/ 4201554 w 4300391"/>
                <a:gd name="connsiteY73" fmla="*/ 1897165 h 4222245"/>
                <a:gd name="connsiteX74" fmla="*/ 3922929 w 4300391"/>
                <a:gd name="connsiteY74" fmla="*/ 1319457 h 4222245"/>
                <a:gd name="connsiteX75" fmla="*/ 3995340 w 4300391"/>
                <a:gd name="connsiteY75" fmla="*/ 1236027 h 4222245"/>
                <a:gd name="connsiteX76" fmla="*/ 4262946 w 4300391"/>
                <a:gd name="connsiteY76" fmla="*/ 1757067 h 4222245"/>
                <a:gd name="connsiteX77" fmla="*/ 3165763 w 4300391"/>
                <a:gd name="connsiteY77" fmla="*/ 615817 h 4222245"/>
                <a:gd name="connsiteX78" fmla="*/ 3526243 w 4300391"/>
                <a:gd name="connsiteY78" fmla="*/ 452107 h 4222245"/>
                <a:gd name="connsiteX79" fmla="*/ 4053584 w 4300391"/>
                <a:gd name="connsiteY79" fmla="*/ 859808 h 4222245"/>
                <a:gd name="connsiteX80" fmla="*/ 4052010 w 4300391"/>
                <a:gd name="connsiteY80" fmla="*/ 921200 h 4222245"/>
                <a:gd name="connsiteX81" fmla="*/ 3571894 w 4300391"/>
                <a:gd name="connsiteY81" fmla="*/ 578038 h 4222245"/>
                <a:gd name="connsiteX82" fmla="*/ 3434943 w 4300391"/>
                <a:gd name="connsiteY82" fmla="*/ 593779 h 4222245"/>
                <a:gd name="connsiteX83" fmla="*/ 3178356 w 4300391"/>
                <a:gd name="connsiteY83" fmla="*/ 652022 h 4222245"/>
                <a:gd name="connsiteX84" fmla="*/ 3162615 w 4300391"/>
                <a:gd name="connsiteY84" fmla="*/ 618965 h 4222245"/>
                <a:gd name="connsiteX85" fmla="*/ 3165763 w 4300391"/>
                <a:gd name="connsiteY85" fmla="*/ 615817 h 4222245"/>
                <a:gd name="connsiteX86" fmla="*/ 2147287 w 4300391"/>
                <a:gd name="connsiteY86" fmla="*/ 39682 h 4222245"/>
                <a:gd name="connsiteX87" fmla="*/ 2978439 w 4300391"/>
                <a:gd name="connsiteY87" fmla="*/ 365529 h 4222245"/>
                <a:gd name="connsiteX88" fmla="*/ 2279516 w 4300391"/>
                <a:gd name="connsiteY88" fmla="*/ 83758 h 4222245"/>
                <a:gd name="connsiteX89" fmla="*/ 2225995 w 4300391"/>
                <a:gd name="connsiteY89" fmla="*/ 83758 h 4222245"/>
                <a:gd name="connsiteX90" fmla="*/ 2128397 w 4300391"/>
                <a:gd name="connsiteY90" fmla="*/ 77462 h 4222245"/>
                <a:gd name="connsiteX91" fmla="*/ 1786807 w 4300391"/>
                <a:gd name="connsiteY91" fmla="*/ 123112 h 4222245"/>
                <a:gd name="connsiteX92" fmla="*/ 2147287 w 4300391"/>
                <a:gd name="connsiteY92" fmla="*/ 39682 h 4222245"/>
                <a:gd name="connsiteX93" fmla="*/ 1275208 w 4300391"/>
                <a:gd name="connsiteY93" fmla="*/ 529239 h 4222245"/>
                <a:gd name="connsiteX94" fmla="*/ 1165017 w 4300391"/>
                <a:gd name="connsiteY94" fmla="*/ 1009351 h 4222245"/>
                <a:gd name="connsiteX95" fmla="*/ 1168166 w 4300391"/>
                <a:gd name="connsiteY95" fmla="*/ 1050279 h 4222245"/>
                <a:gd name="connsiteX96" fmla="*/ 1125663 w 4300391"/>
                <a:gd name="connsiteY96" fmla="*/ 1047131 h 4222245"/>
                <a:gd name="connsiteX97" fmla="*/ 1124089 w 4300391"/>
                <a:gd name="connsiteY97" fmla="*/ 985739 h 4222245"/>
                <a:gd name="connsiteX98" fmla="*/ 1275208 w 4300391"/>
                <a:gd name="connsiteY98" fmla="*/ 529239 h 4222245"/>
                <a:gd name="connsiteX99" fmla="*/ 36351 w 4300391"/>
                <a:gd name="connsiteY99" fmla="*/ 1824755 h 4222245"/>
                <a:gd name="connsiteX100" fmla="*/ 300808 w 4300391"/>
                <a:gd name="connsiteY100" fmla="*/ 1298993 h 4222245"/>
                <a:gd name="connsiteX101" fmla="*/ 774628 w 4300391"/>
                <a:gd name="connsiteY101" fmla="*/ 1099077 h 4222245"/>
                <a:gd name="connsiteX102" fmla="*/ 461372 w 4300391"/>
                <a:gd name="connsiteY102" fmla="*/ 1284826 h 4222245"/>
                <a:gd name="connsiteX103" fmla="*/ 132374 w 4300391"/>
                <a:gd name="connsiteY103" fmla="*/ 1949112 h 4222245"/>
                <a:gd name="connsiteX104" fmla="*/ 327569 w 4300391"/>
                <a:gd name="connsiteY104" fmla="*/ 2404038 h 4222245"/>
                <a:gd name="connsiteX105" fmla="*/ 36351 w 4300391"/>
                <a:gd name="connsiteY105" fmla="*/ 1824755 h 4222245"/>
                <a:gd name="connsiteX106" fmla="*/ 395257 w 4300391"/>
                <a:gd name="connsiteY106" fmla="*/ 3244627 h 4222245"/>
                <a:gd name="connsiteX107" fmla="*/ 669160 w 4300391"/>
                <a:gd name="connsiteY107" fmla="*/ 2632288 h 4222245"/>
                <a:gd name="connsiteX108" fmla="*/ 766757 w 4300391"/>
                <a:gd name="connsiteY108" fmla="*/ 2663770 h 4222245"/>
                <a:gd name="connsiteX109" fmla="*/ 590452 w 4300391"/>
                <a:gd name="connsiteY109" fmla="*/ 3172217 h 4222245"/>
                <a:gd name="connsiteX110" fmla="*/ 614064 w 4300391"/>
                <a:gd name="connsiteY110" fmla="*/ 3389448 h 4222245"/>
                <a:gd name="connsiteX111" fmla="*/ 1091032 w 4300391"/>
                <a:gd name="connsiteY111" fmla="*/ 4111977 h 4222245"/>
                <a:gd name="connsiteX112" fmla="*/ 395257 w 4300391"/>
                <a:gd name="connsiteY112" fmla="*/ 3244627 h 4222245"/>
                <a:gd name="connsiteX113" fmla="*/ 1579019 w 4300391"/>
                <a:gd name="connsiteY113" fmla="*/ 4184387 h 4222245"/>
                <a:gd name="connsiteX114" fmla="*/ 1328729 w 4300391"/>
                <a:gd name="connsiteY114" fmla="*/ 4162349 h 4222245"/>
                <a:gd name="connsiteX115" fmla="*/ 1338174 w 4300391"/>
                <a:gd name="connsiteY115" fmla="*/ 4162349 h 4222245"/>
                <a:gd name="connsiteX116" fmla="*/ 1834031 w 4300391"/>
                <a:gd name="connsiteY116" fmla="*/ 3960860 h 4222245"/>
                <a:gd name="connsiteX117" fmla="*/ 2213402 w 4300391"/>
                <a:gd name="connsiteY117" fmla="*/ 3594086 h 4222245"/>
                <a:gd name="connsiteX118" fmla="*/ 2329889 w 4300391"/>
                <a:gd name="connsiteY118" fmla="*/ 3668070 h 4222245"/>
                <a:gd name="connsiteX119" fmla="*/ 1579019 w 4300391"/>
                <a:gd name="connsiteY119" fmla="*/ 4184387 h 4222245"/>
                <a:gd name="connsiteX120" fmla="*/ 2773799 w 4300391"/>
                <a:gd name="connsiteY120" fmla="*/ 3743629 h 4222245"/>
                <a:gd name="connsiteX121" fmla="*/ 2377113 w 4300391"/>
                <a:gd name="connsiteY121" fmla="*/ 3649181 h 4222245"/>
                <a:gd name="connsiteX122" fmla="*/ 2422764 w 4300391"/>
                <a:gd name="connsiteY122" fmla="*/ 3502786 h 4222245"/>
                <a:gd name="connsiteX123" fmla="*/ 2532954 w 4300391"/>
                <a:gd name="connsiteY123" fmla="*/ 3567326 h 4222245"/>
                <a:gd name="connsiteX124" fmla="*/ 3071314 w 4300391"/>
                <a:gd name="connsiteY124" fmla="*/ 3704275 h 4222245"/>
                <a:gd name="connsiteX125" fmla="*/ 2773799 w 4300391"/>
                <a:gd name="connsiteY125" fmla="*/ 3743629 h 4222245"/>
                <a:gd name="connsiteX126" fmla="*/ 3919781 w 4300391"/>
                <a:gd name="connsiteY126" fmla="*/ 2882576 h 4222245"/>
                <a:gd name="connsiteX127" fmla="*/ 3699400 w 4300391"/>
                <a:gd name="connsiteY127" fmla="*/ 3414634 h 4222245"/>
                <a:gd name="connsiteX128" fmla="*/ 3324752 w 4300391"/>
                <a:gd name="connsiteY128" fmla="*/ 3627143 h 4222245"/>
                <a:gd name="connsiteX129" fmla="*/ 3472722 w 4300391"/>
                <a:gd name="connsiteY129" fmla="*/ 3504360 h 4222245"/>
                <a:gd name="connsiteX130" fmla="*/ 3792275 w 4300391"/>
                <a:gd name="connsiteY130" fmla="*/ 2950263 h 4222245"/>
                <a:gd name="connsiteX131" fmla="*/ 3699400 w 4300391"/>
                <a:gd name="connsiteY131" fmla="*/ 2611824 h 4222245"/>
                <a:gd name="connsiteX132" fmla="*/ 3800146 w 4300391"/>
                <a:gd name="connsiteY132" fmla="*/ 2547284 h 4222245"/>
                <a:gd name="connsiteX133" fmla="*/ 3919781 w 4300391"/>
                <a:gd name="connsiteY133" fmla="*/ 2882576 h 422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4300391" h="4222245">
                  <a:moveTo>
                    <a:pt x="3888298" y="2478022"/>
                  </a:moveTo>
                  <a:cubicBezTo>
                    <a:pt x="4151181" y="2341072"/>
                    <a:pt x="4316467" y="2056153"/>
                    <a:pt x="4299151" y="1755493"/>
                  </a:cubicBezTo>
                  <a:cubicBezTo>
                    <a:pt x="4286558" y="1536688"/>
                    <a:pt x="4184238" y="1339920"/>
                    <a:pt x="4014230" y="1204545"/>
                  </a:cubicBezTo>
                  <a:cubicBezTo>
                    <a:pt x="4044139" y="1151024"/>
                    <a:pt x="4061455" y="1091207"/>
                    <a:pt x="4063029" y="1028241"/>
                  </a:cubicBezTo>
                  <a:cubicBezTo>
                    <a:pt x="4083493" y="973146"/>
                    <a:pt x="4092938" y="914903"/>
                    <a:pt x="4089789" y="855086"/>
                  </a:cubicBezTo>
                  <a:cubicBezTo>
                    <a:pt x="4074048" y="593779"/>
                    <a:pt x="3820609" y="395438"/>
                    <a:pt x="3524669" y="414327"/>
                  </a:cubicBezTo>
                  <a:cubicBezTo>
                    <a:pt x="3386144" y="422198"/>
                    <a:pt x="3253915" y="478867"/>
                    <a:pt x="3157892" y="570167"/>
                  </a:cubicBezTo>
                  <a:cubicBezTo>
                    <a:pt x="2987884" y="203393"/>
                    <a:pt x="2584901" y="-23283"/>
                    <a:pt x="2145713" y="1903"/>
                  </a:cubicBezTo>
                  <a:cubicBezTo>
                    <a:pt x="1898572" y="16070"/>
                    <a:pt x="1668745" y="108945"/>
                    <a:pt x="1490866" y="264784"/>
                  </a:cubicBezTo>
                  <a:cubicBezTo>
                    <a:pt x="1460958" y="285248"/>
                    <a:pt x="1431049" y="308860"/>
                    <a:pt x="1402714" y="332472"/>
                  </a:cubicBezTo>
                  <a:cubicBezTo>
                    <a:pt x="1205945" y="504053"/>
                    <a:pt x="1094180" y="735451"/>
                    <a:pt x="1087884" y="985739"/>
                  </a:cubicBezTo>
                  <a:cubicBezTo>
                    <a:pt x="1087884" y="1006203"/>
                    <a:pt x="1087884" y="1026667"/>
                    <a:pt x="1089458" y="1047131"/>
                  </a:cubicBezTo>
                  <a:cubicBezTo>
                    <a:pt x="1043808" y="1047131"/>
                    <a:pt x="999731" y="1050279"/>
                    <a:pt x="955655" y="1056576"/>
                  </a:cubicBezTo>
                  <a:cubicBezTo>
                    <a:pt x="943062" y="1056576"/>
                    <a:pt x="930469" y="1055001"/>
                    <a:pt x="917876" y="1055001"/>
                  </a:cubicBezTo>
                  <a:cubicBezTo>
                    <a:pt x="678605" y="1050279"/>
                    <a:pt x="450353" y="1125838"/>
                    <a:pt x="277196" y="1270658"/>
                  </a:cubicBezTo>
                  <a:cubicBezTo>
                    <a:pt x="102465" y="1415479"/>
                    <a:pt x="4868" y="1612246"/>
                    <a:pt x="146" y="1823181"/>
                  </a:cubicBezTo>
                  <a:cubicBezTo>
                    <a:pt x="-6151" y="2136434"/>
                    <a:pt x="192192" y="2415056"/>
                    <a:pt x="502300" y="2548858"/>
                  </a:cubicBezTo>
                  <a:cubicBezTo>
                    <a:pt x="543228" y="2574044"/>
                    <a:pt x="585730" y="2597657"/>
                    <a:pt x="632954" y="2616546"/>
                  </a:cubicBezTo>
                  <a:cubicBezTo>
                    <a:pt x="462946" y="2781831"/>
                    <a:pt x="363774" y="3006932"/>
                    <a:pt x="359052" y="3243053"/>
                  </a:cubicBezTo>
                  <a:cubicBezTo>
                    <a:pt x="354330" y="3483896"/>
                    <a:pt x="442482" y="3712146"/>
                    <a:pt x="609342" y="3886875"/>
                  </a:cubicBezTo>
                  <a:cubicBezTo>
                    <a:pt x="768331" y="4052160"/>
                    <a:pt x="979267" y="4149757"/>
                    <a:pt x="1205945" y="4163924"/>
                  </a:cubicBezTo>
                  <a:cubicBezTo>
                    <a:pt x="1322432" y="4207999"/>
                    <a:pt x="1449939" y="4228464"/>
                    <a:pt x="1582167" y="4220593"/>
                  </a:cubicBezTo>
                  <a:cubicBezTo>
                    <a:pt x="1590038" y="4220593"/>
                    <a:pt x="1597909" y="4219019"/>
                    <a:pt x="1605779" y="4219019"/>
                  </a:cubicBezTo>
                  <a:cubicBezTo>
                    <a:pt x="1944222" y="4190684"/>
                    <a:pt x="2229143" y="3981324"/>
                    <a:pt x="2362946" y="3683812"/>
                  </a:cubicBezTo>
                  <a:cubicBezTo>
                    <a:pt x="2487304" y="3743629"/>
                    <a:pt x="2627403" y="3776686"/>
                    <a:pt x="2773799" y="3781408"/>
                  </a:cubicBezTo>
                  <a:cubicBezTo>
                    <a:pt x="2931214" y="3784556"/>
                    <a:pt x="3080759" y="3753074"/>
                    <a:pt x="3209839" y="3693257"/>
                  </a:cubicBezTo>
                  <a:cubicBezTo>
                    <a:pt x="3408182" y="3661774"/>
                    <a:pt x="3589210" y="3575196"/>
                    <a:pt x="3726160" y="3442969"/>
                  </a:cubicBezTo>
                  <a:cubicBezTo>
                    <a:pt x="3888298" y="3287129"/>
                    <a:pt x="3970154" y="3088788"/>
                    <a:pt x="3957561" y="2882576"/>
                  </a:cubicBezTo>
                  <a:cubicBezTo>
                    <a:pt x="3949690" y="2755070"/>
                    <a:pt x="3905614" y="2633862"/>
                    <a:pt x="3830054" y="2526820"/>
                  </a:cubicBezTo>
                  <a:cubicBezTo>
                    <a:pt x="3842647" y="2515801"/>
                    <a:pt x="3856815" y="2504783"/>
                    <a:pt x="3869408" y="2492189"/>
                  </a:cubicBezTo>
                  <a:cubicBezTo>
                    <a:pt x="3875705" y="2485893"/>
                    <a:pt x="3882001" y="2482744"/>
                    <a:pt x="3888298" y="2478022"/>
                  </a:cubicBezTo>
                  <a:close/>
                  <a:moveTo>
                    <a:pt x="3102797" y="3666496"/>
                  </a:moveTo>
                  <a:cubicBezTo>
                    <a:pt x="3039831" y="3669645"/>
                    <a:pt x="2976865" y="3668070"/>
                    <a:pt x="2917047" y="3660200"/>
                  </a:cubicBezTo>
                  <a:cubicBezTo>
                    <a:pt x="2923344" y="3660200"/>
                    <a:pt x="2929640" y="3660200"/>
                    <a:pt x="2937511" y="3660200"/>
                  </a:cubicBezTo>
                  <a:cubicBezTo>
                    <a:pt x="3074462" y="3661774"/>
                    <a:pt x="3203542" y="3636588"/>
                    <a:pt x="3318455" y="3589363"/>
                  </a:cubicBezTo>
                  <a:cubicBezTo>
                    <a:pt x="3280676" y="3614550"/>
                    <a:pt x="3241322" y="3636588"/>
                    <a:pt x="3200394" y="3655477"/>
                  </a:cubicBezTo>
                  <a:cubicBezTo>
                    <a:pt x="3167337" y="3661774"/>
                    <a:pt x="3135854" y="3664922"/>
                    <a:pt x="3102797" y="3666496"/>
                  </a:cubicBezTo>
                  <a:close/>
                  <a:moveTo>
                    <a:pt x="1212242" y="4126144"/>
                  </a:moveTo>
                  <a:cubicBezTo>
                    <a:pt x="977693" y="4036418"/>
                    <a:pt x="788795" y="3847522"/>
                    <a:pt x="700643" y="3606679"/>
                  </a:cubicBezTo>
                  <a:cubicBezTo>
                    <a:pt x="847039" y="3864837"/>
                    <a:pt x="1120941" y="4042715"/>
                    <a:pt x="1440494" y="4047438"/>
                  </a:cubicBezTo>
                  <a:cubicBezTo>
                    <a:pt x="1527072" y="4049012"/>
                    <a:pt x="1610502" y="4036418"/>
                    <a:pt x="1689209" y="4014381"/>
                  </a:cubicBezTo>
                  <a:cubicBezTo>
                    <a:pt x="1556981" y="4089939"/>
                    <a:pt x="1402714" y="4130867"/>
                    <a:pt x="1240576" y="4126144"/>
                  </a:cubicBezTo>
                  <a:cubicBezTo>
                    <a:pt x="1231132" y="4127719"/>
                    <a:pt x="1221687" y="4127719"/>
                    <a:pt x="1212242" y="4126144"/>
                  </a:cubicBezTo>
                  <a:close/>
                  <a:moveTo>
                    <a:pt x="705365" y="2586638"/>
                  </a:moveTo>
                  <a:cubicBezTo>
                    <a:pt x="703791" y="2580341"/>
                    <a:pt x="699069" y="2574044"/>
                    <a:pt x="691198" y="2572470"/>
                  </a:cubicBezTo>
                  <a:cubicBezTo>
                    <a:pt x="629806" y="2558303"/>
                    <a:pt x="571562" y="2540987"/>
                    <a:pt x="518041" y="2517375"/>
                  </a:cubicBezTo>
                  <a:cubicBezTo>
                    <a:pt x="313402" y="2388296"/>
                    <a:pt x="181173" y="2182084"/>
                    <a:pt x="167006" y="1947538"/>
                  </a:cubicBezTo>
                  <a:cubicBezTo>
                    <a:pt x="157561" y="1785401"/>
                    <a:pt x="206359" y="1632710"/>
                    <a:pt x="297660" y="1502057"/>
                  </a:cubicBezTo>
                  <a:cubicBezTo>
                    <a:pt x="255158" y="1590208"/>
                    <a:pt x="229972" y="1686231"/>
                    <a:pt x="228398" y="1786976"/>
                  </a:cubicBezTo>
                  <a:cubicBezTo>
                    <a:pt x="223675" y="2145879"/>
                    <a:pt x="505448" y="2449688"/>
                    <a:pt x="887967" y="2531543"/>
                  </a:cubicBezTo>
                  <a:cubicBezTo>
                    <a:pt x="851761" y="2561451"/>
                    <a:pt x="820278" y="2596082"/>
                    <a:pt x="788795" y="2632288"/>
                  </a:cubicBezTo>
                  <a:cubicBezTo>
                    <a:pt x="757312" y="2624417"/>
                    <a:pt x="727403" y="2614972"/>
                    <a:pt x="697494" y="2605527"/>
                  </a:cubicBezTo>
                  <a:cubicBezTo>
                    <a:pt x="697494" y="2605527"/>
                    <a:pt x="697494" y="2605527"/>
                    <a:pt x="697494" y="2605527"/>
                  </a:cubicBezTo>
                  <a:cubicBezTo>
                    <a:pt x="705365" y="2600805"/>
                    <a:pt x="706939" y="2592934"/>
                    <a:pt x="705365" y="2586638"/>
                  </a:cubicBezTo>
                  <a:close/>
                  <a:moveTo>
                    <a:pt x="1201223" y="1007777"/>
                  </a:moveTo>
                  <a:cubicBezTo>
                    <a:pt x="1187055" y="765360"/>
                    <a:pt x="1276782" y="530814"/>
                    <a:pt x="1456235" y="348214"/>
                  </a:cubicBezTo>
                  <a:cubicBezTo>
                    <a:pt x="1475125" y="329324"/>
                    <a:pt x="1494015" y="312008"/>
                    <a:pt x="1512905" y="294693"/>
                  </a:cubicBezTo>
                  <a:cubicBezTo>
                    <a:pt x="1651430" y="198670"/>
                    <a:pt x="1811993" y="138853"/>
                    <a:pt x="1985150" y="119964"/>
                  </a:cubicBezTo>
                  <a:cubicBezTo>
                    <a:pt x="1585315" y="228579"/>
                    <a:pt x="1292523" y="562296"/>
                    <a:pt x="1287801" y="960553"/>
                  </a:cubicBezTo>
                  <a:cubicBezTo>
                    <a:pt x="1287801" y="996758"/>
                    <a:pt x="1289375" y="1032963"/>
                    <a:pt x="1294098" y="1067595"/>
                  </a:cubicBezTo>
                  <a:cubicBezTo>
                    <a:pt x="1265763" y="1061298"/>
                    <a:pt x="1237428" y="1056576"/>
                    <a:pt x="1207519" y="1053427"/>
                  </a:cubicBezTo>
                  <a:cubicBezTo>
                    <a:pt x="1204371" y="1037686"/>
                    <a:pt x="1202797" y="1023519"/>
                    <a:pt x="1201223" y="1007777"/>
                  </a:cubicBezTo>
                  <a:close/>
                  <a:moveTo>
                    <a:pt x="2290535" y="3391022"/>
                  </a:moveTo>
                  <a:cubicBezTo>
                    <a:pt x="2320444" y="3422505"/>
                    <a:pt x="2353501" y="3452413"/>
                    <a:pt x="2389707" y="3479174"/>
                  </a:cubicBezTo>
                  <a:cubicBezTo>
                    <a:pt x="2378688" y="3532694"/>
                    <a:pt x="2364520" y="3583067"/>
                    <a:pt x="2344056" y="3631865"/>
                  </a:cubicBezTo>
                  <a:cubicBezTo>
                    <a:pt x="2303128" y="3609827"/>
                    <a:pt x="2265349" y="3586215"/>
                    <a:pt x="2230717" y="3559455"/>
                  </a:cubicBezTo>
                  <a:cubicBezTo>
                    <a:pt x="2255904" y="3505934"/>
                    <a:pt x="2276368" y="3450839"/>
                    <a:pt x="2290535" y="3391022"/>
                  </a:cubicBezTo>
                  <a:close/>
                  <a:moveTo>
                    <a:pt x="3190949" y="685079"/>
                  </a:moveTo>
                  <a:cubicBezTo>
                    <a:pt x="3224006" y="669338"/>
                    <a:pt x="3258638" y="655170"/>
                    <a:pt x="3294843" y="645726"/>
                  </a:cubicBezTo>
                  <a:cubicBezTo>
                    <a:pt x="3260212" y="664615"/>
                    <a:pt x="3230303" y="686653"/>
                    <a:pt x="3201968" y="711839"/>
                  </a:cubicBezTo>
                  <a:cubicBezTo>
                    <a:pt x="3198820" y="702395"/>
                    <a:pt x="3194098" y="694524"/>
                    <a:pt x="3190949" y="685079"/>
                  </a:cubicBezTo>
                  <a:close/>
                  <a:moveTo>
                    <a:pt x="4262946" y="1757067"/>
                  </a:moveTo>
                  <a:cubicBezTo>
                    <a:pt x="4273965" y="1949112"/>
                    <a:pt x="4207851" y="2133286"/>
                    <a:pt x="4088215" y="2273384"/>
                  </a:cubicBezTo>
                  <a:cubicBezTo>
                    <a:pt x="4157478" y="2164769"/>
                    <a:pt x="4199980" y="2035689"/>
                    <a:pt x="4201554" y="1897165"/>
                  </a:cubicBezTo>
                  <a:cubicBezTo>
                    <a:pt x="4204702" y="1662619"/>
                    <a:pt x="4096086" y="1453258"/>
                    <a:pt x="3922929" y="1319457"/>
                  </a:cubicBezTo>
                  <a:cubicBezTo>
                    <a:pt x="3951264" y="1294270"/>
                    <a:pt x="3974877" y="1265936"/>
                    <a:pt x="3995340" y="1236027"/>
                  </a:cubicBezTo>
                  <a:cubicBezTo>
                    <a:pt x="4154330" y="1365107"/>
                    <a:pt x="4250353" y="1550855"/>
                    <a:pt x="4262946" y="1757067"/>
                  </a:cubicBezTo>
                  <a:close/>
                  <a:moveTo>
                    <a:pt x="3165763" y="615817"/>
                  </a:moveTo>
                  <a:cubicBezTo>
                    <a:pt x="3255489" y="519795"/>
                    <a:pt x="3386144" y="459977"/>
                    <a:pt x="3526243" y="452107"/>
                  </a:cubicBezTo>
                  <a:cubicBezTo>
                    <a:pt x="3803294" y="436365"/>
                    <a:pt x="4039416" y="618965"/>
                    <a:pt x="4053584" y="859808"/>
                  </a:cubicBezTo>
                  <a:cubicBezTo>
                    <a:pt x="4055158" y="880272"/>
                    <a:pt x="4053584" y="900736"/>
                    <a:pt x="4052010" y="921200"/>
                  </a:cubicBezTo>
                  <a:cubicBezTo>
                    <a:pt x="4001637" y="727581"/>
                    <a:pt x="3808016" y="582760"/>
                    <a:pt x="3571894" y="578038"/>
                  </a:cubicBezTo>
                  <a:cubicBezTo>
                    <a:pt x="3524669" y="578038"/>
                    <a:pt x="3479019" y="582760"/>
                    <a:pt x="3434943" y="593779"/>
                  </a:cubicBezTo>
                  <a:cubicBezTo>
                    <a:pt x="3345216" y="593779"/>
                    <a:pt x="3257064" y="614243"/>
                    <a:pt x="3178356" y="652022"/>
                  </a:cubicBezTo>
                  <a:cubicBezTo>
                    <a:pt x="3173634" y="641003"/>
                    <a:pt x="3167337" y="629984"/>
                    <a:pt x="3162615" y="618965"/>
                  </a:cubicBezTo>
                  <a:cubicBezTo>
                    <a:pt x="3162615" y="617391"/>
                    <a:pt x="3164189" y="615817"/>
                    <a:pt x="3165763" y="615817"/>
                  </a:cubicBezTo>
                  <a:close/>
                  <a:moveTo>
                    <a:pt x="2147287" y="39682"/>
                  </a:moveTo>
                  <a:cubicBezTo>
                    <a:pt x="2474711" y="20793"/>
                    <a:pt x="2780096" y="146724"/>
                    <a:pt x="2978439" y="365529"/>
                  </a:cubicBezTo>
                  <a:cubicBezTo>
                    <a:pt x="2803708" y="195522"/>
                    <a:pt x="2556567" y="88481"/>
                    <a:pt x="2279516" y="83758"/>
                  </a:cubicBezTo>
                  <a:cubicBezTo>
                    <a:pt x="2262200" y="83758"/>
                    <a:pt x="2243310" y="83758"/>
                    <a:pt x="2225995" y="83758"/>
                  </a:cubicBezTo>
                  <a:cubicBezTo>
                    <a:pt x="2194512" y="80610"/>
                    <a:pt x="2161455" y="77462"/>
                    <a:pt x="2128397" y="77462"/>
                  </a:cubicBezTo>
                  <a:cubicBezTo>
                    <a:pt x="2010336" y="74314"/>
                    <a:pt x="1895423" y="90055"/>
                    <a:pt x="1786807" y="123112"/>
                  </a:cubicBezTo>
                  <a:cubicBezTo>
                    <a:pt x="1900146" y="75888"/>
                    <a:pt x="2021355" y="45979"/>
                    <a:pt x="2147287" y="39682"/>
                  </a:cubicBezTo>
                  <a:close/>
                  <a:moveTo>
                    <a:pt x="1275208" y="529239"/>
                  </a:moveTo>
                  <a:cubicBezTo>
                    <a:pt x="1193352" y="677208"/>
                    <a:pt x="1153998" y="840919"/>
                    <a:pt x="1165017" y="1009351"/>
                  </a:cubicBezTo>
                  <a:cubicBezTo>
                    <a:pt x="1166591" y="1023519"/>
                    <a:pt x="1166591" y="1036112"/>
                    <a:pt x="1168166" y="1050279"/>
                  </a:cubicBezTo>
                  <a:cubicBezTo>
                    <a:pt x="1153998" y="1048705"/>
                    <a:pt x="1139831" y="1048705"/>
                    <a:pt x="1125663" y="1047131"/>
                  </a:cubicBezTo>
                  <a:cubicBezTo>
                    <a:pt x="1124089" y="1026667"/>
                    <a:pt x="1124089" y="1006203"/>
                    <a:pt x="1124089" y="985739"/>
                  </a:cubicBezTo>
                  <a:cubicBezTo>
                    <a:pt x="1128812" y="822029"/>
                    <a:pt x="1180759" y="664615"/>
                    <a:pt x="1275208" y="529239"/>
                  </a:cubicBezTo>
                  <a:close/>
                  <a:moveTo>
                    <a:pt x="36351" y="1824755"/>
                  </a:moveTo>
                  <a:cubicBezTo>
                    <a:pt x="41074" y="1624839"/>
                    <a:pt x="133948" y="1437517"/>
                    <a:pt x="300808" y="1298993"/>
                  </a:cubicBezTo>
                  <a:cubicBezTo>
                    <a:pt x="433037" y="1188803"/>
                    <a:pt x="596749" y="1121115"/>
                    <a:pt x="774628" y="1099077"/>
                  </a:cubicBezTo>
                  <a:cubicBezTo>
                    <a:pt x="654992" y="1140005"/>
                    <a:pt x="547950" y="1204545"/>
                    <a:pt x="461372" y="1284826"/>
                  </a:cubicBezTo>
                  <a:cubicBezTo>
                    <a:pt x="247287" y="1443813"/>
                    <a:pt x="116633" y="1686231"/>
                    <a:pt x="132374" y="1949112"/>
                  </a:cubicBezTo>
                  <a:cubicBezTo>
                    <a:pt x="141819" y="2122267"/>
                    <a:pt x="214230" y="2279681"/>
                    <a:pt x="327569" y="2404038"/>
                  </a:cubicBezTo>
                  <a:cubicBezTo>
                    <a:pt x="141819" y="2260791"/>
                    <a:pt x="31629" y="2053005"/>
                    <a:pt x="36351" y="1824755"/>
                  </a:cubicBezTo>
                  <a:close/>
                  <a:moveTo>
                    <a:pt x="395257" y="3244627"/>
                  </a:moveTo>
                  <a:cubicBezTo>
                    <a:pt x="399980" y="3011655"/>
                    <a:pt x="499151" y="2791276"/>
                    <a:pt x="669160" y="2632288"/>
                  </a:cubicBezTo>
                  <a:cubicBezTo>
                    <a:pt x="700643" y="2644881"/>
                    <a:pt x="733700" y="2654326"/>
                    <a:pt x="766757" y="2663770"/>
                  </a:cubicBezTo>
                  <a:cubicBezTo>
                    <a:pt x="659715" y="2805443"/>
                    <a:pt x="593601" y="2981746"/>
                    <a:pt x="590452" y="3172217"/>
                  </a:cubicBezTo>
                  <a:cubicBezTo>
                    <a:pt x="588878" y="3246201"/>
                    <a:pt x="598323" y="3320186"/>
                    <a:pt x="614064" y="3389448"/>
                  </a:cubicBezTo>
                  <a:cubicBezTo>
                    <a:pt x="642399" y="3704275"/>
                    <a:pt x="829723" y="3970305"/>
                    <a:pt x="1091032" y="4111977"/>
                  </a:cubicBezTo>
                  <a:cubicBezTo>
                    <a:pt x="688050" y="4031696"/>
                    <a:pt x="385813" y="3669645"/>
                    <a:pt x="395257" y="3244627"/>
                  </a:cubicBezTo>
                  <a:close/>
                  <a:moveTo>
                    <a:pt x="1579019" y="4184387"/>
                  </a:moveTo>
                  <a:cubicBezTo>
                    <a:pt x="1492441" y="4189110"/>
                    <a:pt x="1409011" y="4181239"/>
                    <a:pt x="1328729" y="4162349"/>
                  </a:cubicBezTo>
                  <a:cubicBezTo>
                    <a:pt x="1331877" y="4162349"/>
                    <a:pt x="1335026" y="4162349"/>
                    <a:pt x="1338174" y="4162349"/>
                  </a:cubicBezTo>
                  <a:cubicBezTo>
                    <a:pt x="1523924" y="4146608"/>
                    <a:pt x="1695506" y="4074198"/>
                    <a:pt x="1834031" y="3960860"/>
                  </a:cubicBezTo>
                  <a:cubicBezTo>
                    <a:pt x="1996169" y="3880579"/>
                    <a:pt x="2128397" y="3753074"/>
                    <a:pt x="2213402" y="3594086"/>
                  </a:cubicBezTo>
                  <a:cubicBezTo>
                    <a:pt x="2249607" y="3620846"/>
                    <a:pt x="2288961" y="3646032"/>
                    <a:pt x="2329889" y="3668070"/>
                  </a:cubicBezTo>
                  <a:cubicBezTo>
                    <a:pt x="2199234" y="3960860"/>
                    <a:pt x="1914313" y="4163924"/>
                    <a:pt x="1579019" y="4184387"/>
                  </a:cubicBezTo>
                  <a:close/>
                  <a:moveTo>
                    <a:pt x="2773799" y="3743629"/>
                  </a:moveTo>
                  <a:cubicBezTo>
                    <a:pt x="2632126" y="3740481"/>
                    <a:pt x="2496749" y="3707424"/>
                    <a:pt x="2377113" y="3649181"/>
                  </a:cubicBezTo>
                  <a:cubicBezTo>
                    <a:pt x="2396003" y="3601957"/>
                    <a:pt x="2411745" y="3553158"/>
                    <a:pt x="2422764" y="3502786"/>
                  </a:cubicBezTo>
                  <a:cubicBezTo>
                    <a:pt x="2457395" y="3526398"/>
                    <a:pt x="2495175" y="3548436"/>
                    <a:pt x="2532954" y="3567326"/>
                  </a:cubicBezTo>
                  <a:cubicBezTo>
                    <a:pt x="2688795" y="3661774"/>
                    <a:pt x="2876119" y="3710572"/>
                    <a:pt x="3071314" y="3704275"/>
                  </a:cubicBezTo>
                  <a:cubicBezTo>
                    <a:pt x="2978439" y="3731036"/>
                    <a:pt x="2877693" y="3745203"/>
                    <a:pt x="2773799" y="3743629"/>
                  </a:cubicBezTo>
                  <a:close/>
                  <a:moveTo>
                    <a:pt x="3919781" y="2882576"/>
                  </a:moveTo>
                  <a:cubicBezTo>
                    <a:pt x="3930800" y="3077769"/>
                    <a:pt x="3853667" y="3266665"/>
                    <a:pt x="3699400" y="3414634"/>
                  </a:cubicBezTo>
                  <a:cubicBezTo>
                    <a:pt x="3597080" y="3513805"/>
                    <a:pt x="3468000" y="3586215"/>
                    <a:pt x="3324752" y="3627143"/>
                  </a:cubicBezTo>
                  <a:cubicBezTo>
                    <a:pt x="3379847" y="3590938"/>
                    <a:pt x="3430220" y="3550010"/>
                    <a:pt x="3472722" y="3504360"/>
                  </a:cubicBezTo>
                  <a:cubicBezTo>
                    <a:pt x="3664769" y="3375281"/>
                    <a:pt x="3787552" y="3175365"/>
                    <a:pt x="3792275" y="2950263"/>
                  </a:cubicBezTo>
                  <a:cubicBezTo>
                    <a:pt x="3793849" y="2829055"/>
                    <a:pt x="3760792" y="2712569"/>
                    <a:pt x="3699400" y="2611824"/>
                  </a:cubicBezTo>
                  <a:cubicBezTo>
                    <a:pt x="3735605" y="2592934"/>
                    <a:pt x="3768663" y="2570896"/>
                    <a:pt x="3800146" y="2547284"/>
                  </a:cubicBezTo>
                  <a:cubicBezTo>
                    <a:pt x="3872557" y="2649603"/>
                    <a:pt x="3913484" y="2764515"/>
                    <a:pt x="3919781" y="2882576"/>
                  </a:cubicBez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รูปแบบอิสระ: รูปร่าง 48">
              <a:extLst>
                <a:ext uri="{FF2B5EF4-FFF2-40B4-BE49-F238E27FC236}">
                  <a16:creationId xmlns:a16="http://schemas.microsoft.com/office/drawing/2014/main" id="{B21DB024-5BCA-4802-AAA1-7F68D6B05436}"/>
                </a:ext>
              </a:extLst>
            </p:cNvPr>
            <p:cNvSpPr/>
            <p:nvPr/>
          </p:nvSpPr>
          <p:spPr>
            <a:xfrm>
              <a:off x="647241" y="-1877468"/>
              <a:ext cx="386892" cy="165868"/>
            </a:xfrm>
            <a:custGeom>
              <a:avLst/>
              <a:gdLst>
                <a:gd name="connsiteX0" fmla="*/ 80398 w 386892"/>
                <a:gd name="connsiteY0" fmla="*/ 128093 h 165868"/>
                <a:gd name="connsiteX1" fmla="*/ 305502 w 386892"/>
                <a:gd name="connsiteY1" fmla="*/ 158001 h 165868"/>
                <a:gd name="connsiteX2" fmla="*/ 355875 w 386892"/>
                <a:gd name="connsiteY2" fmla="*/ 50960 h 165868"/>
                <a:gd name="connsiteX3" fmla="*/ 37896 w 386892"/>
                <a:gd name="connsiteY3" fmla="*/ 17903 h 165868"/>
                <a:gd name="connsiteX4" fmla="*/ 80398 w 386892"/>
                <a:gd name="connsiteY4" fmla="*/ 128093 h 165868"/>
                <a:gd name="connsiteX5" fmla="*/ 80398 w 386892"/>
                <a:gd name="connsiteY5" fmla="*/ 128093 h 16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892" h="165868">
                  <a:moveTo>
                    <a:pt x="80398" y="128093"/>
                  </a:moveTo>
                  <a:cubicBezTo>
                    <a:pt x="159106" y="106055"/>
                    <a:pt x="236239" y="118648"/>
                    <a:pt x="305502" y="158001"/>
                  </a:cubicBezTo>
                  <a:cubicBezTo>
                    <a:pt x="371616" y="195781"/>
                    <a:pt x="421989" y="87165"/>
                    <a:pt x="355875" y="50960"/>
                  </a:cubicBezTo>
                  <a:cubicBezTo>
                    <a:pt x="256703" y="-4135"/>
                    <a:pt x="146513" y="-13580"/>
                    <a:pt x="37896" y="17903"/>
                  </a:cubicBezTo>
                  <a:cubicBezTo>
                    <a:pt x="-34515" y="38367"/>
                    <a:pt x="6413" y="148556"/>
                    <a:pt x="80398" y="128093"/>
                  </a:cubicBezTo>
                  <a:lnTo>
                    <a:pt x="80398" y="128093"/>
                  </a:ln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รูปแบบอิสระ: รูปร่าง 49">
              <a:extLst>
                <a:ext uri="{FF2B5EF4-FFF2-40B4-BE49-F238E27FC236}">
                  <a16:creationId xmlns:a16="http://schemas.microsoft.com/office/drawing/2014/main" id="{22F486B6-764D-44BA-997A-D411A3802295}"/>
                </a:ext>
              </a:extLst>
            </p:cNvPr>
            <p:cNvSpPr/>
            <p:nvPr/>
          </p:nvSpPr>
          <p:spPr>
            <a:xfrm>
              <a:off x="1075033" y="-1737627"/>
              <a:ext cx="477058" cy="485627"/>
            </a:xfrm>
            <a:custGeom>
              <a:avLst/>
              <a:gdLst>
                <a:gd name="connsiteX0" fmla="*/ 22532 w 477058"/>
                <a:gd name="connsiteY0" fmla="*/ 101590 h 485627"/>
                <a:gd name="connsiteX1" fmla="*/ 370419 w 477058"/>
                <a:gd name="connsiteY1" fmla="*/ 460493 h 485627"/>
                <a:gd name="connsiteX2" fmla="*/ 466443 w 477058"/>
                <a:gd name="connsiteY2" fmla="*/ 392805 h 485627"/>
                <a:gd name="connsiteX3" fmla="*/ 98091 w 477058"/>
                <a:gd name="connsiteY3" fmla="*/ 11864 h 485627"/>
                <a:gd name="connsiteX4" fmla="*/ 22532 w 477058"/>
                <a:gd name="connsiteY4" fmla="*/ 101590 h 485627"/>
                <a:gd name="connsiteX5" fmla="*/ 22532 w 477058"/>
                <a:gd name="connsiteY5" fmla="*/ 101590 h 4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058" h="485627">
                  <a:moveTo>
                    <a:pt x="22532" y="101590"/>
                  </a:moveTo>
                  <a:cubicBezTo>
                    <a:pt x="159483" y="200761"/>
                    <a:pt x="275970" y="320395"/>
                    <a:pt x="370419" y="460493"/>
                  </a:cubicBezTo>
                  <a:cubicBezTo>
                    <a:pt x="412921" y="523459"/>
                    <a:pt x="508945" y="455771"/>
                    <a:pt x="466443" y="392805"/>
                  </a:cubicBezTo>
                  <a:cubicBezTo>
                    <a:pt x="367271" y="244836"/>
                    <a:pt x="242913" y="115757"/>
                    <a:pt x="98091" y="11864"/>
                  </a:cubicBezTo>
                  <a:cubicBezTo>
                    <a:pt x="38273" y="-32212"/>
                    <a:pt x="-38860" y="57514"/>
                    <a:pt x="22532" y="101590"/>
                  </a:cubicBezTo>
                  <a:lnTo>
                    <a:pt x="22532" y="101590"/>
                  </a:ln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รูปแบบอิสระ: รูปร่าง 50">
              <a:extLst>
                <a:ext uri="{FF2B5EF4-FFF2-40B4-BE49-F238E27FC236}">
                  <a16:creationId xmlns:a16="http://schemas.microsoft.com/office/drawing/2014/main" id="{AF4C8DF6-11E9-47ED-9690-855FBFEA9E5F}"/>
                </a:ext>
              </a:extLst>
            </p:cNvPr>
            <p:cNvSpPr/>
            <p:nvPr/>
          </p:nvSpPr>
          <p:spPr>
            <a:xfrm>
              <a:off x="2311085" y="-686535"/>
              <a:ext cx="213195" cy="578599"/>
            </a:xfrm>
            <a:custGeom>
              <a:avLst/>
              <a:gdLst>
                <a:gd name="connsiteX0" fmla="*/ 8020 w 213195"/>
                <a:gd name="connsiteY0" fmla="*/ 95725 h 578599"/>
                <a:gd name="connsiteX1" fmla="*/ 93025 w 213195"/>
                <a:gd name="connsiteY1" fmla="*/ 509723 h 578599"/>
                <a:gd name="connsiteX2" fmla="*/ 209512 w 213195"/>
                <a:gd name="connsiteY2" fmla="*/ 531761 h 578599"/>
                <a:gd name="connsiteX3" fmla="*/ 104044 w 213195"/>
                <a:gd name="connsiteY3" fmla="*/ 28037 h 578599"/>
                <a:gd name="connsiteX4" fmla="*/ 8020 w 213195"/>
                <a:gd name="connsiteY4" fmla="*/ 95725 h 578599"/>
                <a:gd name="connsiteX5" fmla="*/ 8020 w 213195"/>
                <a:gd name="connsiteY5" fmla="*/ 95725 h 578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195" h="578599">
                  <a:moveTo>
                    <a:pt x="8020" y="95725"/>
                  </a:moveTo>
                  <a:cubicBezTo>
                    <a:pt x="77283" y="223230"/>
                    <a:pt x="105618" y="364903"/>
                    <a:pt x="93025" y="509723"/>
                  </a:cubicBezTo>
                  <a:cubicBezTo>
                    <a:pt x="86728" y="585282"/>
                    <a:pt x="203215" y="607320"/>
                    <a:pt x="209512" y="531761"/>
                  </a:cubicBezTo>
                  <a:cubicBezTo>
                    <a:pt x="225253" y="352310"/>
                    <a:pt x="190622" y="185451"/>
                    <a:pt x="104044" y="28037"/>
                  </a:cubicBezTo>
                  <a:cubicBezTo>
                    <a:pt x="67838" y="-39651"/>
                    <a:pt x="-28185" y="28037"/>
                    <a:pt x="8020" y="95725"/>
                  </a:cubicBezTo>
                  <a:lnTo>
                    <a:pt x="8020" y="95725"/>
                  </a:ln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รูปแบบอิสระ: รูปร่าง 51">
              <a:extLst>
                <a:ext uri="{FF2B5EF4-FFF2-40B4-BE49-F238E27FC236}">
                  <a16:creationId xmlns:a16="http://schemas.microsoft.com/office/drawing/2014/main" id="{205F3A62-2216-424E-B6D9-246E9DD40F9A}"/>
                </a:ext>
              </a:extLst>
            </p:cNvPr>
            <p:cNvSpPr/>
            <p:nvPr/>
          </p:nvSpPr>
          <p:spPr>
            <a:xfrm>
              <a:off x="2248338" y="23173"/>
              <a:ext cx="147831" cy="153493"/>
            </a:xfrm>
            <a:custGeom>
              <a:avLst/>
              <a:gdLst>
                <a:gd name="connsiteX0" fmla="*/ 44007 w 147831"/>
                <a:gd name="connsiteY0" fmla="*/ 20394 h 153493"/>
                <a:gd name="connsiteX1" fmla="*/ 14098 w 147831"/>
                <a:gd name="connsiteY1" fmla="*/ 56600 h 153493"/>
                <a:gd name="connsiteX2" fmla="*/ 20394 w 147831"/>
                <a:gd name="connsiteY2" fmla="*/ 140029 h 153493"/>
                <a:gd name="connsiteX3" fmla="*/ 103825 w 147831"/>
                <a:gd name="connsiteY3" fmla="*/ 133732 h 153493"/>
                <a:gd name="connsiteX4" fmla="*/ 133733 w 147831"/>
                <a:gd name="connsiteY4" fmla="*/ 97527 h 153493"/>
                <a:gd name="connsiteX5" fmla="*/ 127437 w 147831"/>
                <a:gd name="connsiteY5" fmla="*/ 14098 h 153493"/>
                <a:gd name="connsiteX6" fmla="*/ 44007 w 147831"/>
                <a:gd name="connsiteY6" fmla="*/ 20394 h 153493"/>
                <a:gd name="connsiteX7" fmla="*/ 44007 w 147831"/>
                <a:gd name="connsiteY7" fmla="*/ 20394 h 15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31" h="153493">
                  <a:moveTo>
                    <a:pt x="44007" y="20394"/>
                  </a:moveTo>
                  <a:cubicBezTo>
                    <a:pt x="34562" y="32988"/>
                    <a:pt x="23543" y="44006"/>
                    <a:pt x="14098" y="56600"/>
                  </a:cubicBezTo>
                  <a:cubicBezTo>
                    <a:pt x="-6366" y="80212"/>
                    <a:pt x="-4792" y="121139"/>
                    <a:pt x="20394" y="140029"/>
                  </a:cubicBezTo>
                  <a:cubicBezTo>
                    <a:pt x="45581" y="158919"/>
                    <a:pt x="81787" y="158919"/>
                    <a:pt x="103825" y="133732"/>
                  </a:cubicBezTo>
                  <a:cubicBezTo>
                    <a:pt x="113270" y="121139"/>
                    <a:pt x="124288" y="110120"/>
                    <a:pt x="133733" y="97527"/>
                  </a:cubicBezTo>
                  <a:cubicBezTo>
                    <a:pt x="154197" y="73915"/>
                    <a:pt x="152623" y="32988"/>
                    <a:pt x="127437" y="14098"/>
                  </a:cubicBezTo>
                  <a:cubicBezTo>
                    <a:pt x="102250" y="-6366"/>
                    <a:pt x="64471" y="-4792"/>
                    <a:pt x="44007" y="20394"/>
                  </a:cubicBezTo>
                  <a:lnTo>
                    <a:pt x="44007" y="20394"/>
                  </a:ln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77" name="ตัวแทนข้อความ 9">
            <a:extLst>
              <a:ext uri="{FF2B5EF4-FFF2-40B4-BE49-F238E27FC236}">
                <a16:creationId xmlns:a16="http://schemas.microsoft.com/office/drawing/2014/main" id="{AE9AA515-DF81-459E-ADAE-D0992EAD2BA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451101" y="1770584"/>
            <a:ext cx="4655304" cy="721200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6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5,934,756</a:t>
            </a:r>
          </a:p>
        </p:txBody>
      </p:sp>
      <p:sp>
        <p:nvSpPr>
          <p:cNvPr id="678" name="ตัวแทนข้อความ 9">
            <a:extLst>
              <a:ext uri="{FF2B5EF4-FFF2-40B4-BE49-F238E27FC236}">
                <a16:creationId xmlns:a16="http://schemas.microsoft.com/office/drawing/2014/main" id="{B8F6A79A-4849-482C-97C8-E9007E23F7DF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2500980" y="2699838"/>
            <a:ext cx="4440150" cy="858330"/>
          </a:xfrm>
        </p:spPr>
        <p:txBody>
          <a:bodyPr>
            <a:noAutofit/>
          </a:bodyPr>
          <a:lstStyle>
            <a:lvl1pPr marL="0" indent="0" algn="ctr">
              <a:lnSpc>
                <a:spcPct val="10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</a:t>
            </a:r>
            <a:r>
              <a:rPr lang="en-US" dirty="0" err="1"/>
              <a:t>nd</a:t>
            </a:r>
            <a:r>
              <a:rPr lang="en-US" dirty="0"/>
              <a:t> scrambled it to make a type specimen book.</a:t>
            </a:r>
          </a:p>
        </p:txBody>
      </p:sp>
    </p:spTree>
    <p:extLst>
      <p:ext uri="{BB962C8B-B14F-4D97-AF65-F5344CB8AC3E}">
        <p14:creationId xmlns:p14="http://schemas.microsoft.com/office/powerpoint/2010/main" val="4243654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รูปภาพ 653">
            <a:extLst>
              <a:ext uri="{FF2B5EF4-FFF2-40B4-BE49-F238E27FC236}">
                <a16:creationId xmlns:a16="http://schemas.microsoft.com/office/drawing/2014/main" id="{2B575C7B-9556-4071-97DC-C862B41514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grpSp>
        <p:nvGrpSpPr>
          <p:cNvPr id="30" name="กราฟิก 2">
            <a:extLst>
              <a:ext uri="{FF2B5EF4-FFF2-40B4-BE49-F238E27FC236}">
                <a16:creationId xmlns:a16="http://schemas.microsoft.com/office/drawing/2014/main" id="{63352483-2D0D-4176-8BD2-F9FEFFACB883}"/>
              </a:ext>
            </a:extLst>
          </p:cNvPr>
          <p:cNvGrpSpPr/>
          <p:nvPr/>
        </p:nvGrpSpPr>
        <p:grpSpPr>
          <a:xfrm>
            <a:off x="8073700" y="-358273"/>
            <a:ext cx="2999098" cy="2243570"/>
            <a:chOff x="8073700" y="-358273"/>
            <a:chExt cx="2999098" cy="2243570"/>
          </a:xfrm>
        </p:grpSpPr>
        <p:sp>
          <p:nvSpPr>
            <p:cNvPr id="31" name="รูปแบบอิสระ: รูปร่าง 30">
              <a:extLst>
                <a:ext uri="{FF2B5EF4-FFF2-40B4-BE49-F238E27FC236}">
                  <a16:creationId xmlns:a16="http://schemas.microsoft.com/office/drawing/2014/main" id="{5CDBCABE-9F96-438F-9B31-90AF5A710C57}"/>
                </a:ext>
              </a:extLst>
            </p:cNvPr>
            <p:cNvSpPr/>
            <p:nvPr/>
          </p:nvSpPr>
          <p:spPr>
            <a:xfrm>
              <a:off x="8073700" y="-358273"/>
              <a:ext cx="2573856" cy="2243570"/>
            </a:xfrm>
            <a:custGeom>
              <a:avLst/>
              <a:gdLst>
                <a:gd name="connsiteX0" fmla="*/ 2080103 w 2573856"/>
                <a:gd name="connsiteY0" fmla="*/ 1741602 h 2243570"/>
                <a:gd name="connsiteX1" fmla="*/ 2461765 w 2573856"/>
                <a:gd name="connsiteY1" fmla="*/ 1455355 h 2243570"/>
                <a:gd name="connsiteX2" fmla="*/ 2437912 w 2573856"/>
                <a:gd name="connsiteY2" fmla="*/ 1100727 h 2243570"/>
                <a:gd name="connsiteX3" fmla="*/ 2504703 w 2573856"/>
                <a:gd name="connsiteY3" fmla="*/ 1019624 h 2243570"/>
                <a:gd name="connsiteX4" fmla="*/ 2558771 w 2573856"/>
                <a:gd name="connsiteY4" fmla="*/ 935340 h 2243570"/>
                <a:gd name="connsiteX5" fmla="*/ 2363169 w 2573856"/>
                <a:gd name="connsiteY5" fmla="*/ 572760 h 2243570"/>
                <a:gd name="connsiteX6" fmla="*/ 2134173 w 2573856"/>
                <a:gd name="connsiteY6" fmla="*/ 571170 h 2243570"/>
                <a:gd name="connsiteX7" fmla="*/ 1731836 w 2573856"/>
                <a:gd name="connsiteY7" fmla="*/ 40023 h 2243570"/>
                <a:gd name="connsiteX8" fmla="*/ 1326320 w 2573856"/>
                <a:gd name="connsiteY8" fmla="*/ 27301 h 2243570"/>
                <a:gd name="connsiteX9" fmla="*/ 1264301 w 2573856"/>
                <a:gd name="connsiteY9" fmla="*/ 43204 h 2243570"/>
                <a:gd name="connsiteX10" fmla="*/ 949430 w 2573856"/>
                <a:gd name="connsiteY10" fmla="*/ 313548 h 2243570"/>
                <a:gd name="connsiteX11" fmla="*/ 936707 w 2573856"/>
                <a:gd name="connsiteY11" fmla="*/ 345353 h 2243570"/>
                <a:gd name="connsiteX12" fmla="*/ 863555 w 2573856"/>
                <a:gd name="connsiteY12" fmla="*/ 319909 h 2243570"/>
                <a:gd name="connsiteX13" fmla="*/ 844472 w 2573856"/>
                <a:gd name="connsiteY13" fmla="*/ 310367 h 2243570"/>
                <a:gd name="connsiteX14" fmla="*/ 458039 w 2573856"/>
                <a:gd name="connsiteY14" fmla="*/ 276972 h 2243570"/>
                <a:gd name="connsiteX15" fmla="*/ 186105 w 2573856"/>
                <a:gd name="connsiteY15" fmla="*/ 504379 h 2243570"/>
                <a:gd name="connsiteX16" fmla="*/ 283111 w 2573856"/>
                <a:gd name="connsiteY16" fmla="*/ 1002131 h 2243570"/>
                <a:gd name="connsiteX17" fmla="*/ 335589 w 2573856"/>
                <a:gd name="connsiteY17" fmla="*/ 1067332 h 2243570"/>
                <a:gd name="connsiteX18" fmla="*/ 47753 w 2573856"/>
                <a:gd name="connsiteY18" fmla="*/ 1334495 h 2243570"/>
                <a:gd name="connsiteX19" fmla="*/ 31850 w 2573856"/>
                <a:gd name="connsiteY19" fmla="*/ 1730470 h 2243570"/>
                <a:gd name="connsiteX20" fmla="*/ 283111 w 2573856"/>
                <a:gd name="connsiteY20" fmla="*/ 2013537 h 2243570"/>
                <a:gd name="connsiteX21" fmla="*/ 467580 w 2573856"/>
                <a:gd name="connsiteY21" fmla="*/ 2129626 h 2243570"/>
                <a:gd name="connsiteX22" fmla="*/ 480303 w 2573856"/>
                <a:gd name="connsiteY22" fmla="*/ 2134397 h 2243570"/>
                <a:gd name="connsiteX23" fmla="*/ 1001908 w 2573856"/>
                <a:gd name="connsiteY23" fmla="*/ 2026259 h 2243570"/>
                <a:gd name="connsiteX24" fmla="*/ 1195920 w 2573856"/>
                <a:gd name="connsiteY24" fmla="*/ 2170972 h 2243570"/>
                <a:gd name="connsiteX25" fmla="*/ 1445590 w 2573856"/>
                <a:gd name="connsiteY25" fmla="*/ 2225042 h 2243570"/>
                <a:gd name="connsiteX26" fmla="*/ 1774773 w 2573856"/>
                <a:gd name="connsiteY26" fmla="*/ 2212319 h 2243570"/>
                <a:gd name="connsiteX27" fmla="*/ 2024444 w 2573856"/>
                <a:gd name="connsiteY27" fmla="*/ 1970600 h 2243570"/>
                <a:gd name="connsiteX28" fmla="*/ 2038757 w 2573856"/>
                <a:gd name="connsiteY28" fmla="*/ 1754324 h 2243570"/>
                <a:gd name="connsiteX29" fmla="*/ 2067381 w 2573856"/>
                <a:gd name="connsiteY29" fmla="*/ 1744783 h 2243570"/>
                <a:gd name="connsiteX30" fmla="*/ 2080103 w 2573856"/>
                <a:gd name="connsiteY30" fmla="*/ 1741602 h 2243570"/>
                <a:gd name="connsiteX31" fmla="*/ 1394702 w 2573856"/>
                <a:gd name="connsiteY31" fmla="*/ 2186875 h 2243570"/>
                <a:gd name="connsiteX32" fmla="*/ 1297696 w 2573856"/>
                <a:gd name="connsiteY32" fmla="*/ 2140758 h 2243570"/>
                <a:gd name="connsiteX33" fmla="*/ 1307238 w 2573856"/>
                <a:gd name="connsiteY33" fmla="*/ 2145528 h 2243570"/>
                <a:gd name="connsiteX34" fmla="*/ 1523513 w 2573856"/>
                <a:gd name="connsiteY34" fmla="*/ 2194826 h 2243570"/>
                <a:gd name="connsiteX35" fmla="*/ 1445590 w 2573856"/>
                <a:gd name="connsiteY35" fmla="*/ 2202778 h 2243570"/>
                <a:gd name="connsiteX36" fmla="*/ 1394702 w 2573856"/>
                <a:gd name="connsiteY36" fmla="*/ 2186875 h 2243570"/>
                <a:gd name="connsiteX37" fmla="*/ 295833 w 2573856"/>
                <a:gd name="connsiteY37" fmla="*/ 1994454 h 2243570"/>
                <a:gd name="connsiteX38" fmla="*/ 146349 w 2573856"/>
                <a:gd name="connsiteY38" fmla="*/ 1604840 h 2243570"/>
                <a:gd name="connsiteX39" fmla="*/ 434185 w 2573856"/>
                <a:gd name="connsiteY39" fmla="*/ 2005585 h 2243570"/>
                <a:gd name="connsiteX40" fmla="*/ 572538 w 2573856"/>
                <a:gd name="connsiteY40" fmla="*/ 2045342 h 2243570"/>
                <a:gd name="connsiteX41" fmla="*/ 310145 w 2573856"/>
                <a:gd name="connsiteY41" fmla="*/ 2002405 h 2243570"/>
                <a:gd name="connsiteX42" fmla="*/ 295833 w 2573856"/>
                <a:gd name="connsiteY42" fmla="*/ 1994454 h 2243570"/>
                <a:gd name="connsiteX43" fmla="*/ 381707 w 2573856"/>
                <a:gd name="connsiteY43" fmla="*/ 1068922 h 2243570"/>
                <a:gd name="connsiteX44" fmla="*/ 376936 w 2573856"/>
                <a:gd name="connsiteY44" fmla="*/ 1059380 h 2243570"/>
                <a:gd name="connsiteX45" fmla="*/ 299013 w 2573856"/>
                <a:gd name="connsiteY45" fmla="*/ 990999 h 2243570"/>
                <a:gd name="connsiteX46" fmla="*/ 244944 w 2573856"/>
                <a:gd name="connsiteY46" fmla="*/ 610927 h 2243570"/>
                <a:gd name="connsiteX47" fmla="*/ 416693 w 2573856"/>
                <a:gd name="connsiteY47" fmla="*/ 407373 h 2243570"/>
                <a:gd name="connsiteX48" fmla="*/ 314916 w 2573856"/>
                <a:gd name="connsiteY48" fmla="*/ 542545 h 2243570"/>
                <a:gd name="connsiteX49" fmla="*/ 491434 w 2573856"/>
                <a:gd name="connsiteY49" fmla="*/ 1084824 h 2243570"/>
                <a:gd name="connsiteX50" fmla="*/ 416693 w 2573856"/>
                <a:gd name="connsiteY50" fmla="*/ 1115039 h 2243570"/>
                <a:gd name="connsiteX51" fmla="*/ 375345 w 2573856"/>
                <a:gd name="connsiteY51" fmla="*/ 1080054 h 2243570"/>
                <a:gd name="connsiteX52" fmla="*/ 375345 w 2573856"/>
                <a:gd name="connsiteY52" fmla="*/ 1080054 h 2243570"/>
                <a:gd name="connsiteX53" fmla="*/ 381707 w 2573856"/>
                <a:gd name="connsiteY53" fmla="*/ 1068922 h 2243570"/>
                <a:gd name="connsiteX54" fmla="*/ 1005089 w 2573856"/>
                <a:gd name="connsiteY54" fmla="*/ 351714 h 2243570"/>
                <a:gd name="connsiteX55" fmla="*/ 1289744 w 2573856"/>
                <a:gd name="connsiteY55" fmla="*/ 62287 h 2243570"/>
                <a:gd name="connsiteX56" fmla="*/ 1331092 w 2573856"/>
                <a:gd name="connsiteY56" fmla="*/ 47974 h 2243570"/>
                <a:gd name="connsiteX57" fmla="*/ 1618928 w 2573856"/>
                <a:gd name="connsiteY57" fmla="*/ 63877 h 2243570"/>
                <a:gd name="connsiteX58" fmla="*/ 1059157 w 2573856"/>
                <a:gd name="connsiteY58" fmla="*/ 346943 h 2243570"/>
                <a:gd name="connsiteX59" fmla="*/ 1036894 w 2573856"/>
                <a:gd name="connsiteY59" fmla="*/ 404193 h 2243570"/>
                <a:gd name="connsiteX60" fmla="*/ 993957 w 2573856"/>
                <a:gd name="connsiteY60" fmla="*/ 377158 h 2243570"/>
                <a:gd name="connsiteX61" fmla="*/ 1005089 w 2573856"/>
                <a:gd name="connsiteY61" fmla="*/ 351714 h 2243570"/>
                <a:gd name="connsiteX62" fmla="*/ 1032122 w 2573856"/>
                <a:gd name="connsiteY62" fmla="*/ 1856101 h 2243570"/>
                <a:gd name="connsiteX63" fmla="*/ 1063927 w 2573856"/>
                <a:gd name="connsiteY63" fmla="*/ 1924482 h 2243570"/>
                <a:gd name="connsiteX64" fmla="*/ 1005089 w 2573856"/>
                <a:gd name="connsiteY64" fmla="*/ 1994454 h 2243570"/>
                <a:gd name="connsiteX65" fmla="*/ 962151 w 2573856"/>
                <a:gd name="connsiteY65" fmla="*/ 1929253 h 2243570"/>
                <a:gd name="connsiteX66" fmla="*/ 1032122 w 2573856"/>
                <a:gd name="connsiteY66" fmla="*/ 1856101 h 2243570"/>
                <a:gd name="connsiteX67" fmla="*/ 2126221 w 2573856"/>
                <a:gd name="connsiteY67" fmla="*/ 637961 h 2243570"/>
                <a:gd name="connsiteX68" fmla="*/ 2189832 w 2573856"/>
                <a:gd name="connsiteY68" fmla="*/ 641142 h 2243570"/>
                <a:gd name="connsiteX69" fmla="*/ 2126221 w 2573856"/>
                <a:gd name="connsiteY69" fmla="*/ 655454 h 2243570"/>
                <a:gd name="connsiteX70" fmla="*/ 2126221 w 2573856"/>
                <a:gd name="connsiteY70" fmla="*/ 637961 h 2243570"/>
                <a:gd name="connsiteX71" fmla="*/ 2442682 w 2573856"/>
                <a:gd name="connsiteY71" fmla="*/ 1447404 h 2243570"/>
                <a:gd name="connsiteX72" fmla="*/ 2232768 w 2573856"/>
                <a:gd name="connsiteY72" fmla="*/ 1677992 h 2243570"/>
                <a:gd name="connsiteX73" fmla="*/ 2379072 w 2573856"/>
                <a:gd name="connsiteY73" fmla="*/ 1506243 h 2243570"/>
                <a:gd name="connsiteX74" fmla="*/ 2364760 w 2573856"/>
                <a:gd name="connsiteY74" fmla="*/ 1138893 h 2243570"/>
                <a:gd name="connsiteX75" fmla="*/ 2422009 w 2573856"/>
                <a:gd name="connsiteY75" fmla="*/ 1111859 h 2243570"/>
                <a:gd name="connsiteX76" fmla="*/ 2442682 w 2573856"/>
                <a:gd name="connsiteY76" fmla="*/ 1447404 h 2243570"/>
                <a:gd name="connsiteX77" fmla="*/ 2127811 w 2573856"/>
                <a:gd name="connsiteY77" fmla="*/ 595024 h 2243570"/>
                <a:gd name="connsiteX78" fmla="*/ 2355218 w 2573856"/>
                <a:gd name="connsiteY78" fmla="*/ 591844 h 2243570"/>
                <a:gd name="connsiteX79" fmla="*/ 2539689 w 2573856"/>
                <a:gd name="connsiteY79" fmla="*/ 927389 h 2243570"/>
                <a:gd name="connsiteX80" fmla="*/ 2525376 w 2573856"/>
                <a:gd name="connsiteY80" fmla="*/ 959194 h 2243570"/>
                <a:gd name="connsiteX81" fmla="*/ 2352037 w 2573856"/>
                <a:gd name="connsiteY81" fmla="*/ 668176 h 2243570"/>
                <a:gd name="connsiteX82" fmla="*/ 2275705 w 2573856"/>
                <a:gd name="connsiteY82" fmla="*/ 644322 h 2243570"/>
                <a:gd name="connsiteX83" fmla="*/ 2127811 w 2573856"/>
                <a:gd name="connsiteY83" fmla="*/ 617288 h 2243570"/>
                <a:gd name="connsiteX84" fmla="*/ 2127811 w 2573856"/>
                <a:gd name="connsiteY84" fmla="*/ 596614 h 2243570"/>
                <a:gd name="connsiteX85" fmla="*/ 2127811 w 2573856"/>
                <a:gd name="connsiteY85" fmla="*/ 595024 h 2243570"/>
                <a:gd name="connsiteX86" fmla="*/ 1725476 w 2573856"/>
                <a:gd name="connsiteY86" fmla="*/ 59106 h 2243570"/>
                <a:gd name="connsiteX87" fmla="*/ 2088055 w 2573856"/>
                <a:gd name="connsiteY87" fmla="*/ 421686 h 2243570"/>
                <a:gd name="connsiteX88" fmla="*/ 1785905 w 2573856"/>
                <a:gd name="connsiteY88" fmla="*/ 113175 h 2243570"/>
                <a:gd name="connsiteX89" fmla="*/ 1757281 w 2573856"/>
                <a:gd name="connsiteY89" fmla="*/ 100453 h 2243570"/>
                <a:gd name="connsiteX90" fmla="*/ 1707982 w 2573856"/>
                <a:gd name="connsiteY90" fmla="*/ 75009 h 2243570"/>
                <a:gd name="connsiteX91" fmla="*/ 1518742 w 2573856"/>
                <a:gd name="connsiteY91" fmla="*/ 20940 h 2243570"/>
                <a:gd name="connsiteX92" fmla="*/ 1725476 w 2573856"/>
                <a:gd name="connsiteY92" fmla="*/ 59106 h 2243570"/>
                <a:gd name="connsiteX93" fmla="*/ 1152983 w 2573856"/>
                <a:gd name="connsiteY93" fmla="*/ 116356 h 2243570"/>
                <a:gd name="connsiteX94" fmla="*/ 984414 w 2573856"/>
                <a:gd name="connsiteY94" fmla="*/ 343763 h 2243570"/>
                <a:gd name="connsiteX95" fmla="*/ 976463 w 2573856"/>
                <a:gd name="connsiteY95" fmla="*/ 366027 h 2243570"/>
                <a:gd name="connsiteX96" fmla="*/ 954200 w 2573856"/>
                <a:gd name="connsiteY96" fmla="*/ 354895 h 2243570"/>
                <a:gd name="connsiteX97" fmla="*/ 966922 w 2573856"/>
                <a:gd name="connsiteY97" fmla="*/ 323089 h 2243570"/>
                <a:gd name="connsiteX98" fmla="*/ 1152983 w 2573856"/>
                <a:gd name="connsiteY98" fmla="*/ 116356 h 2243570"/>
                <a:gd name="connsiteX99" fmla="*/ 205188 w 2573856"/>
                <a:gd name="connsiteY99" fmla="*/ 513921 h 2243570"/>
                <a:gd name="connsiteX100" fmla="*/ 464401 w 2573856"/>
                <a:gd name="connsiteY100" fmla="*/ 297645 h 2243570"/>
                <a:gd name="connsiteX101" fmla="*/ 758598 w 2573856"/>
                <a:gd name="connsiteY101" fmla="*/ 300826 h 2243570"/>
                <a:gd name="connsiteX102" fmla="*/ 550274 w 2573856"/>
                <a:gd name="connsiteY102" fmla="*/ 326270 h 2243570"/>
                <a:gd name="connsiteX103" fmla="*/ 224271 w 2573856"/>
                <a:gd name="connsiteY103" fmla="*/ 599795 h 2243570"/>
                <a:gd name="connsiteX104" fmla="*/ 222681 w 2573856"/>
                <a:gd name="connsiteY104" fmla="*/ 884452 h 2243570"/>
                <a:gd name="connsiteX105" fmla="*/ 205188 w 2573856"/>
                <a:gd name="connsiteY105" fmla="*/ 513921 h 2243570"/>
                <a:gd name="connsiteX106" fmla="*/ 68426 w 2573856"/>
                <a:gd name="connsiteY106" fmla="*/ 1344037 h 2243570"/>
                <a:gd name="connsiteX107" fmla="*/ 353082 w 2573856"/>
                <a:gd name="connsiteY107" fmla="*/ 1084824 h 2243570"/>
                <a:gd name="connsiteX108" fmla="*/ 397609 w 2573856"/>
                <a:gd name="connsiteY108" fmla="*/ 1122991 h 2243570"/>
                <a:gd name="connsiteX109" fmla="*/ 189285 w 2573856"/>
                <a:gd name="connsiteY109" fmla="*/ 1350398 h 2243570"/>
                <a:gd name="connsiteX110" fmla="*/ 152709 w 2573856"/>
                <a:gd name="connsiteY110" fmla="*/ 1469668 h 2243570"/>
                <a:gd name="connsiteX111" fmla="*/ 238584 w 2573856"/>
                <a:gd name="connsiteY111" fmla="*/ 1959468 h 2243570"/>
                <a:gd name="connsiteX112" fmla="*/ 68426 w 2573856"/>
                <a:gd name="connsiteY112" fmla="*/ 1344037 h 2243570"/>
                <a:gd name="connsiteX113" fmla="*/ 475532 w 2573856"/>
                <a:gd name="connsiteY113" fmla="*/ 2108952 h 2243570"/>
                <a:gd name="connsiteX114" fmla="*/ 348311 w 2573856"/>
                <a:gd name="connsiteY114" fmla="*/ 2040571 h 2243570"/>
                <a:gd name="connsiteX115" fmla="*/ 353082 w 2573856"/>
                <a:gd name="connsiteY115" fmla="*/ 2042161 h 2243570"/>
                <a:gd name="connsiteX116" fmla="*/ 660002 w 2573856"/>
                <a:gd name="connsiteY116" fmla="*/ 2050113 h 2243570"/>
                <a:gd name="connsiteX117" fmla="*/ 943068 w 2573856"/>
                <a:gd name="connsiteY117" fmla="*/ 1943565 h 2243570"/>
                <a:gd name="connsiteX118" fmla="*/ 987595 w 2573856"/>
                <a:gd name="connsiteY118" fmla="*/ 2008766 h 2243570"/>
                <a:gd name="connsiteX119" fmla="*/ 475532 w 2573856"/>
                <a:gd name="connsiteY119" fmla="*/ 2108952 h 2243570"/>
                <a:gd name="connsiteX120" fmla="*/ 1205461 w 2573856"/>
                <a:gd name="connsiteY120" fmla="*/ 2151889 h 2243570"/>
                <a:gd name="connsiteX121" fmla="*/ 1017810 w 2573856"/>
                <a:gd name="connsiteY121" fmla="*/ 2011946 h 2243570"/>
                <a:gd name="connsiteX122" fmla="*/ 1075059 w 2573856"/>
                <a:gd name="connsiteY122" fmla="*/ 1945155 h 2243570"/>
                <a:gd name="connsiteX123" fmla="*/ 1117997 w 2573856"/>
                <a:gd name="connsiteY123" fmla="*/ 2003995 h 2243570"/>
                <a:gd name="connsiteX124" fmla="*/ 1369257 w 2573856"/>
                <a:gd name="connsiteY124" fmla="*/ 2199597 h 2243570"/>
                <a:gd name="connsiteX125" fmla="*/ 1205461 w 2573856"/>
                <a:gd name="connsiteY125" fmla="*/ 2151889 h 2243570"/>
                <a:gd name="connsiteX126" fmla="*/ 2005361 w 2573856"/>
                <a:gd name="connsiteY126" fmla="*/ 1961058 h 2243570"/>
                <a:gd name="connsiteX127" fmla="*/ 1766822 w 2573856"/>
                <a:gd name="connsiteY127" fmla="*/ 2190056 h 2243570"/>
                <a:gd name="connsiteX128" fmla="*/ 1520332 w 2573856"/>
                <a:gd name="connsiteY128" fmla="*/ 2217090 h 2243570"/>
                <a:gd name="connsiteX129" fmla="*/ 1626879 w 2573856"/>
                <a:gd name="connsiteY129" fmla="*/ 2186875 h 2243570"/>
                <a:gd name="connsiteX130" fmla="*/ 1921077 w 2573856"/>
                <a:gd name="connsiteY130" fmla="*/ 1969009 h 2243570"/>
                <a:gd name="connsiteX131" fmla="*/ 1949702 w 2573856"/>
                <a:gd name="connsiteY131" fmla="*/ 1770227 h 2243570"/>
                <a:gd name="connsiteX132" fmla="*/ 2018083 w 2573856"/>
                <a:gd name="connsiteY132" fmla="*/ 1759095 h 2243570"/>
                <a:gd name="connsiteX133" fmla="*/ 2005361 w 2573856"/>
                <a:gd name="connsiteY133" fmla="*/ 1961058 h 2243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573856" h="2243570">
                  <a:moveTo>
                    <a:pt x="2080103" y="1741602"/>
                  </a:moveTo>
                  <a:cubicBezTo>
                    <a:pt x="2250261" y="1730470"/>
                    <a:pt x="2402926" y="1619152"/>
                    <a:pt x="2461765" y="1455355"/>
                  </a:cubicBezTo>
                  <a:cubicBezTo>
                    <a:pt x="2504703" y="1337676"/>
                    <a:pt x="2496751" y="1210455"/>
                    <a:pt x="2437912" y="1100727"/>
                  </a:cubicBezTo>
                  <a:cubicBezTo>
                    <a:pt x="2464946" y="1080054"/>
                    <a:pt x="2488800" y="1051429"/>
                    <a:pt x="2504703" y="1019624"/>
                  </a:cubicBezTo>
                  <a:cubicBezTo>
                    <a:pt x="2528557" y="995770"/>
                    <a:pt x="2546049" y="967145"/>
                    <a:pt x="2558771" y="935340"/>
                  </a:cubicBezTo>
                  <a:cubicBezTo>
                    <a:pt x="2611250" y="793807"/>
                    <a:pt x="2522195" y="631600"/>
                    <a:pt x="2363169" y="572760"/>
                  </a:cubicBezTo>
                  <a:cubicBezTo>
                    <a:pt x="2288427" y="545726"/>
                    <a:pt x="2205734" y="544136"/>
                    <a:pt x="2134173" y="571170"/>
                  </a:cubicBezTo>
                  <a:cubicBezTo>
                    <a:pt x="2129401" y="338992"/>
                    <a:pt x="1968785" y="127487"/>
                    <a:pt x="1731836" y="40023"/>
                  </a:cubicBezTo>
                  <a:cubicBezTo>
                    <a:pt x="1598255" y="-9275"/>
                    <a:pt x="1456722" y="-12456"/>
                    <a:pt x="1326320" y="27301"/>
                  </a:cubicBezTo>
                  <a:cubicBezTo>
                    <a:pt x="1305647" y="32072"/>
                    <a:pt x="1284974" y="36843"/>
                    <a:pt x="1264301" y="43204"/>
                  </a:cubicBezTo>
                  <a:cubicBezTo>
                    <a:pt x="1121177" y="87731"/>
                    <a:pt x="1009859" y="184737"/>
                    <a:pt x="949430" y="313548"/>
                  </a:cubicBezTo>
                  <a:cubicBezTo>
                    <a:pt x="944658" y="324680"/>
                    <a:pt x="939887" y="334221"/>
                    <a:pt x="936707" y="345353"/>
                  </a:cubicBezTo>
                  <a:cubicBezTo>
                    <a:pt x="912853" y="334221"/>
                    <a:pt x="888999" y="326270"/>
                    <a:pt x="863555" y="319909"/>
                  </a:cubicBezTo>
                  <a:cubicBezTo>
                    <a:pt x="857194" y="316728"/>
                    <a:pt x="850833" y="313548"/>
                    <a:pt x="844472" y="310367"/>
                  </a:cubicBezTo>
                  <a:cubicBezTo>
                    <a:pt x="718842" y="253118"/>
                    <a:pt x="582079" y="240396"/>
                    <a:pt x="458039" y="276972"/>
                  </a:cubicBezTo>
                  <a:cubicBezTo>
                    <a:pt x="333999" y="313548"/>
                    <a:pt x="236993" y="394651"/>
                    <a:pt x="186105" y="504379"/>
                  </a:cubicBezTo>
                  <a:cubicBezTo>
                    <a:pt x="109772" y="668176"/>
                    <a:pt x="151119" y="860598"/>
                    <a:pt x="283111" y="1002131"/>
                  </a:cubicBezTo>
                  <a:cubicBezTo>
                    <a:pt x="299013" y="1024395"/>
                    <a:pt x="316506" y="1046658"/>
                    <a:pt x="335589" y="1067332"/>
                  </a:cubicBezTo>
                  <a:cubicBezTo>
                    <a:pt x="208368" y="1115039"/>
                    <a:pt x="105001" y="1210455"/>
                    <a:pt x="47753" y="1334495"/>
                  </a:cubicBezTo>
                  <a:cubicBezTo>
                    <a:pt x="-9497" y="1460126"/>
                    <a:pt x="-15858" y="1600069"/>
                    <a:pt x="31850" y="1730470"/>
                  </a:cubicBezTo>
                  <a:cubicBezTo>
                    <a:pt x="77967" y="1854511"/>
                    <a:pt x="165431" y="1953107"/>
                    <a:pt x="283111" y="2013537"/>
                  </a:cubicBezTo>
                  <a:cubicBezTo>
                    <a:pt x="333999" y="2062835"/>
                    <a:pt x="396019" y="2104182"/>
                    <a:pt x="467580" y="2129626"/>
                  </a:cubicBezTo>
                  <a:cubicBezTo>
                    <a:pt x="472352" y="2131216"/>
                    <a:pt x="475532" y="2132806"/>
                    <a:pt x="480303" y="2134397"/>
                  </a:cubicBezTo>
                  <a:cubicBezTo>
                    <a:pt x="664773" y="2196417"/>
                    <a:pt x="861965" y="2153480"/>
                    <a:pt x="1001908" y="2026259"/>
                  </a:cubicBezTo>
                  <a:cubicBezTo>
                    <a:pt x="1052796" y="2086689"/>
                    <a:pt x="1119587" y="2135987"/>
                    <a:pt x="1195920" y="2170972"/>
                  </a:cubicBezTo>
                  <a:cubicBezTo>
                    <a:pt x="1278612" y="2209139"/>
                    <a:pt x="1364487" y="2226632"/>
                    <a:pt x="1445590" y="2225042"/>
                  </a:cubicBezTo>
                  <a:cubicBezTo>
                    <a:pt x="1556908" y="2253666"/>
                    <a:pt x="1671407" y="2248895"/>
                    <a:pt x="1774773" y="2212319"/>
                  </a:cubicBezTo>
                  <a:cubicBezTo>
                    <a:pt x="1895634" y="2167792"/>
                    <a:pt x="1984688" y="2081918"/>
                    <a:pt x="2024444" y="1970600"/>
                  </a:cubicBezTo>
                  <a:cubicBezTo>
                    <a:pt x="2049888" y="1902218"/>
                    <a:pt x="2054660" y="1827476"/>
                    <a:pt x="2038757" y="1754324"/>
                  </a:cubicBezTo>
                  <a:cubicBezTo>
                    <a:pt x="2048298" y="1751144"/>
                    <a:pt x="2057839" y="1747963"/>
                    <a:pt x="2067381" y="1744783"/>
                  </a:cubicBezTo>
                  <a:cubicBezTo>
                    <a:pt x="2072152" y="1743192"/>
                    <a:pt x="2076923" y="1741602"/>
                    <a:pt x="2080103" y="1741602"/>
                  </a:cubicBezTo>
                  <a:close/>
                  <a:moveTo>
                    <a:pt x="1394702" y="2186875"/>
                  </a:moveTo>
                  <a:cubicBezTo>
                    <a:pt x="1361306" y="2174153"/>
                    <a:pt x="1327911" y="2158251"/>
                    <a:pt x="1297696" y="2140758"/>
                  </a:cubicBezTo>
                  <a:cubicBezTo>
                    <a:pt x="1300876" y="2142348"/>
                    <a:pt x="1304057" y="2143938"/>
                    <a:pt x="1307238" y="2145528"/>
                  </a:cubicBezTo>
                  <a:cubicBezTo>
                    <a:pt x="1378799" y="2177334"/>
                    <a:pt x="1453541" y="2193236"/>
                    <a:pt x="1523513" y="2194826"/>
                  </a:cubicBezTo>
                  <a:cubicBezTo>
                    <a:pt x="1498069" y="2199597"/>
                    <a:pt x="1472624" y="2202778"/>
                    <a:pt x="1445590" y="2202778"/>
                  </a:cubicBezTo>
                  <a:cubicBezTo>
                    <a:pt x="1431278" y="2198007"/>
                    <a:pt x="1413784" y="2193236"/>
                    <a:pt x="1394702" y="2186875"/>
                  </a:cubicBezTo>
                  <a:close/>
                  <a:moveTo>
                    <a:pt x="295833" y="1994454"/>
                  </a:moveTo>
                  <a:cubicBezTo>
                    <a:pt x="192466" y="1892677"/>
                    <a:pt x="136807" y="1751144"/>
                    <a:pt x="146349" y="1604840"/>
                  </a:cubicBezTo>
                  <a:cubicBezTo>
                    <a:pt x="163841" y="1774998"/>
                    <a:pt x="267208" y="1930843"/>
                    <a:pt x="434185" y="2005585"/>
                  </a:cubicBezTo>
                  <a:cubicBezTo>
                    <a:pt x="478712" y="2026259"/>
                    <a:pt x="526420" y="2038981"/>
                    <a:pt x="572538" y="2045342"/>
                  </a:cubicBezTo>
                  <a:cubicBezTo>
                    <a:pt x="485074" y="2054884"/>
                    <a:pt x="396019" y="2040571"/>
                    <a:pt x="310145" y="2002405"/>
                  </a:cubicBezTo>
                  <a:cubicBezTo>
                    <a:pt x="305375" y="1999224"/>
                    <a:pt x="300603" y="1997634"/>
                    <a:pt x="295833" y="1994454"/>
                  </a:cubicBezTo>
                  <a:close/>
                  <a:moveTo>
                    <a:pt x="381707" y="1068922"/>
                  </a:moveTo>
                  <a:cubicBezTo>
                    <a:pt x="381707" y="1065741"/>
                    <a:pt x="380116" y="1060970"/>
                    <a:pt x="376936" y="1059380"/>
                  </a:cubicBezTo>
                  <a:cubicBezTo>
                    <a:pt x="348311" y="1038707"/>
                    <a:pt x="321277" y="1014853"/>
                    <a:pt x="299013" y="990999"/>
                  </a:cubicBezTo>
                  <a:cubicBezTo>
                    <a:pt x="221090" y="876500"/>
                    <a:pt x="198827" y="738148"/>
                    <a:pt x="244944" y="610927"/>
                  </a:cubicBezTo>
                  <a:cubicBezTo>
                    <a:pt x="276749" y="523462"/>
                    <a:pt x="338770" y="453491"/>
                    <a:pt x="416693" y="407373"/>
                  </a:cubicBezTo>
                  <a:cubicBezTo>
                    <a:pt x="373756" y="443949"/>
                    <a:pt x="338770" y="488477"/>
                    <a:pt x="314916" y="542545"/>
                  </a:cubicBezTo>
                  <a:cubicBezTo>
                    <a:pt x="230632" y="730196"/>
                    <a:pt x="308554" y="954423"/>
                    <a:pt x="491434" y="1084824"/>
                  </a:cubicBezTo>
                  <a:cubicBezTo>
                    <a:pt x="465990" y="1092776"/>
                    <a:pt x="440547" y="1102317"/>
                    <a:pt x="416693" y="1115039"/>
                  </a:cubicBezTo>
                  <a:cubicBezTo>
                    <a:pt x="402380" y="1103908"/>
                    <a:pt x="388067" y="1092776"/>
                    <a:pt x="375345" y="1080054"/>
                  </a:cubicBezTo>
                  <a:cubicBezTo>
                    <a:pt x="375345" y="1080054"/>
                    <a:pt x="375345" y="1080054"/>
                    <a:pt x="375345" y="1080054"/>
                  </a:cubicBezTo>
                  <a:cubicBezTo>
                    <a:pt x="378526" y="1075283"/>
                    <a:pt x="381707" y="1072102"/>
                    <a:pt x="381707" y="1068922"/>
                  </a:cubicBezTo>
                  <a:close/>
                  <a:moveTo>
                    <a:pt x="1005089" y="351714"/>
                  </a:moveTo>
                  <a:cubicBezTo>
                    <a:pt x="1052796" y="221313"/>
                    <a:pt x="1154572" y="117946"/>
                    <a:pt x="1289744" y="62287"/>
                  </a:cubicBezTo>
                  <a:cubicBezTo>
                    <a:pt x="1304057" y="55926"/>
                    <a:pt x="1318369" y="51155"/>
                    <a:pt x="1331092" y="47974"/>
                  </a:cubicBezTo>
                  <a:cubicBezTo>
                    <a:pt x="1424916" y="28891"/>
                    <a:pt x="1525103" y="35252"/>
                    <a:pt x="1618928" y="63877"/>
                  </a:cubicBezTo>
                  <a:cubicBezTo>
                    <a:pt x="1385160" y="28891"/>
                    <a:pt x="1154572" y="137029"/>
                    <a:pt x="1059157" y="346943"/>
                  </a:cubicBezTo>
                  <a:cubicBezTo>
                    <a:pt x="1051206" y="366027"/>
                    <a:pt x="1043254" y="385110"/>
                    <a:pt x="1036894" y="404193"/>
                  </a:cubicBezTo>
                  <a:cubicBezTo>
                    <a:pt x="1022581" y="394651"/>
                    <a:pt x="1009859" y="385110"/>
                    <a:pt x="993957" y="377158"/>
                  </a:cubicBezTo>
                  <a:cubicBezTo>
                    <a:pt x="998727" y="369207"/>
                    <a:pt x="1001908" y="359665"/>
                    <a:pt x="1005089" y="351714"/>
                  </a:cubicBezTo>
                  <a:close/>
                  <a:moveTo>
                    <a:pt x="1032122" y="1856101"/>
                  </a:moveTo>
                  <a:cubicBezTo>
                    <a:pt x="1040074" y="1879955"/>
                    <a:pt x="1051206" y="1902218"/>
                    <a:pt x="1063927" y="1924482"/>
                  </a:cubicBezTo>
                  <a:cubicBezTo>
                    <a:pt x="1046435" y="1949926"/>
                    <a:pt x="1025762" y="1973780"/>
                    <a:pt x="1005089" y="1994454"/>
                  </a:cubicBezTo>
                  <a:cubicBezTo>
                    <a:pt x="989186" y="1973780"/>
                    <a:pt x="974873" y="1953107"/>
                    <a:pt x="962151" y="1929253"/>
                  </a:cubicBezTo>
                  <a:cubicBezTo>
                    <a:pt x="987595" y="1908579"/>
                    <a:pt x="1009859" y="1883135"/>
                    <a:pt x="1032122" y="1856101"/>
                  </a:cubicBezTo>
                  <a:close/>
                  <a:moveTo>
                    <a:pt x="2126221" y="637961"/>
                  </a:moveTo>
                  <a:cubicBezTo>
                    <a:pt x="2146894" y="636371"/>
                    <a:pt x="2169157" y="637961"/>
                    <a:pt x="2189832" y="641142"/>
                  </a:cubicBezTo>
                  <a:cubicBezTo>
                    <a:pt x="2167568" y="642732"/>
                    <a:pt x="2145304" y="647503"/>
                    <a:pt x="2126221" y="655454"/>
                  </a:cubicBezTo>
                  <a:cubicBezTo>
                    <a:pt x="2124630" y="649093"/>
                    <a:pt x="2124630" y="644322"/>
                    <a:pt x="2126221" y="637961"/>
                  </a:cubicBezTo>
                  <a:close/>
                  <a:moveTo>
                    <a:pt x="2442682" y="1447404"/>
                  </a:moveTo>
                  <a:cubicBezTo>
                    <a:pt x="2404517" y="1550771"/>
                    <a:pt x="2328183" y="1631874"/>
                    <a:pt x="2232768" y="1677992"/>
                  </a:cubicBezTo>
                  <a:cubicBezTo>
                    <a:pt x="2294788" y="1636645"/>
                    <a:pt x="2345677" y="1579395"/>
                    <a:pt x="2379072" y="1506243"/>
                  </a:cubicBezTo>
                  <a:cubicBezTo>
                    <a:pt x="2434731" y="1383793"/>
                    <a:pt x="2425190" y="1248621"/>
                    <a:pt x="2364760" y="1138893"/>
                  </a:cubicBezTo>
                  <a:cubicBezTo>
                    <a:pt x="2385433" y="1132532"/>
                    <a:pt x="2404517" y="1122991"/>
                    <a:pt x="2422009" y="1111859"/>
                  </a:cubicBezTo>
                  <a:cubicBezTo>
                    <a:pt x="2476078" y="1216816"/>
                    <a:pt x="2484030" y="1336086"/>
                    <a:pt x="2442682" y="1447404"/>
                  </a:cubicBezTo>
                  <a:close/>
                  <a:moveTo>
                    <a:pt x="2127811" y="595024"/>
                  </a:moveTo>
                  <a:cubicBezTo>
                    <a:pt x="2196192" y="564809"/>
                    <a:pt x="2280476" y="563219"/>
                    <a:pt x="2355218" y="591844"/>
                  </a:cubicBezTo>
                  <a:cubicBezTo>
                    <a:pt x="2504703" y="645912"/>
                    <a:pt x="2587396" y="796987"/>
                    <a:pt x="2539689" y="927389"/>
                  </a:cubicBezTo>
                  <a:cubicBezTo>
                    <a:pt x="2534917" y="938520"/>
                    <a:pt x="2530146" y="948062"/>
                    <a:pt x="2525376" y="959194"/>
                  </a:cubicBezTo>
                  <a:cubicBezTo>
                    <a:pt x="2542868" y="846285"/>
                    <a:pt x="2474487" y="725425"/>
                    <a:pt x="2352037" y="668176"/>
                  </a:cubicBezTo>
                  <a:cubicBezTo>
                    <a:pt x="2326593" y="657044"/>
                    <a:pt x="2301150" y="649093"/>
                    <a:pt x="2275705" y="644322"/>
                  </a:cubicBezTo>
                  <a:cubicBezTo>
                    <a:pt x="2227997" y="623649"/>
                    <a:pt x="2177109" y="614107"/>
                    <a:pt x="2127811" y="617288"/>
                  </a:cubicBezTo>
                  <a:cubicBezTo>
                    <a:pt x="2127811" y="610927"/>
                    <a:pt x="2127811" y="602975"/>
                    <a:pt x="2127811" y="596614"/>
                  </a:cubicBezTo>
                  <a:cubicBezTo>
                    <a:pt x="2126221" y="596614"/>
                    <a:pt x="2127811" y="596614"/>
                    <a:pt x="2127811" y="595024"/>
                  </a:cubicBezTo>
                  <a:close/>
                  <a:moveTo>
                    <a:pt x="1725476" y="59106"/>
                  </a:moveTo>
                  <a:cubicBezTo>
                    <a:pt x="1901994" y="124307"/>
                    <a:pt x="2033985" y="259479"/>
                    <a:pt x="2088055" y="421686"/>
                  </a:cubicBezTo>
                  <a:cubicBezTo>
                    <a:pt x="2033985" y="292874"/>
                    <a:pt x="1929029" y="178376"/>
                    <a:pt x="1785905" y="113175"/>
                  </a:cubicBezTo>
                  <a:cubicBezTo>
                    <a:pt x="1776364" y="108404"/>
                    <a:pt x="1766822" y="105224"/>
                    <a:pt x="1757281" y="100453"/>
                  </a:cubicBezTo>
                  <a:cubicBezTo>
                    <a:pt x="1741378" y="90911"/>
                    <a:pt x="1725476" y="82960"/>
                    <a:pt x="1707982" y="75009"/>
                  </a:cubicBezTo>
                  <a:cubicBezTo>
                    <a:pt x="1645963" y="46384"/>
                    <a:pt x="1582352" y="28891"/>
                    <a:pt x="1518742" y="20940"/>
                  </a:cubicBezTo>
                  <a:cubicBezTo>
                    <a:pt x="1585533" y="20940"/>
                    <a:pt x="1657095" y="35252"/>
                    <a:pt x="1725476" y="59106"/>
                  </a:cubicBezTo>
                  <a:close/>
                  <a:moveTo>
                    <a:pt x="1152983" y="116356"/>
                  </a:moveTo>
                  <a:cubicBezTo>
                    <a:pt x="1076650" y="175195"/>
                    <a:pt x="1017810" y="253118"/>
                    <a:pt x="984414" y="343763"/>
                  </a:cubicBezTo>
                  <a:cubicBezTo>
                    <a:pt x="981235" y="351714"/>
                    <a:pt x="979644" y="358075"/>
                    <a:pt x="976463" y="366027"/>
                  </a:cubicBezTo>
                  <a:cubicBezTo>
                    <a:pt x="970103" y="362846"/>
                    <a:pt x="962151" y="358075"/>
                    <a:pt x="954200" y="354895"/>
                  </a:cubicBezTo>
                  <a:cubicBezTo>
                    <a:pt x="958971" y="343763"/>
                    <a:pt x="962151" y="332631"/>
                    <a:pt x="966922" y="323089"/>
                  </a:cubicBezTo>
                  <a:cubicBezTo>
                    <a:pt x="1009859" y="237215"/>
                    <a:pt x="1073470" y="167244"/>
                    <a:pt x="1152983" y="116356"/>
                  </a:cubicBezTo>
                  <a:close/>
                  <a:moveTo>
                    <a:pt x="205188" y="513921"/>
                  </a:moveTo>
                  <a:cubicBezTo>
                    <a:pt x="252895" y="408964"/>
                    <a:pt x="345131" y="332631"/>
                    <a:pt x="464401" y="297645"/>
                  </a:cubicBezTo>
                  <a:cubicBezTo>
                    <a:pt x="558225" y="270611"/>
                    <a:pt x="661592" y="272201"/>
                    <a:pt x="758598" y="300826"/>
                  </a:cubicBezTo>
                  <a:cubicBezTo>
                    <a:pt x="685446" y="294465"/>
                    <a:pt x="615475" y="304006"/>
                    <a:pt x="550274" y="326270"/>
                  </a:cubicBezTo>
                  <a:cubicBezTo>
                    <a:pt x="400790" y="361256"/>
                    <a:pt x="276749" y="458262"/>
                    <a:pt x="224271" y="599795"/>
                  </a:cubicBezTo>
                  <a:cubicBezTo>
                    <a:pt x="189285" y="693620"/>
                    <a:pt x="190876" y="792216"/>
                    <a:pt x="222681" y="884452"/>
                  </a:cubicBezTo>
                  <a:cubicBezTo>
                    <a:pt x="160661" y="768363"/>
                    <a:pt x="149529" y="633190"/>
                    <a:pt x="205188" y="513921"/>
                  </a:cubicBezTo>
                  <a:close/>
                  <a:moveTo>
                    <a:pt x="68426" y="1344037"/>
                  </a:moveTo>
                  <a:cubicBezTo>
                    <a:pt x="124085" y="1223177"/>
                    <a:pt x="227452" y="1129352"/>
                    <a:pt x="353082" y="1084824"/>
                  </a:cubicBezTo>
                  <a:cubicBezTo>
                    <a:pt x="367394" y="1097547"/>
                    <a:pt x="381707" y="1111859"/>
                    <a:pt x="397609" y="1122991"/>
                  </a:cubicBezTo>
                  <a:cubicBezTo>
                    <a:pt x="308554" y="1172289"/>
                    <a:pt x="233813" y="1250212"/>
                    <a:pt x="189285" y="1350398"/>
                  </a:cubicBezTo>
                  <a:cubicBezTo>
                    <a:pt x="171793" y="1390155"/>
                    <a:pt x="159071" y="1429911"/>
                    <a:pt x="152709" y="1469668"/>
                  </a:cubicBezTo>
                  <a:cubicBezTo>
                    <a:pt x="95460" y="1641416"/>
                    <a:pt x="133626" y="1824296"/>
                    <a:pt x="238584" y="1959468"/>
                  </a:cubicBezTo>
                  <a:cubicBezTo>
                    <a:pt x="41391" y="1824296"/>
                    <a:pt x="-34941" y="1565083"/>
                    <a:pt x="68426" y="1344037"/>
                  </a:cubicBezTo>
                  <a:close/>
                  <a:moveTo>
                    <a:pt x="475532" y="2108952"/>
                  </a:moveTo>
                  <a:cubicBezTo>
                    <a:pt x="429415" y="2091459"/>
                    <a:pt x="386477" y="2069196"/>
                    <a:pt x="348311" y="2040571"/>
                  </a:cubicBezTo>
                  <a:cubicBezTo>
                    <a:pt x="349902" y="2040571"/>
                    <a:pt x="351492" y="2042161"/>
                    <a:pt x="353082" y="2042161"/>
                  </a:cubicBezTo>
                  <a:cubicBezTo>
                    <a:pt x="454858" y="2077147"/>
                    <a:pt x="561406" y="2077147"/>
                    <a:pt x="660002" y="2050113"/>
                  </a:cubicBezTo>
                  <a:cubicBezTo>
                    <a:pt x="763369" y="2045342"/>
                    <a:pt x="861965" y="2008766"/>
                    <a:pt x="943068" y="1943565"/>
                  </a:cubicBezTo>
                  <a:cubicBezTo>
                    <a:pt x="955790" y="1965829"/>
                    <a:pt x="971693" y="1988092"/>
                    <a:pt x="987595" y="2008766"/>
                  </a:cubicBezTo>
                  <a:cubicBezTo>
                    <a:pt x="852423" y="2134397"/>
                    <a:pt x="656822" y="2175743"/>
                    <a:pt x="475532" y="2108952"/>
                  </a:cubicBezTo>
                  <a:close/>
                  <a:moveTo>
                    <a:pt x="1205461" y="2151889"/>
                  </a:moveTo>
                  <a:cubicBezTo>
                    <a:pt x="1132309" y="2118494"/>
                    <a:pt x="1068699" y="2069196"/>
                    <a:pt x="1017810" y="2011946"/>
                  </a:cubicBezTo>
                  <a:cubicBezTo>
                    <a:pt x="1038484" y="1991273"/>
                    <a:pt x="1057567" y="1969009"/>
                    <a:pt x="1075059" y="1945155"/>
                  </a:cubicBezTo>
                  <a:cubicBezTo>
                    <a:pt x="1087781" y="1965829"/>
                    <a:pt x="1102094" y="1984912"/>
                    <a:pt x="1117997" y="2003995"/>
                  </a:cubicBezTo>
                  <a:cubicBezTo>
                    <a:pt x="1178426" y="2089869"/>
                    <a:pt x="1265891" y="2158251"/>
                    <a:pt x="1369257" y="2199597"/>
                  </a:cubicBezTo>
                  <a:cubicBezTo>
                    <a:pt x="1315189" y="2191646"/>
                    <a:pt x="1259530" y="2175743"/>
                    <a:pt x="1205461" y="2151889"/>
                  </a:cubicBezTo>
                  <a:close/>
                  <a:moveTo>
                    <a:pt x="2005361" y="1961058"/>
                  </a:moveTo>
                  <a:cubicBezTo>
                    <a:pt x="1967195" y="2066015"/>
                    <a:pt x="1882911" y="2147119"/>
                    <a:pt x="1766822" y="2190056"/>
                  </a:cubicBezTo>
                  <a:cubicBezTo>
                    <a:pt x="1690490" y="2218680"/>
                    <a:pt x="1606206" y="2226632"/>
                    <a:pt x="1520332" y="2217090"/>
                  </a:cubicBezTo>
                  <a:cubicBezTo>
                    <a:pt x="1556908" y="2210729"/>
                    <a:pt x="1593484" y="2201188"/>
                    <a:pt x="1626879" y="2186875"/>
                  </a:cubicBezTo>
                  <a:cubicBezTo>
                    <a:pt x="1757281" y="2163021"/>
                    <a:pt x="1868599" y="2086689"/>
                    <a:pt x="1921077" y="1969009"/>
                  </a:cubicBezTo>
                  <a:cubicBezTo>
                    <a:pt x="1949702" y="1905399"/>
                    <a:pt x="1959244" y="1837018"/>
                    <a:pt x="1949702" y="1770227"/>
                  </a:cubicBezTo>
                  <a:cubicBezTo>
                    <a:pt x="1971966" y="1768637"/>
                    <a:pt x="1995820" y="1765456"/>
                    <a:pt x="2018083" y="1759095"/>
                  </a:cubicBezTo>
                  <a:cubicBezTo>
                    <a:pt x="2033985" y="1827476"/>
                    <a:pt x="2029215" y="1897448"/>
                    <a:pt x="2005361" y="1961058"/>
                  </a:cubicBezTo>
                  <a:close/>
                </a:path>
              </a:pathLst>
            </a:custGeom>
            <a:solidFill>
              <a:srgbClr val="E4F2F7">
                <a:alpha val="90000"/>
              </a:srgbClr>
            </a:solidFill>
            <a:ln w="136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รูปแบบอิสระ: รูปร่าง 31">
              <a:extLst>
                <a:ext uri="{FF2B5EF4-FFF2-40B4-BE49-F238E27FC236}">
                  <a16:creationId xmlns:a16="http://schemas.microsoft.com/office/drawing/2014/main" id="{EEDB88D8-D39A-4DD7-8B40-6C993BFC2E61}"/>
                </a:ext>
              </a:extLst>
            </p:cNvPr>
            <p:cNvSpPr/>
            <p:nvPr/>
          </p:nvSpPr>
          <p:spPr>
            <a:xfrm>
              <a:off x="9752616" y="-191268"/>
              <a:ext cx="200547" cy="148140"/>
            </a:xfrm>
            <a:custGeom>
              <a:avLst/>
              <a:gdLst>
                <a:gd name="connsiteX0" fmla="*/ 30657 w 200547"/>
                <a:gd name="connsiteY0" fmla="*/ 68620 h 148140"/>
                <a:gd name="connsiteX1" fmla="*/ 141975 w 200547"/>
                <a:gd name="connsiteY1" fmla="*/ 135411 h 148140"/>
                <a:gd name="connsiteX2" fmla="*/ 192863 w 200547"/>
                <a:gd name="connsiteY2" fmla="*/ 90883 h 148140"/>
                <a:gd name="connsiteX3" fmla="*/ 33837 w 200547"/>
                <a:gd name="connsiteY3" fmla="*/ 238 h 148140"/>
                <a:gd name="connsiteX4" fmla="*/ 30657 w 200547"/>
                <a:gd name="connsiteY4" fmla="*/ 68620 h 148140"/>
                <a:gd name="connsiteX5" fmla="*/ 30657 w 200547"/>
                <a:gd name="connsiteY5" fmla="*/ 68620 h 1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547" h="148140">
                  <a:moveTo>
                    <a:pt x="30657" y="68620"/>
                  </a:moveTo>
                  <a:cubicBezTo>
                    <a:pt x="76774" y="74981"/>
                    <a:pt x="114940" y="98835"/>
                    <a:pt x="141975" y="135411"/>
                  </a:cubicBezTo>
                  <a:cubicBezTo>
                    <a:pt x="169009" y="170396"/>
                    <a:pt x="219897" y="125869"/>
                    <a:pt x="192863" y="90883"/>
                  </a:cubicBezTo>
                  <a:cubicBezTo>
                    <a:pt x="153107" y="39995"/>
                    <a:pt x="97448" y="9780"/>
                    <a:pt x="33837" y="238"/>
                  </a:cubicBezTo>
                  <a:cubicBezTo>
                    <a:pt x="-9100" y="-4532"/>
                    <a:pt x="-12281" y="63849"/>
                    <a:pt x="30657" y="68620"/>
                  </a:cubicBezTo>
                  <a:lnTo>
                    <a:pt x="30657" y="68620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6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รูปแบบอิสระ: รูปร่าง 32">
              <a:extLst>
                <a:ext uri="{FF2B5EF4-FFF2-40B4-BE49-F238E27FC236}">
                  <a16:creationId xmlns:a16="http://schemas.microsoft.com/office/drawing/2014/main" id="{A7AA5D6C-CD63-400B-B882-7EBF52ED6570}"/>
                </a:ext>
              </a:extLst>
            </p:cNvPr>
            <p:cNvSpPr/>
            <p:nvPr/>
          </p:nvSpPr>
          <p:spPr>
            <a:xfrm>
              <a:off x="9946995" y="-24724"/>
              <a:ext cx="172478" cy="341469"/>
            </a:xfrm>
            <a:custGeom>
              <a:avLst/>
              <a:gdLst>
                <a:gd name="connsiteX0" fmla="*/ 4845 w 172478"/>
                <a:gd name="connsiteY0" fmla="*/ 46790 h 341469"/>
                <a:gd name="connsiteX1" fmla="*/ 105031 w 172478"/>
                <a:gd name="connsiteY1" fmla="*/ 315544 h 341469"/>
                <a:gd name="connsiteX2" fmla="*/ 171822 w 172478"/>
                <a:gd name="connsiteY2" fmla="*/ 301232 h 341469"/>
                <a:gd name="connsiteX3" fmla="*/ 65275 w 172478"/>
                <a:gd name="connsiteY3" fmla="*/ 16575 h 341469"/>
                <a:gd name="connsiteX4" fmla="*/ 4845 w 172478"/>
                <a:gd name="connsiteY4" fmla="*/ 46790 h 341469"/>
                <a:gd name="connsiteX5" fmla="*/ 4845 w 172478"/>
                <a:gd name="connsiteY5" fmla="*/ 46790 h 34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478" h="341469">
                  <a:moveTo>
                    <a:pt x="4845" y="46790"/>
                  </a:moveTo>
                  <a:cubicBezTo>
                    <a:pt x="54143" y="131074"/>
                    <a:pt x="87539" y="220128"/>
                    <a:pt x="105031" y="315544"/>
                  </a:cubicBezTo>
                  <a:cubicBezTo>
                    <a:pt x="112982" y="358481"/>
                    <a:pt x="179773" y="344169"/>
                    <a:pt x="171822" y="301232"/>
                  </a:cubicBezTo>
                  <a:cubicBezTo>
                    <a:pt x="152739" y="201045"/>
                    <a:pt x="117754" y="104039"/>
                    <a:pt x="65275" y="16575"/>
                  </a:cubicBezTo>
                  <a:cubicBezTo>
                    <a:pt x="43011" y="-20001"/>
                    <a:pt x="-17418" y="10214"/>
                    <a:pt x="4845" y="46790"/>
                  </a:cubicBezTo>
                  <a:lnTo>
                    <a:pt x="4845" y="46790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6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รูปแบบอิสระ: รูปร่าง 33">
              <a:extLst>
                <a:ext uri="{FF2B5EF4-FFF2-40B4-BE49-F238E27FC236}">
                  <a16:creationId xmlns:a16="http://schemas.microsoft.com/office/drawing/2014/main" id="{2AF30F5A-F034-4718-A42A-8D44A68815AF}"/>
                </a:ext>
              </a:extLst>
            </p:cNvPr>
            <p:cNvSpPr/>
            <p:nvPr/>
          </p:nvSpPr>
          <p:spPr>
            <a:xfrm>
              <a:off x="10298760" y="811943"/>
              <a:ext cx="122882" cy="331161"/>
            </a:xfrm>
            <a:custGeom>
              <a:avLst/>
              <a:gdLst>
                <a:gd name="connsiteX0" fmla="*/ 55415 w 122882"/>
                <a:gd name="connsiteY0" fmla="*/ 40238 h 331161"/>
                <a:gd name="connsiteX1" fmla="*/ 4528 w 122882"/>
                <a:gd name="connsiteY1" fmla="*/ 277186 h 331161"/>
                <a:gd name="connsiteX2" fmla="*/ 60187 w 122882"/>
                <a:gd name="connsiteY2" fmla="*/ 315353 h 331161"/>
                <a:gd name="connsiteX3" fmla="*/ 120616 w 122882"/>
                <a:gd name="connsiteY3" fmla="*/ 25925 h 331161"/>
                <a:gd name="connsiteX4" fmla="*/ 55415 w 122882"/>
                <a:gd name="connsiteY4" fmla="*/ 40238 h 331161"/>
                <a:gd name="connsiteX5" fmla="*/ 55415 w 122882"/>
                <a:gd name="connsiteY5" fmla="*/ 40238 h 33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882" h="331161">
                  <a:moveTo>
                    <a:pt x="55415" y="40238"/>
                  </a:moveTo>
                  <a:cubicBezTo>
                    <a:pt x="63366" y="122931"/>
                    <a:pt x="45874" y="204034"/>
                    <a:pt x="4528" y="277186"/>
                  </a:cubicBezTo>
                  <a:cubicBezTo>
                    <a:pt x="-16147" y="315353"/>
                    <a:pt x="39512" y="353519"/>
                    <a:pt x="60187" y="315353"/>
                  </a:cubicBezTo>
                  <a:cubicBezTo>
                    <a:pt x="109484" y="224708"/>
                    <a:pt x="130157" y="129292"/>
                    <a:pt x="120616" y="25925"/>
                  </a:cubicBezTo>
                  <a:cubicBezTo>
                    <a:pt x="119025" y="-17012"/>
                    <a:pt x="52235" y="-2699"/>
                    <a:pt x="55415" y="40238"/>
                  </a:cubicBezTo>
                  <a:lnTo>
                    <a:pt x="55415" y="40238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6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รูปแบบอิสระ: รูปร่าง 34">
              <a:extLst>
                <a:ext uri="{FF2B5EF4-FFF2-40B4-BE49-F238E27FC236}">
                  <a16:creationId xmlns:a16="http://schemas.microsoft.com/office/drawing/2014/main" id="{14DB74BB-5D5C-4625-A30F-9AC063457C09}"/>
                </a:ext>
              </a:extLst>
            </p:cNvPr>
            <p:cNvSpPr/>
            <p:nvPr/>
          </p:nvSpPr>
          <p:spPr>
            <a:xfrm>
              <a:off x="10152273" y="1176655"/>
              <a:ext cx="92113" cy="79390"/>
            </a:xfrm>
            <a:custGeom>
              <a:avLst/>
              <a:gdLst>
                <a:gd name="connsiteX0" fmla="*/ 42876 w 92113"/>
                <a:gd name="connsiteY0" fmla="*/ 3119 h 79390"/>
                <a:gd name="connsiteX1" fmla="*/ 19022 w 92113"/>
                <a:gd name="connsiteY1" fmla="*/ 14251 h 79390"/>
                <a:gd name="connsiteX2" fmla="*/ 3119 w 92113"/>
                <a:gd name="connsiteY2" fmla="*/ 60369 h 79390"/>
                <a:gd name="connsiteX3" fmla="*/ 49237 w 92113"/>
                <a:gd name="connsiteY3" fmla="*/ 76271 h 79390"/>
                <a:gd name="connsiteX4" fmla="*/ 73091 w 92113"/>
                <a:gd name="connsiteY4" fmla="*/ 65140 h 79390"/>
                <a:gd name="connsiteX5" fmla="*/ 88994 w 92113"/>
                <a:gd name="connsiteY5" fmla="*/ 19022 h 79390"/>
                <a:gd name="connsiteX6" fmla="*/ 42876 w 92113"/>
                <a:gd name="connsiteY6" fmla="*/ 3119 h 79390"/>
                <a:gd name="connsiteX7" fmla="*/ 42876 w 92113"/>
                <a:gd name="connsiteY7" fmla="*/ 3119 h 7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113" h="79390">
                  <a:moveTo>
                    <a:pt x="42876" y="3119"/>
                  </a:moveTo>
                  <a:cubicBezTo>
                    <a:pt x="34925" y="6300"/>
                    <a:pt x="26973" y="11071"/>
                    <a:pt x="19022" y="14251"/>
                  </a:cubicBezTo>
                  <a:cubicBezTo>
                    <a:pt x="3119" y="22203"/>
                    <a:pt x="-4832" y="42876"/>
                    <a:pt x="3119" y="60369"/>
                  </a:cubicBezTo>
                  <a:cubicBezTo>
                    <a:pt x="12661" y="76271"/>
                    <a:pt x="31745" y="84223"/>
                    <a:pt x="49237" y="76271"/>
                  </a:cubicBezTo>
                  <a:cubicBezTo>
                    <a:pt x="57189" y="73091"/>
                    <a:pt x="65140" y="68320"/>
                    <a:pt x="73091" y="65140"/>
                  </a:cubicBezTo>
                  <a:cubicBezTo>
                    <a:pt x="88994" y="57188"/>
                    <a:pt x="96945" y="36515"/>
                    <a:pt x="88994" y="19022"/>
                  </a:cubicBezTo>
                  <a:cubicBezTo>
                    <a:pt x="79453" y="3119"/>
                    <a:pt x="60369" y="-4832"/>
                    <a:pt x="42876" y="3119"/>
                  </a:cubicBezTo>
                  <a:lnTo>
                    <a:pt x="42876" y="311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6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57" name="ตัวแทนข้อความ 9">
            <a:extLst>
              <a:ext uri="{FF2B5EF4-FFF2-40B4-BE49-F238E27FC236}">
                <a16:creationId xmlns:a16="http://schemas.microsoft.com/office/drawing/2014/main" id="{F8DCA933-DF9C-4655-8037-D830A2C32F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46957" y="405040"/>
            <a:ext cx="4346171" cy="818831"/>
          </a:xfrm>
        </p:spPr>
        <p:txBody>
          <a:bodyPr>
            <a:noAutofit/>
          </a:bodyPr>
          <a:lstStyle>
            <a:lvl1pPr marL="0" indent="0" algn="ctr"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Rainy Season</a:t>
            </a:r>
          </a:p>
        </p:txBody>
      </p:sp>
      <p:sp>
        <p:nvSpPr>
          <p:cNvPr id="658" name="ตัวแทนข้อความ 9">
            <a:extLst>
              <a:ext uri="{FF2B5EF4-FFF2-40B4-BE49-F238E27FC236}">
                <a16:creationId xmlns:a16="http://schemas.microsoft.com/office/drawing/2014/main" id="{8A39EF4E-9538-4B52-A42B-F091FEF864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42115" y="1684866"/>
            <a:ext cx="2702353" cy="233626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59" name="ตัวแทนข้อความ 9">
            <a:extLst>
              <a:ext uri="{FF2B5EF4-FFF2-40B4-BE49-F238E27FC236}">
                <a16:creationId xmlns:a16="http://schemas.microsoft.com/office/drawing/2014/main" id="{BDFE0D34-6898-47CC-8393-A6A9F3276C5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42116" y="1998762"/>
            <a:ext cx="2702352" cy="444736"/>
          </a:xfrm>
        </p:spPr>
        <p:txBody>
          <a:bodyPr>
            <a:noAutofit/>
          </a:bodyPr>
          <a:lstStyle>
            <a:lvl1pPr marL="0" indent="0" algn="l">
              <a:lnSpc>
                <a:spcPct val="10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60" name="ตัวแทนข้อความ 9">
            <a:extLst>
              <a:ext uri="{FF2B5EF4-FFF2-40B4-BE49-F238E27FC236}">
                <a16:creationId xmlns:a16="http://schemas.microsoft.com/office/drawing/2014/main" id="{CE60E919-A5A2-4339-96BA-EC809686CEA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8868" y="1614747"/>
            <a:ext cx="1601709" cy="818831"/>
          </a:xfrm>
        </p:spPr>
        <p:txBody>
          <a:bodyPr>
            <a:noAutofit/>
          </a:bodyPr>
          <a:lstStyle>
            <a:lvl1pPr marL="0" indent="0" algn="l">
              <a:buNone/>
              <a:defRPr sz="44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663" name="ตัวแทนข้อความ 9">
            <a:extLst>
              <a:ext uri="{FF2B5EF4-FFF2-40B4-BE49-F238E27FC236}">
                <a16:creationId xmlns:a16="http://schemas.microsoft.com/office/drawing/2014/main" id="{59E8719C-5191-4667-BDE0-F86A4C61F04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942115" y="2680571"/>
            <a:ext cx="2702353" cy="233626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64" name="ตัวแทนข้อความ 9">
            <a:extLst>
              <a:ext uri="{FF2B5EF4-FFF2-40B4-BE49-F238E27FC236}">
                <a16:creationId xmlns:a16="http://schemas.microsoft.com/office/drawing/2014/main" id="{F8428454-8CA1-4144-8A83-0795CC783A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42116" y="2994467"/>
            <a:ext cx="2702352" cy="444736"/>
          </a:xfrm>
        </p:spPr>
        <p:txBody>
          <a:bodyPr>
            <a:noAutofit/>
          </a:bodyPr>
          <a:lstStyle>
            <a:lvl1pPr marL="0" indent="0" algn="l">
              <a:lnSpc>
                <a:spcPct val="10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65" name="ตัวแทนข้อความ 9">
            <a:extLst>
              <a:ext uri="{FF2B5EF4-FFF2-40B4-BE49-F238E27FC236}">
                <a16:creationId xmlns:a16="http://schemas.microsoft.com/office/drawing/2014/main" id="{7BD51B82-F20F-4D5C-B85E-28F9BCB356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8868" y="2610452"/>
            <a:ext cx="1601709" cy="818831"/>
          </a:xfrm>
        </p:spPr>
        <p:txBody>
          <a:bodyPr>
            <a:noAutofit/>
          </a:bodyPr>
          <a:lstStyle>
            <a:lvl1pPr marL="0" indent="0" algn="l">
              <a:buNone/>
              <a:defRPr sz="44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70%</a:t>
            </a:r>
          </a:p>
        </p:txBody>
      </p:sp>
      <p:sp>
        <p:nvSpPr>
          <p:cNvPr id="666" name="ตัวแทนข้อความ 9">
            <a:extLst>
              <a:ext uri="{FF2B5EF4-FFF2-40B4-BE49-F238E27FC236}">
                <a16:creationId xmlns:a16="http://schemas.microsoft.com/office/drawing/2014/main" id="{2791CB53-E149-4FA4-9A74-5459E67E370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942115" y="3676286"/>
            <a:ext cx="2702353" cy="233626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67" name="ตัวแทนข้อความ 9">
            <a:extLst>
              <a:ext uri="{FF2B5EF4-FFF2-40B4-BE49-F238E27FC236}">
                <a16:creationId xmlns:a16="http://schemas.microsoft.com/office/drawing/2014/main" id="{3AAEB8E1-1D8B-45E6-B16E-FA44D285BDA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942116" y="3990182"/>
            <a:ext cx="2702352" cy="444736"/>
          </a:xfrm>
        </p:spPr>
        <p:txBody>
          <a:bodyPr>
            <a:noAutofit/>
          </a:bodyPr>
          <a:lstStyle>
            <a:lvl1pPr marL="0" indent="0" algn="l">
              <a:lnSpc>
                <a:spcPct val="10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68" name="ตัวแทนข้อความ 9">
            <a:extLst>
              <a:ext uri="{FF2B5EF4-FFF2-40B4-BE49-F238E27FC236}">
                <a16:creationId xmlns:a16="http://schemas.microsoft.com/office/drawing/2014/main" id="{66FFEF16-4466-4D96-B8E1-7B63761F4D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8868" y="3606167"/>
            <a:ext cx="1601709" cy="818831"/>
          </a:xfrm>
        </p:spPr>
        <p:txBody>
          <a:bodyPr>
            <a:noAutofit/>
          </a:bodyPr>
          <a:lstStyle>
            <a:lvl1pPr marL="0" indent="0" algn="l">
              <a:buNone/>
              <a:defRPr sz="44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50%</a:t>
            </a:r>
          </a:p>
        </p:txBody>
      </p:sp>
    </p:spTree>
    <p:extLst>
      <p:ext uri="{BB962C8B-B14F-4D97-AF65-F5344CB8AC3E}">
        <p14:creationId xmlns:p14="http://schemas.microsoft.com/office/powerpoint/2010/main" val="1535261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8" name="รูปภาพ 657">
            <a:extLst>
              <a:ext uri="{FF2B5EF4-FFF2-40B4-BE49-F238E27FC236}">
                <a16:creationId xmlns:a16="http://schemas.microsoft.com/office/drawing/2014/main" id="{8433569C-476E-4EA5-8751-BE41CCD7E5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672" name="ตัวแทนแผนภูมิ 671">
            <a:extLst>
              <a:ext uri="{FF2B5EF4-FFF2-40B4-BE49-F238E27FC236}">
                <a16:creationId xmlns:a16="http://schemas.microsoft.com/office/drawing/2014/main" id="{A4F927AE-29B7-4DEA-8320-29BF61F30D5B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974316" y="1563358"/>
            <a:ext cx="1767718" cy="1822780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73" name="ตัวแทนแผนภูมิ 671">
            <a:extLst>
              <a:ext uri="{FF2B5EF4-FFF2-40B4-BE49-F238E27FC236}">
                <a16:creationId xmlns:a16="http://schemas.microsoft.com/office/drawing/2014/main" id="{8921E983-78E1-42A7-B8EC-6D51B60A2742}"/>
              </a:ext>
            </a:extLst>
          </p:cNvPr>
          <p:cNvSpPr>
            <a:spLocks noGrp="1"/>
          </p:cNvSpPr>
          <p:nvPr>
            <p:ph type="chart" sz="quarter" idx="23"/>
          </p:nvPr>
        </p:nvSpPr>
        <p:spPr>
          <a:xfrm>
            <a:off x="3691845" y="1562821"/>
            <a:ext cx="1767718" cy="1822780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74" name="ตัวแทนแผนภูมิ 671">
            <a:extLst>
              <a:ext uri="{FF2B5EF4-FFF2-40B4-BE49-F238E27FC236}">
                <a16:creationId xmlns:a16="http://schemas.microsoft.com/office/drawing/2014/main" id="{720F6A34-D51E-487E-BDEC-BBF57D3B9B76}"/>
              </a:ext>
            </a:extLst>
          </p:cNvPr>
          <p:cNvSpPr>
            <a:spLocks noGrp="1"/>
          </p:cNvSpPr>
          <p:nvPr>
            <p:ph type="chart" sz="quarter" idx="24"/>
          </p:nvPr>
        </p:nvSpPr>
        <p:spPr>
          <a:xfrm>
            <a:off x="6414576" y="1619400"/>
            <a:ext cx="1767718" cy="1822780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รูปแบบอิสระ: รูปร่าง 29">
            <a:extLst>
              <a:ext uri="{FF2B5EF4-FFF2-40B4-BE49-F238E27FC236}">
                <a16:creationId xmlns:a16="http://schemas.microsoft.com/office/drawing/2014/main" id="{C2F37C73-A2CF-4B69-BD87-C47B1AD86FD8}"/>
              </a:ext>
            </a:extLst>
          </p:cNvPr>
          <p:cNvSpPr/>
          <p:nvPr userDrawn="1"/>
        </p:nvSpPr>
        <p:spPr>
          <a:xfrm>
            <a:off x="194045" y="2181370"/>
            <a:ext cx="101729" cy="193769"/>
          </a:xfrm>
          <a:custGeom>
            <a:avLst/>
            <a:gdLst>
              <a:gd name="connsiteX0" fmla="*/ 92200 w 101729"/>
              <a:gd name="connsiteY0" fmla="*/ 71472 h 193769"/>
              <a:gd name="connsiteX1" fmla="*/ 76318 w 101729"/>
              <a:gd name="connsiteY1" fmla="*/ 14294 h 193769"/>
              <a:gd name="connsiteX2" fmla="*/ 65200 w 101729"/>
              <a:gd name="connsiteY2" fmla="*/ 30177 h 193769"/>
              <a:gd name="connsiteX3" fmla="*/ 55670 w 101729"/>
              <a:gd name="connsiteY3" fmla="*/ 4765 h 193769"/>
              <a:gd name="connsiteX4" fmla="*/ 44552 w 101729"/>
              <a:gd name="connsiteY4" fmla="*/ 30177 h 193769"/>
              <a:gd name="connsiteX5" fmla="*/ 28670 w 101729"/>
              <a:gd name="connsiteY5" fmla="*/ 0 h 193769"/>
              <a:gd name="connsiteX6" fmla="*/ 28670 w 101729"/>
              <a:gd name="connsiteY6" fmla="*/ 0 h 193769"/>
              <a:gd name="connsiteX7" fmla="*/ 81 w 101729"/>
              <a:gd name="connsiteY7" fmla="*/ 135003 h 193769"/>
              <a:gd name="connsiteX8" fmla="*/ 35023 w 101729"/>
              <a:gd name="connsiteY8" fmla="*/ 179475 h 193769"/>
              <a:gd name="connsiteX9" fmla="*/ 60435 w 101729"/>
              <a:gd name="connsiteY9" fmla="*/ 193769 h 193769"/>
              <a:gd name="connsiteX10" fmla="*/ 65200 w 101729"/>
              <a:gd name="connsiteY10" fmla="*/ 193769 h 193769"/>
              <a:gd name="connsiteX11" fmla="*/ 101730 w 101729"/>
              <a:gd name="connsiteY11" fmla="*/ 149298 h 193769"/>
              <a:gd name="connsiteX12" fmla="*/ 92200 w 101729"/>
              <a:gd name="connsiteY12" fmla="*/ 71472 h 193769"/>
              <a:gd name="connsiteX13" fmla="*/ 38199 w 101729"/>
              <a:gd name="connsiteY13" fmla="*/ 176298 h 193769"/>
              <a:gd name="connsiteX14" fmla="*/ 36611 w 101729"/>
              <a:gd name="connsiteY14" fmla="*/ 171533 h 193769"/>
              <a:gd name="connsiteX15" fmla="*/ 46141 w 101729"/>
              <a:gd name="connsiteY15" fmla="*/ 174710 h 193769"/>
              <a:gd name="connsiteX16" fmla="*/ 41376 w 101729"/>
              <a:gd name="connsiteY16" fmla="*/ 176298 h 193769"/>
              <a:gd name="connsiteX17" fmla="*/ 38199 w 101729"/>
              <a:gd name="connsiteY17" fmla="*/ 176298 h 193769"/>
              <a:gd name="connsiteX18" fmla="*/ 4846 w 101729"/>
              <a:gd name="connsiteY18" fmla="*/ 135003 h 193769"/>
              <a:gd name="connsiteX19" fmla="*/ 28670 w 101729"/>
              <a:gd name="connsiteY19" fmla="*/ 4765 h 193769"/>
              <a:gd name="connsiteX20" fmla="*/ 41376 w 101729"/>
              <a:gd name="connsiteY20" fmla="*/ 36530 h 193769"/>
              <a:gd name="connsiteX21" fmla="*/ 19140 w 101729"/>
              <a:gd name="connsiteY21" fmla="*/ 130238 h 193769"/>
              <a:gd name="connsiteX22" fmla="*/ 28670 w 101729"/>
              <a:gd name="connsiteY22" fmla="*/ 165180 h 193769"/>
              <a:gd name="connsiteX23" fmla="*/ 31846 w 101729"/>
              <a:gd name="connsiteY23" fmla="*/ 174710 h 193769"/>
              <a:gd name="connsiteX24" fmla="*/ 4846 w 101729"/>
              <a:gd name="connsiteY24" fmla="*/ 135003 h 193769"/>
              <a:gd name="connsiteX25" fmla="*/ 96965 w 101729"/>
              <a:gd name="connsiteY25" fmla="*/ 149298 h 193769"/>
              <a:gd name="connsiteX26" fmla="*/ 62023 w 101729"/>
              <a:gd name="connsiteY26" fmla="*/ 189005 h 193769"/>
              <a:gd name="connsiteX27" fmla="*/ 41376 w 101729"/>
              <a:gd name="connsiteY27" fmla="*/ 179475 h 193769"/>
              <a:gd name="connsiteX28" fmla="*/ 57259 w 101729"/>
              <a:gd name="connsiteY28" fmla="*/ 174710 h 193769"/>
              <a:gd name="connsiteX29" fmla="*/ 87435 w 101729"/>
              <a:gd name="connsiteY29" fmla="*/ 131827 h 193769"/>
              <a:gd name="connsiteX30" fmla="*/ 68376 w 101729"/>
              <a:gd name="connsiteY30" fmla="*/ 34942 h 193769"/>
              <a:gd name="connsiteX31" fmla="*/ 76318 w 101729"/>
              <a:gd name="connsiteY31" fmla="*/ 17471 h 193769"/>
              <a:gd name="connsiteX32" fmla="*/ 96965 w 101729"/>
              <a:gd name="connsiteY32" fmla="*/ 149298 h 19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729" h="193769">
                <a:moveTo>
                  <a:pt x="92200" y="71472"/>
                </a:moveTo>
                <a:cubicBezTo>
                  <a:pt x="81083" y="14294"/>
                  <a:pt x="77906" y="14294"/>
                  <a:pt x="76318" y="14294"/>
                </a:cubicBezTo>
                <a:cubicBezTo>
                  <a:pt x="74729" y="14294"/>
                  <a:pt x="73141" y="14294"/>
                  <a:pt x="65200" y="30177"/>
                </a:cubicBezTo>
                <a:cubicBezTo>
                  <a:pt x="60435" y="15883"/>
                  <a:pt x="57259" y="4765"/>
                  <a:pt x="55670" y="4765"/>
                </a:cubicBezTo>
                <a:cubicBezTo>
                  <a:pt x="54082" y="4765"/>
                  <a:pt x="49317" y="15883"/>
                  <a:pt x="44552" y="30177"/>
                </a:cubicBezTo>
                <a:cubicBezTo>
                  <a:pt x="38199" y="12706"/>
                  <a:pt x="31846" y="0"/>
                  <a:pt x="28670" y="0"/>
                </a:cubicBezTo>
                <a:cubicBezTo>
                  <a:pt x="28670" y="0"/>
                  <a:pt x="28670" y="0"/>
                  <a:pt x="28670" y="0"/>
                </a:cubicBezTo>
                <a:cubicBezTo>
                  <a:pt x="20728" y="0"/>
                  <a:pt x="-1507" y="111179"/>
                  <a:pt x="81" y="135003"/>
                </a:cubicBezTo>
                <a:cubicBezTo>
                  <a:pt x="1669" y="163592"/>
                  <a:pt x="14375" y="179475"/>
                  <a:pt x="35023" y="179475"/>
                </a:cubicBezTo>
                <a:cubicBezTo>
                  <a:pt x="39788" y="187416"/>
                  <a:pt x="49317" y="192181"/>
                  <a:pt x="60435" y="193769"/>
                </a:cubicBezTo>
                <a:cubicBezTo>
                  <a:pt x="62023" y="193769"/>
                  <a:pt x="63611" y="193769"/>
                  <a:pt x="65200" y="193769"/>
                </a:cubicBezTo>
                <a:cubicBezTo>
                  <a:pt x="87435" y="193769"/>
                  <a:pt x="98553" y="179475"/>
                  <a:pt x="101730" y="149298"/>
                </a:cubicBezTo>
                <a:cubicBezTo>
                  <a:pt x="101730" y="130238"/>
                  <a:pt x="93789" y="85767"/>
                  <a:pt x="92200" y="71472"/>
                </a:cubicBezTo>
                <a:close/>
                <a:moveTo>
                  <a:pt x="38199" y="176298"/>
                </a:moveTo>
                <a:cubicBezTo>
                  <a:pt x="38199" y="174710"/>
                  <a:pt x="36611" y="173122"/>
                  <a:pt x="36611" y="171533"/>
                </a:cubicBezTo>
                <a:cubicBezTo>
                  <a:pt x="39788" y="173122"/>
                  <a:pt x="42964" y="174710"/>
                  <a:pt x="46141" y="174710"/>
                </a:cubicBezTo>
                <a:cubicBezTo>
                  <a:pt x="44552" y="174710"/>
                  <a:pt x="42964" y="174710"/>
                  <a:pt x="41376" y="176298"/>
                </a:cubicBezTo>
                <a:cubicBezTo>
                  <a:pt x="38199" y="176298"/>
                  <a:pt x="38199" y="176298"/>
                  <a:pt x="38199" y="176298"/>
                </a:cubicBezTo>
                <a:close/>
                <a:moveTo>
                  <a:pt x="4846" y="135003"/>
                </a:moveTo>
                <a:cubicBezTo>
                  <a:pt x="3257" y="108002"/>
                  <a:pt x="22317" y="19059"/>
                  <a:pt x="28670" y="4765"/>
                </a:cubicBezTo>
                <a:cubicBezTo>
                  <a:pt x="31846" y="9529"/>
                  <a:pt x="36611" y="20647"/>
                  <a:pt x="41376" y="36530"/>
                </a:cubicBezTo>
                <a:cubicBezTo>
                  <a:pt x="31846" y="68296"/>
                  <a:pt x="19140" y="112767"/>
                  <a:pt x="19140" y="130238"/>
                </a:cubicBezTo>
                <a:cubicBezTo>
                  <a:pt x="19140" y="146121"/>
                  <a:pt x="22317" y="158827"/>
                  <a:pt x="28670" y="165180"/>
                </a:cubicBezTo>
                <a:cubicBezTo>
                  <a:pt x="28670" y="168357"/>
                  <a:pt x="30258" y="171533"/>
                  <a:pt x="31846" y="174710"/>
                </a:cubicBezTo>
                <a:cubicBezTo>
                  <a:pt x="15964" y="174710"/>
                  <a:pt x="6434" y="160416"/>
                  <a:pt x="4846" y="135003"/>
                </a:cubicBezTo>
                <a:close/>
                <a:moveTo>
                  <a:pt x="96965" y="149298"/>
                </a:moveTo>
                <a:cubicBezTo>
                  <a:pt x="93789" y="177887"/>
                  <a:pt x="82671" y="190593"/>
                  <a:pt x="62023" y="189005"/>
                </a:cubicBezTo>
                <a:cubicBezTo>
                  <a:pt x="52494" y="189005"/>
                  <a:pt x="46141" y="185828"/>
                  <a:pt x="41376" y="179475"/>
                </a:cubicBezTo>
                <a:cubicBezTo>
                  <a:pt x="47729" y="179475"/>
                  <a:pt x="52494" y="177887"/>
                  <a:pt x="57259" y="174710"/>
                </a:cubicBezTo>
                <a:cubicBezTo>
                  <a:pt x="76318" y="173122"/>
                  <a:pt x="85847" y="158827"/>
                  <a:pt x="87435" y="131827"/>
                </a:cubicBezTo>
                <a:cubicBezTo>
                  <a:pt x="87435" y="112767"/>
                  <a:pt x="77906" y="66707"/>
                  <a:pt x="68376" y="34942"/>
                </a:cubicBezTo>
                <a:cubicBezTo>
                  <a:pt x="71553" y="27001"/>
                  <a:pt x="74729" y="20647"/>
                  <a:pt x="76318" y="17471"/>
                </a:cubicBezTo>
                <a:cubicBezTo>
                  <a:pt x="81083" y="33354"/>
                  <a:pt x="98553" y="122297"/>
                  <a:pt x="96965" y="149298"/>
                </a:cubicBezTo>
                <a:close/>
              </a:path>
            </a:pathLst>
          </a:custGeom>
          <a:solidFill>
            <a:srgbClr val="E3F1F6"/>
          </a:solidFill>
          <a:ln w="158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รูปแบบอิสระ: รูปร่าง 30">
            <a:extLst>
              <a:ext uri="{FF2B5EF4-FFF2-40B4-BE49-F238E27FC236}">
                <a16:creationId xmlns:a16="http://schemas.microsoft.com/office/drawing/2014/main" id="{EDBEF495-A8AD-4834-B8D5-A7ABC004B7EC}"/>
              </a:ext>
            </a:extLst>
          </p:cNvPr>
          <p:cNvSpPr/>
          <p:nvPr/>
        </p:nvSpPr>
        <p:spPr>
          <a:xfrm>
            <a:off x="670525" y="1704888"/>
            <a:ext cx="101729" cy="193769"/>
          </a:xfrm>
          <a:custGeom>
            <a:avLst/>
            <a:gdLst>
              <a:gd name="connsiteX0" fmla="*/ 92200 w 101729"/>
              <a:gd name="connsiteY0" fmla="*/ 71472 h 193769"/>
              <a:gd name="connsiteX1" fmla="*/ 76318 w 101729"/>
              <a:gd name="connsiteY1" fmla="*/ 14294 h 193769"/>
              <a:gd name="connsiteX2" fmla="*/ 65200 w 101729"/>
              <a:gd name="connsiteY2" fmla="*/ 30177 h 193769"/>
              <a:gd name="connsiteX3" fmla="*/ 55670 w 101729"/>
              <a:gd name="connsiteY3" fmla="*/ 4765 h 193769"/>
              <a:gd name="connsiteX4" fmla="*/ 44552 w 101729"/>
              <a:gd name="connsiteY4" fmla="*/ 30177 h 193769"/>
              <a:gd name="connsiteX5" fmla="*/ 28670 w 101729"/>
              <a:gd name="connsiteY5" fmla="*/ 0 h 193769"/>
              <a:gd name="connsiteX6" fmla="*/ 28670 w 101729"/>
              <a:gd name="connsiteY6" fmla="*/ 0 h 193769"/>
              <a:gd name="connsiteX7" fmla="*/ 81 w 101729"/>
              <a:gd name="connsiteY7" fmla="*/ 135003 h 193769"/>
              <a:gd name="connsiteX8" fmla="*/ 35023 w 101729"/>
              <a:gd name="connsiteY8" fmla="*/ 179475 h 193769"/>
              <a:gd name="connsiteX9" fmla="*/ 60435 w 101729"/>
              <a:gd name="connsiteY9" fmla="*/ 193769 h 193769"/>
              <a:gd name="connsiteX10" fmla="*/ 65200 w 101729"/>
              <a:gd name="connsiteY10" fmla="*/ 193769 h 193769"/>
              <a:gd name="connsiteX11" fmla="*/ 101730 w 101729"/>
              <a:gd name="connsiteY11" fmla="*/ 149298 h 193769"/>
              <a:gd name="connsiteX12" fmla="*/ 92200 w 101729"/>
              <a:gd name="connsiteY12" fmla="*/ 71472 h 193769"/>
              <a:gd name="connsiteX13" fmla="*/ 38199 w 101729"/>
              <a:gd name="connsiteY13" fmla="*/ 176298 h 193769"/>
              <a:gd name="connsiteX14" fmla="*/ 36611 w 101729"/>
              <a:gd name="connsiteY14" fmla="*/ 171533 h 193769"/>
              <a:gd name="connsiteX15" fmla="*/ 46141 w 101729"/>
              <a:gd name="connsiteY15" fmla="*/ 174710 h 193769"/>
              <a:gd name="connsiteX16" fmla="*/ 41376 w 101729"/>
              <a:gd name="connsiteY16" fmla="*/ 176298 h 193769"/>
              <a:gd name="connsiteX17" fmla="*/ 38199 w 101729"/>
              <a:gd name="connsiteY17" fmla="*/ 176298 h 193769"/>
              <a:gd name="connsiteX18" fmla="*/ 4846 w 101729"/>
              <a:gd name="connsiteY18" fmla="*/ 135003 h 193769"/>
              <a:gd name="connsiteX19" fmla="*/ 28670 w 101729"/>
              <a:gd name="connsiteY19" fmla="*/ 4765 h 193769"/>
              <a:gd name="connsiteX20" fmla="*/ 41376 w 101729"/>
              <a:gd name="connsiteY20" fmla="*/ 36530 h 193769"/>
              <a:gd name="connsiteX21" fmla="*/ 19140 w 101729"/>
              <a:gd name="connsiteY21" fmla="*/ 130238 h 193769"/>
              <a:gd name="connsiteX22" fmla="*/ 28670 w 101729"/>
              <a:gd name="connsiteY22" fmla="*/ 165180 h 193769"/>
              <a:gd name="connsiteX23" fmla="*/ 31846 w 101729"/>
              <a:gd name="connsiteY23" fmla="*/ 174710 h 193769"/>
              <a:gd name="connsiteX24" fmla="*/ 4846 w 101729"/>
              <a:gd name="connsiteY24" fmla="*/ 135003 h 193769"/>
              <a:gd name="connsiteX25" fmla="*/ 96965 w 101729"/>
              <a:gd name="connsiteY25" fmla="*/ 149298 h 193769"/>
              <a:gd name="connsiteX26" fmla="*/ 62023 w 101729"/>
              <a:gd name="connsiteY26" fmla="*/ 189005 h 193769"/>
              <a:gd name="connsiteX27" fmla="*/ 41376 w 101729"/>
              <a:gd name="connsiteY27" fmla="*/ 179475 h 193769"/>
              <a:gd name="connsiteX28" fmla="*/ 57259 w 101729"/>
              <a:gd name="connsiteY28" fmla="*/ 174710 h 193769"/>
              <a:gd name="connsiteX29" fmla="*/ 87435 w 101729"/>
              <a:gd name="connsiteY29" fmla="*/ 131827 h 193769"/>
              <a:gd name="connsiteX30" fmla="*/ 68376 w 101729"/>
              <a:gd name="connsiteY30" fmla="*/ 34942 h 193769"/>
              <a:gd name="connsiteX31" fmla="*/ 76318 w 101729"/>
              <a:gd name="connsiteY31" fmla="*/ 17471 h 193769"/>
              <a:gd name="connsiteX32" fmla="*/ 96965 w 101729"/>
              <a:gd name="connsiteY32" fmla="*/ 149298 h 19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729" h="193769">
                <a:moveTo>
                  <a:pt x="92200" y="71472"/>
                </a:moveTo>
                <a:cubicBezTo>
                  <a:pt x="81082" y="14294"/>
                  <a:pt x="77906" y="14294"/>
                  <a:pt x="76318" y="14294"/>
                </a:cubicBezTo>
                <a:cubicBezTo>
                  <a:pt x="74729" y="14294"/>
                  <a:pt x="73141" y="14294"/>
                  <a:pt x="65200" y="30177"/>
                </a:cubicBezTo>
                <a:cubicBezTo>
                  <a:pt x="60435" y="15883"/>
                  <a:pt x="57259" y="4765"/>
                  <a:pt x="55670" y="4765"/>
                </a:cubicBezTo>
                <a:cubicBezTo>
                  <a:pt x="54082" y="4765"/>
                  <a:pt x="49317" y="15883"/>
                  <a:pt x="44552" y="30177"/>
                </a:cubicBezTo>
                <a:cubicBezTo>
                  <a:pt x="38199" y="12706"/>
                  <a:pt x="31846" y="0"/>
                  <a:pt x="28670" y="0"/>
                </a:cubicBezTo>
                <a:cubicBezTo>
                  <a:pt x="28670" y="0"/>
                  <a:pt x="28670" y="0"/>
                  <a:pt x="28670" y="0"/>
                </a:cubicBezTo>
                <a:cubicBezTo>
                  <a:pt x="20728" y="0"/>
                  <a:pt x="-1507" y="111179"/>
                  <a:pt x="81" y="135003"/>
                </a:cubicBezTo>
                <a:cubicBezTo>
                  <a:pt x="1669" y="163592"/>
                  <a:pt x="14375" y="179475"/>
                  <a:pt x="35023" y="179475"/>
                </a:cubicBezTo>
                <a:cubicBezTo>
                  <a:pt x="39787" y="187416"/>
                  <a:pt x="49317" y="192181"/>
                  <a:pt x="60435" y="193769"/>
                </a:cubicBezTo>
                <a:cubicBezTo>
                  <a:pt x="62023" y="193769"/>
                  <a:pt x="63611" y="193769"/>
                  <a:pt x="65200" y="193769"/>
                </a:cubicBezTo>
                <a:cubicBezTo>
                  <a:pt x="87435" y="193769"/>
                  <a:pt x="98553" y="179475"/>
                  <a:pt x="101730" y="149298"/>
                </a:cubicBezTo>
                <a:cubicBezTo>
                  <a:pt x="101730" y="130238"/>
                  <a:pt x="93789" y="85767"/>
                  <a:pt x="92200" y="71472"/>
                </a:cubicBezTo>
                <a:close/>
                <a:moveTo>
                  <a:pt x="38199" y="176298"/>
                </a:moveTo>
                <a:cubicBezTo>
                  <a:pt x="38199" y="174710"/>
                  <a:pt x="36611" y="173122"/>
                  <a:pt x="36611" y="171533"/>
                </a:cubicBezTo>
                <a:cubicBezTo>
                  <a:pt x="39787" y="173122"/>
                  <a:pt x="42964" y="174710"/>
                  <a:pt x="46141" y="174710"/>
                </a:cubicBezTo>
                <a:cubicBezTo>
                  <a:pt x="44552" y="174710"/>
                  <a:pt x="42964" y="174710"/>
                  <a:pt x="41376" y="176298"/>
                </a:cubicBezTo>
                <a:cubicBezTo>
                  <a:pt x="38199" y="176298"/>
                  <a:pt x="38199" y="176298"/>
                  <a:pt x="38199" y="176298"/>
                </a:cubicBezTo>
                <a:close/>
                <a:moveTo>
                  <a:pt x="4846" y="135003"/>
                </a:moveTo>
                <a:cubicBezTo>
                  <a:pt x="3257" y="108002"/>
                  <a:pt x="22317" y="19059"/>
                  <a:pt x="28670" y="4765"/>
                </a:cubicBezTo>
                <a:cubicBezTo>
                  <a:pt x="31846" y="9529"/>
                  <a:pt x="36611" y="20647"/>
                  <a:pt x="41376" y="36530"/>
                </a:cubicBezTo>
                <a:cubicBezTo>
                  <a:pt x="31846" y="68296"/>
                  <a:pt x="19140" y="112767"/>
                  <a:pt x="19140" y="130238"/>
                </a:cubicBezTo>
                <a:cubicBezTo>
                  <a:pt x="19140" y="146121"/>
                  <a:pt x="22317" y="158827"/>
                  <a:pt x="28670" y="165180"/>
                </a:cubicBezTo>
                <a:cubicBezTo>
                  <a:pt x="28670" y="168357"/>
                  <a:pt x="30258" y="171533"/>
                  <a:pt x="31846" y="174710"/>
                </a:cubicBezTo>
                <a:cubicBezTo>
                  <a:pt x="15964" y="174710"/>
                  <a:pt x="6434" y="160416"/>
                  <a:pt x="4846" y="135003"/>
                </a:cubicBezTo>
                <a:close/>
                <a:moveTo>
                  <a:pt x="96965" y="149298"/>
                </a:moveTo>
                <a:cubicBezTo>
                  <a:pt x="93789" y="177887"/>
                  <a:pt x="82671" y="190593"/>
                  <a:pt x="62023" y="189005"/>
                </a:cubicBezTo>
                <a:cubicBezTo>
                  <a:pt x="52494" y="189005"/>
                  <a:pt x="46141" y="185828"/>
                  <a:pt x="41376" y="179475"/>
                </a:cubicBezTo>
                <a:cubicBezTo>
                  <a:pt x="47729" y="179475"/>
                  <a:pt x="52494" y="177887"/>
                  <a:pt x="57259" y="174710"/>
                </a:cubicBezTo>
                <a:cubicBezTo>
                  <a:pt x="76318" y="173122"/>
                  <a:pt x="85847" y="158827"/>
                  <a:pt x="87435" y="131827"/>
                </a:cubicBezTo>
                <a:cubicBezTo>
                  <a:pt x="87435" y="112767"/>
                  <a:pt x="77906" y="66707"/>
                  <a:pt x="68376" y="34942"/>
                </a:cubicBezTo>
                <a:cubicBezTo>
                  <a:pt x="71553" y="27001"/>
                  <a:pt x="74729" y="20647"/>
                  <a:pt x="76318" y="17471"/>
                </a:cubicBezTo>
                <a:cubicBezTo>
                  <a:pt x="81082" y="33354"/>
                  <a:pt x="98553" y="122297"/>
                  <a:pt x="96965" y="149298"/>
                </a:cubicBezTo>
                <a:close/>
              </a:path>
            </a:pathLst>
          </a:custGeom>
          <a:solidFill>
            <a:srgbClr val="E3F1F6"/>
          </a:solidFill>
          <a:ln w="158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รูปแบบอิสระ: รูปร่าง 31">
            <a:extLst>
              <a:ext uri="{FF2B5EF4-FFF2-40B4-BE49-F238E27FC236}">
                <a16:creationId xmlns:a16="http://schemas.microsoft.com/office/drawing/2014/main" id="{569F0EDD-E8C2-494E-BADD-60E6DF2D4FEA}"/>
              </a:ext>
            </a:extLst>
          </p:cNvPr>
          <p:cNvSpPr/>
          <p:nvPr userDrawn="1"/>
        </p:nvSpPr>
        <p:spPr>
          <a:xfrm>
            <a:off x="416403" y="2530790"/>
            <a:ext cx="101729" cy="193769"/>
          </a:xfrm>
          <a:custGeom>
            <a:avLst/>
            <a:gdLst>
              <a:gd name="connsiteX0" fmla="*/ 92200 w 101729"/>
              <a:gd name="connsiteY0" fmla="*/ 71472 h 193769"/>
              <a:gd name="connsiteX1" fmla="*/ 76318 w 101729"/>
              <a:gd name="connsiteY1" fmla="*/ 14294 h 193769"/>
              <a:gd name="connsiteX2" fmla="*/ 65200 w 101729"/>
              <a:gd name="connsiteY2" fmla="*/ 30177 h 193769"/>
              <a:gd name="connsiteX3" fmla="*/ 55670 w 101729"/>
              <a:gd name="connsiteY3" fmla="*/ 4765 h 193769"/>
              <a:gd name="connsiteX4" fmla="*/ 44552 w 101729"/>
              <a:gd name="connsiteY4" fmla="*/ 30177 h 193769"/>
              <a:gd name="connsiteX5" fmla="*/ 28670 w 101729"/>
              <a:gd name="connsiteY5" fmla="*/ 0 h 193769"/>
              <a:gd name="connsiteX6" fmla="*/ 28670 w 101729"/>
              <a:gd name="connsiteY6" fmla="*/ 0 h 193769"/>
              <a:gd name="connsiteX7" fmla="*/ 81 w 101729"/>
              <a:gd name="connsiteY7" fmla="*/ 135003 h 193769"/>
              <a:gd name="connsiteX8" fmla="*/ 35023 w 101729"/>
              <a:gd name="connsiteY8" fmla="*/ 179475 h 193769"/>
              <a:gd name="connsiteX9" fmla="*/ 60435 w 101729"/>
              <a:gd name="connsiteY9" fmla="*/ 193769 h 193769"/>
              <a:gd name="connsiteX10" fmla="*/ 65200 w 101729"/>
              <a:gd name="connsiteY10" fmla="*/ 193769 h 193769"/>
              <a:gd name="connsiteX11" fmla="*/ 101730 w 101729"/>
              <a:gd name="connsiteY11" fmla="*/ 149298 h 193769"/>
              <a:gd name="connsiteX12" fmla="*/ 92200 w 101729"/>
              <a:gd name="connsiteY12" fmla="*/ 71472 h 193769"/>
              <a:gd name="connsiteX13" fmla="*/ 38199 w 101729"/>
              <a:gd name="connsiteY13" fmla="*/ 176298 h 193769"/>
              <a:gd name="connsiteX14" fmla="*/ 36611 w 101729"/>
              <a:gd name="connsiteY14" fmla="*/ 171533 h 193769"/>
              <a:gd name="connsiteX15" fmla="*/ 46141 w 101729"/>
              <a:gd name="connsiteY15" fmla="*/ 174710 h 193769"/>
              <a:gd name="connsiteX16" fmla="*/ 41376 w 101729"/>
              <a:gd name="connsiteY16" fmla="*/ 176298 h 193769"/>
              <a:gd name="connsiteX17" fmla="*/ 38199 w 101729"/>
              <a:gd name="connsiteY17" fmla="*/ 176298 h 193769"/>
              <a:gd name="connsiteX18" fmla="*/ 4846 w 101729"/>
              <a:gd name="connsiteY18" fmla="*/ 135003 h 193769"/>
              <a:gd name="connsiteX19" fmla="*/ 28670 w 101729"/>
              <a:gd name="connsiteY19" fmla="*/ 4765 h 193769"/>
              <a:gd name="connsiteX20" fmla="*/ 41376 w 101729"/>
              <a:gd name="connsiteY20" fmla="*/ 36530 h 193769"/>
              <a:gd name="connsiteX21" fmla="*/ 19140 w 101729"/>
              <a:gd name="connsiteY21" fmla="*/ 130238 h 193769"/>
              <a:gd name="connsiteX22" fmla="*/ 28670 w 101729"/>
              <a:gd name="connsiteY22" fmla="*/ 165180 h 193769"/>
              <a:gd name="connsiteX23" fmla="*/ 31846 w 101729"/>
              <a:gd name="connsiteY23" fmla="*/ 174710 h 193769"/>
              <a:gd name="connsiteX24" fmla="*/ 4846 w 101729"/>
              <a:gd name="connsiteY24" fmla="*/ 135003 h 193769"/>
              <a:gd name="connsiteX25" fmla="*/ 96965 w 101729"/>
              <a:gd name="connsiteY25" fmla="*/ 149298 h 193769"/>
              <a:gd name="connsiteX26" fmla="*/ 62023 w 101729"/>
              <a:gd name="connsiteY26" fmla="*/ 189005 h 193769"/>
              <a:gd name="connsiteX27" fmla="*/ 41376 w 101729"/>
              <a:gd name="connsiteY27" fmla="*/ 179475 h 193769"/>
              <a:gd name="connsiteX28" fmla="*/ 57259 w 101729"/>
              <a:gd name="connsiteY28" fmla="*/ 174710 h 193769"/>
              <a:gd name="connsiteX29" fmla="*/ 87435 w 101729"/>
              <a:gd name="connsiteY29" fmla="*/ 131827 h 193769"/>
              <a:gd name="connsiteX30" fmla="*/ 68376 w 101729"/>
              <a:gd name="connsiteY30" fmla="*/ 34942 h 193769"/>
              <a:gd name="connsiteX31" fmla="*/ 76318 w 101729"/>
              <a:gd name="connsiteY31" fmla="*/ 17471 h 193769"/>
              <a:gd name="connsiteX32" fmla="*/ 96965 w 101729"/>
              <a:gd name="connsiteY32" fmla="*/ 149298 h 19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729" h="193769">
                <a:moveTo>
                  <a:pt x="92200" y="71472"/>
                </a:moveTo>
                <a:cubicBezTo>
                  <a:pt x="81083" y="14294"/>
                  <a:pt x="77906" y="14294"/>
                  <a:pt x="76318" y="14294"/>
                </a:cubicBezTo>
                <a:cubicBezTo>
                  <a:pt x="74729" y="14294"/>
                  <a:pt x="73141" y="14294"/>
                  <a:pt x="65200" y="30177"/>
                </a:cubicBezTo>
                <a:cubicBezTo>
                  <a:pt x="60435" y="15883"/>
                  <a:pt x="57259" y="4765"/>
                  <a:pt x="55670" y="4765"/>
                </a:cubicBezTo>
                <a:cubicBezTo>
                  <a:pt x="54082" y="4765"/>
                  <a:pt x="49317" y="15883"/>
                  <a:pt x="44552" y="30177"/>
                </a:cubicBezTo>
                <a:cubicBezTo>
                  <a:pt x="38199" y="12706"/>
                  <a:pt x="31846" y="0"/>
                  <a:pt x="28670" y="0"/>
                </a:cubicBezTo>
                <a:cubicBezTo>
                  <a:pt x="28670" y="0"/>
                  <a:pt x="28670" y="0"/>
                  <a:pt x="28670" y="0"/>
                </a:cubicBezTo>
                <a:cubicBezTo>
                  <a:pt x="20728" y="0"/>
                  <a:pt x="-1507" y="111179"/>
                  <a:pt x="81" y="135003"/>
                </a:cubicBezTo>
                <a:cubicBezTo>
                  <a:pt x="1669" y="163592"/>
                  <a:pt x="14375" y="179475"/>
                  <a:pt x="35023" y="179475"/>
                </a:cubicBezTo>
                <a:cubicBezTo>
                  <a:pt x="39788" y="187416"/>
                  <a:pt x="49317" y="192181"/>
                  <a:pt x="60435" y="193769"/>
                </a:cubicBezTo>
                <a:cubicBezTo>
                  <a:pt x="62023" y="193769"/>
                  <a:pt x="63611" y="193769"/>
                  <a:pt x="65200" y="193769"/>
                </a:cubicBezTo>
                <a:cubicBezTo>
                  <a:pt x="87435" y="193769"/>
                  <a:pt x="98553" y="179475"/>
                  <a:pt x="101730" y="149298"/>
                </a:cubicBezTo>
                <a:cubicBezTo>
                  <a:pt x="101730" y="130238"/>
                  <a:pt x="93789" y="85767"/>
                  <a:pt x="92200" y="71472"/>
                </a:cubicBezTo>
                <a:close/>
                <a:moveTo>
                  <a:pt x="38199" y="176298"/>
                </a:moveTo>
                <a:cubicBezTo>
                  <a:pt x="38199" y="174710"/>
                  <a:pt x="36611" y="173122"/>
                  <a:pt x="36611" y="171533"/>
                </a:cubicBezTo>
                <a:cubicBezTo>
                  <a:pt x="39788" y="173122"/>
                  <a:pt x="42964" y="174710"/>
                  <a:pt x="46141" y="174710"/>
                </a:cubicBezTo>
                <a:cubicBezTo>
                  <a:pt x="44552" y="174710"/>
                  <a:pt x="42964" y="174710"/>
                  <a:pt x="41376" y="176298"/>
                </a:cubicBezTo>
                <a:cubicBezTo>
                  <a:pt x="38199" y="176298"/>
                  <a:pt x="38199" y="176298"/>
                  <a:pt x="38199" y="176298"/>
                </a:cubicBezTo>
                <a:close/>
                <a:moveTo>
                  <a:pt x="4846" y="135003"/>
                </a:moveTo>
                <a:cubicBezTo>
                  <a:pt x="3257" y="108002"/>
                  <a:pt x="22317" y="19059"/>
                  <a:pt x="28670" y="4765"/>
                </a:cubicBezTo>
                <a:cubicBezTo>
                  <a:pt x="31846" y="9529"/>
                  <a:pt x="36611" y="20647"/>
                  <a:pt x="41376" y="36530"/>
                </a:cubicBezTo>
                <a:cubicBezTo>
                  <a:pt x="31846" y="68296"/>
                  <a:pt x="19140" y="112767"/>
                  <a:pt x="19140" y="130238"/>
                </a:cubicBezTo>
                <a:cubicBezTo>
                  <a:pt x="19140" y="146121"/>
                  <a:pt x="22317" y="158827"/>
                  <a:pt x="28670" y="165180"/>
                </a:cubicBezTo>
                <a:cubicBezTo>
                  <a:pt x="28670" y="168357"/>
                  <a:pt x="30258" y="171533"/>
                  <a:pt x="31846" y="174710"/>
                </a:cubicBezTo>
                <a:cubicBezTo>
                  <a:pt x="15964" y="174710"/>
                  <a:pt x="6434" y="160416"/>
                  <a:pt x="4846" y="135003"/>
                </a:cubicBezTo>
                <a:close/>
                <a:moveTo>
                  <a:pt x="96965" y="149298"/>
                </a:moveTo>
                <a:cubicBezTo>
                  <a:pt x="93789" y="177887"/>
                  <a:pt x="82671" y="190593"/>
                  <a:pt x="62023" y="189005"/>
                </a:cubicBezTo>
                <a:cubicBezTo>
                  <a:pt x="52494" y="189005"/>
                  <a:pt x="46141" y="185828"/>
                  <a:pt x="41376" y="179475"/>
                </a:cubicBezTo>
                <a:cubicBezTo>
                  <a:pt x="47729" y="179475"/>
                  <a:pt x="52494" y="177887"/>
                  <a:pt x="57259" y="174710"/>
                </a:cubicBezTo>
                <a:cubicBezTo>
                  <a:pt x="76318" y="173122"/>
                  <a:pt x="85847" y="158827"/>
                  <a:pt x="87435" y="131827"/>
                </a:cubicBezTo>
                <a:cubicBezTo>
                  <a:pt x="87435" y="112767"/>
                  <a:pt x="77906" y="66707"/>
                  <a:pt x="68376" y="34942"/>
                </a:cubicBezTo>
                <a:cubicBezTo>
                  <a:pt x="71553" y="27001"/>
                  <a:pt x="74729" y="20647"/>
                  <a:pt x="76318" y="17471"/>
                </a:cubicBezTo>
                <a:cubicBezTo>
                  <a:pt x="81083" y="33354"/>
                  <a:pt x="98553" y="122297"/>
                  <a:pt x="96965" y="149298"/>
                </a:cubicBezTo>
                <a:close/>
              </a:path>
            </a:pathLst>
          </a:custGeom>
          <a:solidFill>
            <a:srgbClr val="E3F1F6"/>
          </a:solidFill>
          <a:ln w="158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4" name="กราฟิก 2">
            <a:extLst>
              <a:ext uri="{FF2B5EF4-FFF2-40B4-BE49-F238E27FC236}">
                <a16:creationId xmlns:a16="http://schemas.microsoft.com/office/drawing/2014/main" id="{D5AD7765-0EBE-4BAC-8503-FAB566B3D81F}"/>
              </a:ext>
            </a:extLst>
          </p:cNvPr>
          <p:cNvGrpSpPr/>
          <p:nvPr/>
        </p:nvGrpSpPr>
        <p:grpSpPr>
          <a:xfrm>
            <a:off x="-1405300" y="-339487"/>
            <a:ext cx="2570629" cy="2498959"/>
            <a:chOff x="-1402124" y="235809"/>
            <a:chExt cx="2570629" cy="2498959"/>
          </a:xfrm>
        </p:grpSpPr>
        <p:sp>
          <p:nvSpPr>
            <p:cNvPr id="35" name="รูปแบบอิสระ: รูปร่าง 34">
              <a:extLst>
                <a:ext uri="{FF2B5EF4-FFF2-40B4-BE49-F238E27FC236}">
                  <a16:creationId xmlns:a16="http://schemas.microsoft.com/office/drawing/2014/main" id="{53A20B9B-581F-45AC-91B3-C61CACC5DA9E}"/>
                </a:ext>
              </a:extLst>
            </p:cNvPr>
            <p:cNvSpPr/>
            <p:nvPr/>
          </p:nvSpPr>
          <p:spPr>
            <a:xfrm>
              <a:off x="-1402124" y="235809"/>
              <a:ext cx="2570629" cy="2240767"/>
            </a:xfrm>
            <a:custGeom>
              <a:avLst/>
              <a:gdLst>
                <a:gd name="connsiteX0" fmla="*/ 2077495 w 2570629"/>
                <a:gd name="connsiteY0" fmla="*/ 1739426 h 2240767"/>
                <a:gd name="connsiteX1" fmla="*/ 2458679 w 2570629"/>
                <a:gd name="connsiteY1" fmla="*/ 1453537 h 2240767"/>
                <a:gd name="connsiteX2" fmla="*/ 2434855 w 2570629"/>
                <a:gd name="connsiteY2" fmla="*/ 1099352 h 2240767"/>
                <a:gd name="connsiteX3" fmla="*/ 2501562 w 2570629"/>
                <a:gd name="connsiteY3" fmla="*/ 1018350 h 2240767"/>
                <a:gd name="connsiteX4" fmla="*/ 2555563 w 2570629"/>
                <a:gd name="connsiteY4" fmla="*/ 934171 h 2240767"/>
                <a:gd name="connsiteX5" fmla="*/ 2360207 w 2570629"/>
                <a:gd name="connsiteY5" fmla="*/ 572045 h 2240767"/>
                <a:gd name="connsiteX6" fmla="*/ 2131496 w 2570629"/>
                <a:gd name="connsiteY6" fmla="*/ 570457 h 2240767"/>
                <a:gd name="connsiteX7" fmla="*/ 1729665 w 2570629"/>
                <a:gd name="connsiteY7" fmla="*/ 39973 h 2240767"/>
                <a:gd name="connsiteX8" fmla="*/ 1324658 w 2570629"/>
                <a:gd name="connsiteY8" fmla="*/ 27267 h 2240767"/>
                <a:gd name="connsiteX9" fmla="*/ 1262715 w 2570629"/>
                <a:gd name="connsiteY9" fmla="*/ 43150 h 2240767"/>
                <a:gd name="connsiteX10" fmla="*/ 948239 w 2570629"/>
                <a:gd name="connsiteY10" fmla="*/ 313156 h 2240767"/>
                <a:gd name="connsiteX11" fmla="*/ 935533 w 2570629"/>
                <a:gd name="connsiteY11" fmla="*/ 344922 h 2240767"/>
                <a:gd name="connsiteX12" fmla="*/ 862473 w 2570629"/>
                <a:gd name="connsiteY12" fmla="*/ 319509 h 2240767"/>
                <a:gd name="connsiteX13" fmla="*/ 843413 w 2570629"/>
                <a:gd name="connsiteY13" fmla="*/ 309980 h 2240767"/>
                <a:gd name="connsiteX14" fmla="*/ 457465 w 2570629"/>
                <a:gd name="connsiteY14" fmla="*/ 276626 h 2240767"/>
                <a:gd name="connsiteX15" fmla="*/ 185872 w 2570629"/>
                <a:gd name="connsiteY15" fmla="*/ 503749 h 2240767"/>
                <a:gd name="connsiteX16" fmla="*/ 282756 w 2570629"/>
                <a:gd name="connsiteY16" fmla="*/ 1000879 h 2240767"/>
                <a:gd name="connsiteX17" fmla="*/ 335169 w 2570629"/>
                <a:gd name="connsiteY17" fmla="*/ 1065998 h 2240767"/>
                <a:gd name="connsiteX18" fmla="*/ 47693 w 2570629"/>
                <a:gd name="connsiteY18" fmla="*/ 1332828 h 2240767"/>
                <a:gd name="connsiteX19" fmla="*/ 31810 w 2570629"/>
                <a:gd name="connsiteY19" fmla="*/ 1728308 h 2240767"/>
                <a:gd name="connsiteX20" fmla="*/ 282756 w 2570629"/>
                <a:gd name="connsiteY20" fmla="*/ 2011021 h 2240767"/>
                <a:gd name="connsiteX21" fmla="*/ 466995 w 2570629"/>
                <a:gd name="connsiteY21" fmla="*/ 2126965 h 2240767"/>
                <a:gd name="connsiteX22" fmla="*/ 479701 w 2570629"/>
                <a:gd name="connsiteY22" fmla="*/ 2131730 h 2240767"/>
                <a:gd name="connsiteX23" fmla="*/ 1000652 w 2570629"/>
                <a:gd name="connsiteY23" fmla="*/ 2023727 h 2240767"/>
                <a:gd name="connsiteX24" fmla="*/ 1194420 w 2570629"/>
                <a:gd name="connsiteY24" fmla="*/ 2168260 h 2240767"/>
                <a:gd name="connsiteX25" fmla="*/ 1443778 w 2570629"/>
                <a:gd name="connsiteY25" fmla="*/ 2222262 h 2240767"/>
                <a:gd name="connsiteX26" fmla="*/ 1772548 w 2570629"/>
                <a:gd name="connsiteY26" fmla="*/ 2209555 h 2240767"/>
                <a:gd name="connsiteX27" fmla="*/ 2021906 w 2570629"/>
                <a:gd name="connsiteY27" fmla="*/ 1968138 h 2240767"/>
                <a:gd name="connsiteX28" fmla="*/ 2036200 w 2570629"/>
                <a:gd name="connsiteY28" fmla="*/ 1752132 h 2240767"/>
                <a:gd name="connsiteX29" fmla="*/ 2064789 w 2570629"/>
                <a:gd name="connsiteY29" fmla="*/ 1742603 h 2240767"/>
                <a:gd name="connsiteX30" fmla="*/ 2077495 w 2570629"/>
                <a:gd name="connsiteY30" fmla="*/ 1739426 h 2240767"/>
                <a:gd name="connsiteX31" fmla="*/ 1392953 w 2570629"/>
                <a:gd name="connsiteY31" fmla="*/ 2184143 h 2240767"/>
                <a:gd name="connsiteX32" fmla="*/ 1296069 w 2570629"/>
                <a:gd name="connsiteY32" fmla="*/ 2138083 h 2240767"/>
                <a:gd name="connsiteX33" fmla="*/ 1305599 w 2570629"/>
                <a:gd name="connsiteY33" fmla="*/ 2142848 h 2240767"/>
                <a:gd name="connsiteX34" fmla="*/ 1521603 w 2570629"/>
                <a:gd name="connsiteY34" fmla="*/ 2192084 h 2240767"/>
                <a:gd name="connsiteX35" fmla="*/ 1443778 w 2570629"/>
                <a:gd name="connsiteY35" fmla="*/ 2200026 h 2240767"/>
                <a:gd name="connsiteX36" fmla="*/ 1392953 w 2570629"/>
                <a:gd name="connsiteY36" fmla="*/ 2184143 h 2240767"/>
                <a:gd name="connsiteX37" fmla="*/ 293874 w 2570629"/>
                <a:gd name="connsiteY37" fmla="*/ 1991962 h 2240767"/>
                <a:gd name="connsiteX38" fmla="*/ 144577 w 2570629"/>
                <a:gd name="connsiteY38" fmla="*/ 1602835 h 2240767"/>
                <a:gd name="connsiteX39" fmla="*/ 432053 w 2570629"/>
                <a:gd name="connsiteY39" fmla="*/ 2003080 h 2240767"/>
                <a:gd name="connsiteX40" fmla="*/ 570232 w 2570629"/>
                <a:gd name="connsiteY40" fmla="*/ 2042787 h 2240767"/>
                <a:gd name="connsiteX41" fmla="*/ 308168 w 2570629"/>
                <a:gd name="connsiteY41" fmla="*/ 1999903 h 2240767"/>
                <a:gd name="connsiteX42" fmla="*/ 293874 w 2570629"/>
                <a:gd name="connsiteY42" fmla="*/ 1991962 h 2240767"/>
                <a:gd name="connsiteX43" fmla="*/ 381228 w 2570629"/>
                <a:gd name="connsiteY43" fmla="*/ 1067586 h 2240767"/>
                <a:gd name="connsiteX44" fmla="*/ 376463 w 2570629"/>
                <a:gd name="connsiteY44" fmla="*/ 1058057 h 2240767"/>
                <a:gd name="connsiteX45" fmla="*/ 298638 w 2570629"/>
                <a:gd name="connsiteY45" fmla="*/ 989761 h 2240767"/>
                <a:gd name="connsiteX46" fmla="*/ 244637 w 2570629"/>
                <a:gd name="connsiteY46" fmla="*/ 610163 h 2240767"/>
                <a:gd name="connsiteX47" fmla="*/ 416170 w 2570629"/>
                <a:gd name="connsiteY47" fmla="*/ 406864 h 2240767"/>
                <a:gd name="connsiteX48" fmla="*/ 314521 w 2570629"/>
                <a:gd name="connsiteY48" fmla="*/ 541868 h 2240767"/>
                <a:gd name="connsiteX49" fmla="*/ 490819 w 2570629"/>
                <a:gd name="connsiteY49" fmla="*/ 1083469 h 2240767"/>
                <a:gd name="connsiteX50" fmla="*/ 416170 w 2570629"/>
                <a:gd name="connsiteY50" fmla="*/ 1113646 h 2240767"/>
                <a:gd name="connsiteX51" fmla="*/ 374875 w 2570629"/>
                <a:gd name="connsiteY51" fmla="*/ 1078704 h 2240767"/>
                <a:gd name="connsiteX52" fmla="*/ 374875 w 2570629"/>
                <a:gd name="connsiteY52" fmla="*/ 1078704 h 2240767"/>
                <a:gd name="connsiteX53" fmla="*/ 381228 w 2570629"/>
                <a:gd name="connsiteY53" fmla="*/ 1067586 h 2240767"/>
                <a:gd name="connsiteX54" fmla="*/ 1003828 w 2570629"/>
                <a:gd name="connsiteY54" fmla="*/ 351275 h 2240767"/>
                <a:gd name="connsiteX55" fmla="*/ 1288128 w 2570629"/>
                <a:gd name="connsiteY55" fmla="*/ 62209 h 2240767"/>
                <a:gd name="connsiteX56" fmla="*/ 1329423 w 2570629"/>
                <a:gd name="connsiteY56" fmla="*/ 47914 h 2240767"/>
                <a:gd name="connsiteX57" fmla="*/ 1616899 w 2570629"/>
                <a:gd name="connsiteY57" fmla="*/ 63797 h 2240767"/>
                <a:gd name="connsiteX58" fmla="*/ 1057829 w 2570629"/>
                <a:gd name="connsiteY58" fmla="*/ 346510 h 2240767"/>
                <a:gd name="connsiteX59" fmla="*/ 1035593 w 2570629"/>
                <a:gd name="connsiteY59" fmla="*/ 403688 h 2240767"/>
                <a:gd name="connsiteX60" fmla="*/ 992710 w 2570629"/>
                <a:gd name="connsiteY60" fmla="*/ 376687 h 2240767"/>
                <a:gd name="connsiteX61" fmla="*/ 1003828 w 2570629"/>
                <a:gd name="connsiteY61" fmla="*/ 351275 h 2240767"/>
                <a:gd name="connsiteX62" fmla="*/ 1029240 w 2570629"/>
                <a:gd name="connsiteY62" fmla="*/ 1853782 h 2240767"/>
                <a:gd name="connsiteX63" fmla="*/ 1061006 w 2570629"/>
                <a:gd name="connsiteY63" fmla="*/ 1922078 h 2240767"/>
                <a:gd name="connsiteX64" fmla="*/ 1002240 w 2570629"/>
                <a:gd name="connsiteY64" fmla="*/ 1991962 h 2240767"/>
                <a:gd name="connsiteX65" fmla="*/ 959357 w 2570629"/>
                <a:gd name="connsiteY65" fmla="*/ 1926842 h 2240767"/>
                <a:gd name="connsiteX66" fmla="*/ 1029240 w 2570629"/>
                <a:gd name="connsiteY66" fmla="*/ 1853782 h 2240767"/>
                <a:gd name="connsiteX67" fmla="*/ 2121967 w 2570629"/>
                <a:gd name="connsiteY67" fmla="*/ 637164 h 2240767"/>
                <a:gd name="connsiteX68" fmla="*/ 2185498 w 2570629"/>
                <a:gd name="connsiteY68" fmla="*/ 640341 h 2240767"/>
                <a:gd name="connsiteX69" fmla="*/ 2121967 w 2570629"/>
                <a:gd name="connsiteY69" fmla="*/ 654635 h 2240767"/>
                <a:gd name="connsiteX70" fmla="*/ 2121967 w 2570629"/>
                <a:gd name="connsiteY70" fmla="*/ 637164 h 2240767"/>
                <a:gd name="connsiteX71" fmla="*/ 2439620 w 2570629"/>
                <a:gd name="connsiteY71" fmla="*/ 1445596 h 2240767"/>
                <a:gd name="connsiteX72" fmla="*/ 2229969 w 2570629"/>
                <a:gd name="connsiteY72" fmla="*/ 1675895 h 2240767"/>
                <a:gd name="connsiteX73" fmla="*/ 2376089 w 2570629"/>
                <a:gd name="connsiteY73" fmla="*/ 1504362 h 2240767"/>
                <a:gd name="connsiteX74" fmla="*/ 2361795 w 2570629"/>
                <a:gd name="connsiteY74" fmla="*/ 1137470 h 2240767"/>
                <a:gd name="connsiteX75" fmla="*/ 2418973 w 2570629"/>
                <a:gd name="connsiteY75" fmla="*/ 1110470 h 2240767"/>
                <a:gd name="connsiteX76" fmla="*/ 2439620 w 2570629"/>
                <a:gd name="connsiteY76" fmla="*/ 1445596 h 2240767"/>
                <a:gd name="connsiteX77" fmla="*/ 2125143 w 2570629"/>
                <a:gd name="connsiteY77" fmla="*/ 594281 h 2240767"/>
                <a:gd name="connsiteX78" fmla="*/ 2352265 w 2570629"/>
                <a:gd name="connsiteY78" fmla="*/ 591104 h 2240767"/>
                <a:gd name="connsiteX79" fmla="*/ 2536504 w 2570629"/>
                <a:gd name="connsiteY79" fmla="*/ 926230 h 2240767"/>
                <a:gd name="connsiteX80" fmla="*/ 2522210 w 2570629"/>
                <a:gd name="connsiteY80" fmla="*/ 957995 h 2240767"/>
                <a:gd name="connsiteX81" fmla="*/ 2349089 w 2570629"/>
                <a:gd name="connsiteY81" fmla="*/ 667341 h 2240767"/>
                <a:gd name="connsiteX82" fmla="*/ 2272852 w 2570629"/>
                <a:gd name="connsiteY82" fmla="*/ 643517 h 2240767"/>
                <a:gd name="connsiteX83" fmla="*/ 2125143 w 2570629"/>
                <a:gd name="connsiteY83" fmla="*/ 616517 h 2240767"/>
                <a:gd name="connsiteX84" fmla="*/ 2125143 w 2570629"/>
                <a:gd name="connsiteY84" fmla="*/ 595869 h 2240767"/>
                <a:gd name="connsiteX85" fmla="*/ 2125143 w 2570629"/>
                <a:gd name="connsiteY85" fmla="*/ 594281 h 2240767"/>
                <a:gd name="connsiteX86" fmla="*/ 1721724 w 2570629"/>
                <a:gd name="connsiteY86" fmla="*/ 59032 h 2240767"/>
                <a:gd name="connsiteX87" fmla="*/ 2083848 w 2570629"/>
                <a:gd name="connsiteY87" fmla="*/ 421159 h 2240767"/>
                <a:gd name="connsiteX88" fmla="*/ 1782078 w 2570629"/>
                <a:gd name="connsiteY88" fmla="*/ 113034 h 2240767"/>
                <a:gd name="connsiteX89" fmla="*/ 1753489 w 2570629"/>
                <a:gd name="connsiteY89" fmla="*/ 100327 h 2240767"/>
                <a:gd name="connsiteX90" fmla="*/ 1704253 w 2570629"/>
                <a:gd name="connsiteY90" fmla="*/ 74915 h 2240767"/>
                <a:gd name="connsiteX91" fmla="*/ 1515250 w 2570629"/>
                <a:gd name="connsiteY91" fmla="*/ 20914 h 2240767"/>
                <a:gd name="connsiteX92" fmla="*/ 1721724 w 2570629"/>
                <a:gd name="connsiteY92" fmla="*/ 59032 h 2240767"/>
                <a:gd name="connsiteX93" fmla="*/ 1151537 w 2570629"/>
                <a:gd name="connsiteY93" fmla="*/ 116210 h 2240767"/>
                <a:gd name="connsiteX94" fmla="*/ 983181 w 2570629"/>
                <a:gd name="connsiteY94" fmla="*/ 343333 h 2240767"/>
                <a:gd name="connsiteX95" fmla="*/ 975239 w 2570629"/>
                <a:gd name="connsiteY95" fmla="*/ 365569 h 2240767"/>
                <a:gd name="connsiteX96" fmla="*/ 953004 w 2570629"/>
                <a:gd name="connsiteY96" fmla="*/ 354451 h 2240767"/>
                <a:gd name="connsiteX97" fmla="*/ 965710 w 2570629"/>
                <a:gd name="connsiteY97" fmla="*/ 322686 h 2240767"/>
                <a:gd name="connsiteX98" fmla="*/ 1151537 w 2570629"/>
                <a:gd name="connsiteY98" fmla="*/ 116210 h 2240767"/>
                <a:gd name="connsiteX99" fmla="*/ 203343 w 2570629"/>
                <a:gd name="connsiteY99" fmla="*/ 513279 h 2240767"/>
                <a:gd name="connsiteX100" fmla="*/ 462230 w 2570629"/>
                <a:gd name="connsiteY100" fmla="*/ 297273 h 2240767"/>
                <a:gd name="connsiteX101" fmla="*/ 756059 w 2570629"/>
                <a:gd name="connsiteY101" fmla="*/ 300450 h 2240767"/>
                <a:gd name="connsiteX102" fmla="*/ 547996 w 2570629"/>
                <a:gd name="connsiteY102" fmla="*/ 325862 h 2240767"/>
                <a:gd name="connsiteX103" fmla="*/ 222402 w 2570629"/>
                <a:gd name="connsiteY103" fmla="*/ 599045 h 2240767"/>
                <a:gd name="connsiteX104" fmla="*/ 220813 w 2570629"/>
                <a:gd name="connsiteY104" fmla="*/ 883347 h 2240767"/>
                <a:gd name="connsiteX105" fmla="*/ 203343 w 2570629"/>
                <a:gd name="connsiteY105" fmla="*/ 513279 h 2240767"/>
                <a:gd name="connsiteX106" fmla="*/ 66752 w 2570629"/>
                <a:gd name="connsiteY106" fmla="*/ 1342358 h 2240767"/>
                <a:gd name="connsiteX107" fmla="*/ 351051 w 2570629"/>
                <a:gd name="connsiteY107" fmla="*/ 1083469 h 2240767"/>
                <a:gd name="connsiteX108" fmla="*/ 395523 w 2570629"/>
                <a:gd name="connsiteY108" fmla="*/ 1121588 h 2240767"/>
                <a:gd name="connsiteX109" fmla="*/ 187460 w 2570629"/>
                <a:gd name="connsiteY109" fmla="*/ 1348711 h 2240767"/>
                <a:gd name="connsiteX110" fmla="*/ 150930 w 2570629"/>
                <a:gd name="connsiteY110" fmla="*/ 1467831 h 2240767"/>
                <a:gd name="connsiteX111" fmla="*/ 236696 w 2570629"/>
                <a:gd name="connsiteY111" fmla="*/ 1957020 h 2240767"/>
                <a:gd name="connsiteX112" fmla="*/ 66752 w 2570629"/>
                <a:gd name="connsiteY112" fmla="*/ 1342358 h 2240767"/>
                <a:gd name="connsiteX113" fmla="*/ 473348 w 2570629"/>
                <a:gd name="connsiteY113" fmla="*/ 2106318 h 2240767"/>
                <a:gd name="connsiteX114" fmla="*/ 346286 w 2570629"/>
                <a:gd name="connsiteY114" fmla="*/ 2038022 h 2240767"/>
                <a:gd name="connsiteX115" fmla="*/ 351051 w 2570629"/>
                <a:gd name="connsiteY115" fmla="*/ 2039610 h 2240767"/>
                <a:gd name="connsiteX116" fmla="*/ 657586 w 2570629"/>
                <a:gd name="connsiteY116" fmla="*/ 2047551 h 2240767"/>
                <a:gd name="connsiteX117" fmla="*/ 940298 w 2570629"/>
                <a:gd name="connsiteY117" fmla="*/ 1941137 h 2240767"/>
                <a:gd name="connsiteX118" fmla="*/ 984769 w 2570629"/>
                <a:gd name="connsiteY118" fmla="*/ 2006256 h 2240767"/>
                <a:gd name="connsiteX119" fmla="*/ 473348 w 2570629"/>
                <a:gd name="connsiteY119" fmla="*/ 2106318 h 2240767"/>
                <a:gd name="connsiteX120" fmla="*/ 1202361 w 2570629"/>
                <a:gd name="connsiteY120" fmla="*/ 2149201 h 2240767"/>
                <a:gd name="connsiteX121" fmla="*/ 1014946 w 2570629"/>
                <a:gd name="connsiteY121" fmla="*/ 2009433 h 2240767"/>
                <a:gd name="connsiteX122" fmla="*/ 1072124 w 2570629"/>
                <a:gd name="connsiteY122" fmla="*/ 1942725 h 2240767"/>
                <a:gd name="connsiteX123" fmla="*/ 1115007 w 2570629"/>
                <a:gd name="connsiteY123" fmla="*/ 2001491 h 2240767"/>
                <a:gd name="connsiteX124" fmla="*/ 1365953 w 2570629"/>
                <a:gd name="connsiteY124" fmla="*/ 2196849 h 2240767"/>
                <a:gd name="connsiteX125" fmla="*/ 1202361 w 2570629"/>
                <a:gd name="connsiteY125" fmla="*/ 2149201 h 2240767"/>
                <a:gd name="connsiteX126" fmla="*/ 2001259 w 2570629"/>
                <a:gd name="connsiteY126" fmla="*/ 1958608 h 2240767"/>
                <a:gd name="connsiteX127" fmla="*/ 1763019 w 2570629"/>
                <a:gd name="connsiteY127" fmla="*/ 2187320 h 2240767"/>
                <a:gd name="connsiteX128" fmla="*/ 1516838 w 2570629"/>
                <a:gd name="connsiteY128" fmla="*/ 2214320 h 2240767"/>
                <a:gd name="connsiteX129" fmla="*/ 1623252 w 2570629"/>
                <a:gd name="connsiteY129" fmla="*/ 2184143 h 2240767"/>
                <a:gd name="connsiteX130" fmla="*/ 1917081 w 2570629"/>
                <a:gd name="connsiteY130" fmla="*/ 1966549 h 2240767"/>
                <a:gd name="connsiteX131" fmla="*/ 1945669 w 2570629"/>
                <a:gd name="connsiteY131" fmla="*/ 1768015 h 2240767"/>
                <a:gd name="connsiteX132" fmla="*/ 2013965 w 2570629"/>
                <a:gd name="connsiteY132" fmla="*/ 1756897 h 2240767"/>
                <a:gd name="connsiteX133" fmla="*/ 2001259 w 2570629"/>
                <a:gd name="connsiteY133" fmla="*/ 1958608 h 224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2570629" h="2240767">
                  <a:moveTo>
                    <a:pt x="2077495" y="1739426"/>
                  </a:moveTo>
                  <a:cubicBezTo>
                    <a:pt x="2247440" y="1728308"/>
                    <a:pt x="2399913" y="1617129"/>
                    <a:pt x="2458679" y="1453537"/>
                  </a:cubicBezTo>
                  <a:cubicBezTo>
                    <a:pt x="2501562" y="1336005"/>
                    <a:pt x="2493621" y="1208943"/>
                    <a:pt x="2434855" y="1099352"/>
                  </a:cubicBezTo>
                  <a:cubicBezTo>
                    <a:pt x="2461856" y="1078704"/>
                    <a:pt x="2485680" y="1050115"/>
                    <a:pt x="2501562" y="1018350"/>
                  </a:cubicBezTo>
                  <a:cubicBezTo>
                    <a:pt x="2525386" y="994526"/>
                    <a:pt x="2542857" y="965937"/>
                    <a:pt x="2555563" y="934171"/>
                  </a:cubicBezTo>
                  <a:cubicBezTo>
                    <a:pt x="2607976" y="792815"/>
                    <a:pt x="2519033" y="630811"/>
                    <a:pt x="2360207" y="572045"/>
                  </a:cubicBezTo>
                  <a:cubicBezTo>
                    <a:pt x="2285558" y="545044"/>
                    <a:pt x="2202968" y="543456"/>
                    <a:pt x="2131496" y="570457"/>
                  </a:cubicBezTo>
                  <a:cubicBezTo>
                    <a:pt x="2126732" y="338569"/>
                    <a:pt x="1966317" y="127328"/>
                    <a:pt x="1729665" y="39973"/>
                  </a:cubicBezTo>
                  <a:cubicBezTo>
                    <a:pt x="1596251" y="-9263"/>
                    <a:pt x="1454895" y="-12440"/>
                    <a:pt x="1324658" y="27267"/>
                  </a:cubicBezTo>
                  <a:cubicBezTo>
                    <a:pt x="1304010" y="32032"/>
                    <a:pt x="1283363" y="36796"/>
                    <a:pt x="1262715" y="43150"/>
                  </a:cubicBezTo>
                  <a:cubicBezTo>
                    <a:pt x="1119772" y="87621"/>
                    <a:pt x="1008593" y="184506"/>
                    <a:pt x="948239" y="313156"/>
                  </a:cubicBezTo>
                  <a:cubicBezTo>
                    <a:pt x="943474" y="324274"/>
                    <a:pt x="938709" y="333804"/>
                    <a:pt x="935533" y="344922"/>
                  </a:cubicBezTo>
                  <a:cubicBezTo>
                    <a:pt x="911709" y="333804"/>
                    <a:pt x="887885" y="325862"/>
                    <a:pt x="862473" y="319509"/>
                  </a:cubicBezTo>
                  <a:cubicBezTo>
                    <a:pt x="856120" y="316333"/>
                    <a:pt x="849766" y="313156"/>
                    <a:pt x="843413" y="309980"/>
                  </a:cubicBezTo>
                  <a:cubicBezTo>
                    <a:pt x="717940" y="252802"/>
                    <a:pt x="581350" y="240096"/>
                    <a:pt x="457465" y="276626"/>
                  </a:cubicBezTo>
                  <a:cubicBezTo>
                    <a:pt x="333580" y="313156"/>
                    <a:pt x="236696" y="394158"/>
                    <a:pt x="185872" y="503749"/>
                  </a:cubicBezTo>
                  <a:cubicBezTo>
                    <a:pt x="109635" y="667341"/>
                    <a:pt x="150930" y="859522"/>
                    <a:pt x="282756" y="1000879"/>
                  </a:cubicBezTo>
                  <a:cubicBezTo>
                    <a:pt x="298638" y="1023115"/>
                    <a:pt x="316109" y="1045350"/>
                    <a:pt x="335169" y="1065998"/>
                  </a:cubicBezTo>
                  <a:cubicBezTo>
                    <a:pt x="208107" y="1113646"/>
                    <a:pt x="104870" y="1208943"/>
                    <a:pt x="47693" y="1332828"/>
                  </a:cubicBezTo>
                  <a:cubicBezTo>
                    <a:pt x="-9485" y="1458302"/>
                    <a:pt x="-15838" y="1598070"/>
                    <a:pt x="31810" y="1728308"/>
                  </a:cubicBezTo>
                  <a:cubicBezTo>
                    <a:pt x="77870" y="1852194"/>
                    <a:pt x="165224" y="1950667"/>
                    <a:pt x="282756" y="2011021"/>
                  </a:cubicBezTo>
                  <a:cubicBezTo>
                    <a:pt x="333580" y="2060258"/>
                    <a:pt x="395523" y="2101553"/>
                    <a:pt x="466995" y="2126965"/>
                  </a:cubicBezTo>
                  <a:cubicBezTo>
                    <a:pt x="471759" y="2128553"/>
                    <a:pt x="474936" y="2130142"/>
                    <a:pt x="479701" y="2131730"/>
                  </a:cubicBezTo>
                  <a:cubicBezTo>
                    <a:pt x="663939" y="2193673"/>
                    <a:pt x="860884" y="2150789"/>
                    <a:pt x="1000652" y="2023727"/>
                  </a:cubicBezTo>
                  <a:cubicBezTo>
                    <a:pt x="1051476" y="2084082"/>
                    <a:pt x="1118183" y="2133318"/>
                    <a:pt x="1194420" y="2168260"/>
                  </a:cubicBezTo>
                  <a:cubicBezTo>
                    <a:pt x="1277010" y="2206379"/>
                    <a:pt x="1362776" y="2223850"/>
                    <a:pt x="1443778" y="2222262"/>
                  </a:cubicBezTo>
                  <a:cubicBezTo>
                    <a:pt x="1554956" y="2250851"/>
                    <a:pt x="1669311" y="2246086"/>
                    <a:pt x="1772548" y="2209555"/>
                  </a:cubicBezTo>
                  <a:cubicBezTo>
                    <a:pt x="1893257" y="2165084"/>
                    <a:pt x="1982200" y="2079317"/>
                    <a:pt x="2021906" y="1968138"/>
                  </a:cubicBezTo>
                  <a:cubicBezTo>
                    <a:pt x="2047318" y="1899842"/>
                    <a:pt x="2052083" y="1825193"/>
                    <a:pt x="2036200" y="1752132"/>
                  </a:cubicBezTo>
                  <a:cubicBezTo>
                    <a:pt x="2045730" y="1748956"/>
                    <a:pt x="2055260" y="1745779"/>
                    <a:pt x="2064789" y="1742603"/>
                  </a:cubicBezTo>
                  <a:cubicBezTo>
                    <a:pt x="2067966" y="1741014"/>
                    <a:pt x="2072731" y="1739426"/>
                    <a:pt x="2077495" y="1739426"/>
                  </a:cubicBezTo>
                  <a:close/>
                  <a:moveTo>
                    <a:pt x="1392953" y="2184143"/>
                  </a:moveTo>
                  <a:cubicBezTo>
                    <a:pt x="1359600" y="2171437"/>
                    <a:pt x="1326246" y="2155554"/>
                    <a:pt x="1296069" y="2138083"/>
                  </a:cubicBezTo>
                  <a:cubicBezTo>
                    <a:pt x="1299246" y="2139671"/>
                    <a:pt x="1302422" y="2141260"/>
                    <a:pt x="1305599" y="2142848"/>
                  </a:cubicBezTo>
                  <a:cubicBezTo>
                    <a:pt x="1377070" y="2174613"/>
                    <a:pt x="1451719" y="2190496"/>
                    <a:pt x="1521603" y="2192084"/>
                  </a:cubicBezTo>
                  <a:cubicBezTo>
                    <a:pt x="1496190" y="2196849"/>
                    <a:pt x="1470778" y="2200026"/>
                    <a:pt x="1443778" y="2200026"/>
                  </a:cubicBezTo>
                  <a:cubicBezTo>
                    <a:pt x="1427895" y="2195261"/>
                    <a:pt x="1410424" y="2190496"/>
                    <a:pt x="1392953" y="2184143"/>
                  </a:cubicBezTo>
                  <a:close/>
                  <a:moveTo>
                    <a:pt x="293874" y="1991962"/>
                  </a:moveTo>
                  <a:cubicBezTo>
                    <a:pt x="190636" y="1890312"/>
                    <a:pt x="135047" y="1748956"/>
                    <a:pt x="144577" y="1602835"/>
                  </a:cubicBezTo>
                  <a:cubicBezTo>
                    <a:pt x="162048" y="1772780"/>
                    <a:pt x="265285" y="1928431"/>
                    <a:pt x="432053" y="2003080"/>
                  </a:cubicBezTo>
                  <a:cubicBezTo>
                    <a:pt x="476524" y="2023727"/>
                    <a:pt x="524172" y="2036434"/>
                    <a:pt x="570232" y="2042787"/>
                  </a:cubicBezTo>
                  <a:cubicBezTo>
                    <a:pt x="482877" y="2052316"/>
                    <a:pt x="393934" y="2038022"/>
                    <a:pt x="308168" y="1999903"/>
                  </a:cubicBezTo>
                  <a:cubicBezTo>
                    <a:pt x="303403" y="1996727"/>
                    <a:pt x="298638" y="1995138"/>
                    <a:pt x="293874" y="1991962"/>
                  </a:cubicBezTo>
                  <a:close/>
                  <a:moveTo>
                    <a:pt x="381228" y="1067586"/>
                  </a:moveTo>
                  <a:cubicBezTo>
                    <a:pt x="381228" y="1064410"/>
                    <a:pt x="379640" y="1059645"/>
                    <a:pt x="376463" y="1058057"/>
                  </a:cubicBezTo>
                  <a:cubicBezTo>
                    <a:pt x="347875" y="1037409"/>
                    <a:pt x="320874" y="1013585"/>
                    <a:pt x="298638" y="989761"/>
                  </a:cubicBezTo>
                  <a:cubicBezTo>
                    <a:pt x="220813" y="875405"/>
                    <a:pt x="198578" y="737225"/>
                    <a:pt x="244637" y="610163"/>
                  </a:cubicBezTo>
                  <a:cubicBezTo>
                    <a:pt x="276403" y="522808"/>
                    <a:pt x="338345" y="452924"/>
                    <a:pt x="416170" y="406864"/>
                  </a:cubicBezTo>
                  <a:cubicBezTo>
                    <a:pt x="373287" y="443395"/>
                    <a:pt x="338345" y="487866"/>
                    <a:pt x="314521" y="541868"/>
                  </a:cubicBezTo>
                  <a:cubicBezTo>
                    <a:pt x="230343" y="729284"/>
                    <a:pt x="308168" y="953231"/>
                    <a:pt x="490819" y="1083469"/>
                  </a:cubicBezTo>
                  <a:cubicBezTo>
                    <a:pt x="465406" y="1091410"/>
                    <a:pt x="439994" y="1100940"/>
                    <a:pt x="416170" y="1113646"/>
                  </a:cubicBezTo>
                  <a:cubicBezTo>
                    <a:pt x="401876" y="1102528"/>
                    <a:pt x="387581" y="1091410"/>
                    <a:pt x="374875" y="1078704"/>
                  </a:cubicBezTo>
                  <a:cubicBezTo>
                    <a:pt x="374875" y="1078704"/>
                    <a:pt x="374875" y="1078704"/>
                    <a:pt x="374875" y="1078704"/>
                  </a:cubicBezTo>
                  <a:cubicBezTo>
                    <a:pt x="378052" y="1073939"/>
                    <a:pt x="381228" y="1070763"/>
                    <a:pt x="381228" y="1067586"/>
                  </a:cubicBezTo>
                  <a:close/>
                  <a:moveTo>
                    <a:pt x="1003828" y="351275"/>
                  </a:moveTo>
                  <a:cubicBezTo>
                    <a:pt x="1051476" y="221036"/>
                    <a:pt x="1153125" y="117798"/>
                    <a:pt x="1288128" y="62209"/>
                  </a:cubicBezTo>
                  <a:cubicBezTo>
                    <a:pt x="1302422" y="55856"/>
                    <a:pt x="1316716" y="51091"/>
                    <a:pt x="1329423" y="47914"/>
                  </a:cubicBezTo>
                  <a:cubicBezTo>
                    <a:pt x="1423130" y="28855"/>
                    <a:pt x="1523191" y="35208"/>
                    <a:pt x="1616899" y="63797"/>
                  </a:cubicBezTo>
                  <a:cubicBezTo>
                    <a:pt x="1383424" y="28855"/>
                    <a:pt x="1153125" y="136858"/>
                    <a:pt x="1057829" y="346510"/>
                  </a:cubicBezTo>
                  <a:cubicBezTo>
                    <a:pt x="1049888" y="365569"/>
                    <a:pt x="1041947" y="384628"/>
                    <a:pt x="1035593" y="403688"/>
                  </a:cubicBezTo>
                  <a:cubicBezTo>
                    <a:pt x="1021299" y="394158"/>
                    <a:pt x="1008593" y="384628"/>
                    <a:pt x="992710" y="376687"/>
                  </a:cubicBezTo>
                  <a:cubicBezTo>
                    <a:pt x="997475" y="368746"/>
                    <a:pt x="1000652" y="359216"/>
                    <a:pt x="1003828" y="351275"/>
                  </a:cubicBezTo>
                  <a:close/>
                  <a:moveTo>
                    <a:pt x="1029240" y="1853782"/>
                  </a:moveTo>
                  <a:cubicBezTo>
                    <a:pt x="1037182" y="1877606"/>
                    <a:pt x="1048300" y="1899842"/>
                    <a:pt x="1061006" y="1922078"/>
                  </a:cubicBezTo>
                  <a:cubicBezTo>
                    <a:pt x="1043535" y="1947490"/>
                    <a:pt x="1022887" y="1971314"/>
                    <a:pt x="1002240" y="1991962"/>
                  </a:cubicBezTo>
                  <a:cubicBezTo>
                    <a:pt x="986357" y="1971314"/>
                    <a:pt x="972063" y="1950667"/>
                    <a:pt x="959357" y="1926842"/>
                  </a:cubicBezTo>
                  <a:cubicBezTo>
                    <a:pt x="984769" y="1906195"/>
                    <a:pt x="1008593" y="1880783"/>
                    <a:pt x="1029240" y="1853782"/>
                  </a:cubicBezTo>
                  <a:close/>
                  <a:moveTo>
                    <a:pt x="2121967" y="637164"/>
                  </a:moveTo>
                  <a:cubicBezTo>
                    <a:pt x="2142614" y="635576"/>
                    <a:pt x="2164850" y="637164"/>
                    <a:pt x="2185498" y="640341"/>
                  </a:cubicBezTo>
                  <a:cubicBezTo>
                    <a:pt x="2163262" y="641929"/>
                    <a:pt x="2141026" y="646694"/>
                    <a:pt x="2121967" y="654635"/>
                  </a:cubicBezTo>
                  <a:cubicBezTo>
                    <a:pt x="2121967" y="648282"/>
                    <a:pt x="2121967" y="643517"/>
                    <a:pt x="2121967" y="637164"/>
                  </a:cubicBezTo>
                  <a:close/>
                  <a:moveTo>
                    <a:pt x="2439620" y="1445596"/>
                  </a:moveTo>
                  <a:cubicBezTo>
                    <a:pt x="2401501" y="1548833"/>
                    <a:pt x="2325265" y="1629835"/>
                    <a:pt x="2229969" y="1675895"/>
                  </a:cubicBezTo>
                  <a:cubicBezTo>
                    <a:pt x="2291911" y="1634600"/>
                    <a:pt x="2342736" y="1577422"/>
                    <a:pt x="2376089" y="1504362"/>
                  </a:cubicBezTo>
                  <a:cubicBezTo>
                    <a:pt x="2431679" y="1382065"/>
                    <a:pt x="2422149" y="1247061"/>
                    <a:pt x="2361795" y="1137470"/>
                  </a:cubicBezTo>
                  <a:cubicBezTo>
                    <a:pt x="2382442" y="1131117"/>
                    <a:pt x="2401501" y="1121588"/>
                    <a:pt x="2418973" y="1110470"/>
                  </a:cubicBezTo>
                  <a:cubicBezTo>
                    <a:pt x="2471385" y="1215296"/>
                    <a:pt x="2479327" y="1334416"/>
                    <a:pt x="2439620" y="1445596"/>
                  </a:cubicBezTo>
                  <a:close/>
                  <a:moveTo>
                    <a:pt x="2125143" y="594281"/>
                  </a:moveTo>
                  <a:cubicBezTo>
                    <a:pt x="2193439" y="564103"/>
                    <a:pt x="2277617" y="562515"/>
                    <a:pt x="2352265" y="591104"/>
                  </a:cubicBezTo>
                  <a:cubicBezTo>
                    <a:pt x="2501562" y="645105"/>
                    <a:pt x="2584152" y="795991"/>
                    <a:pt x="2536504" y="926230"/>
                  </a:cubicBezTo>
                  <a:cubicBezTo>
                    <a:pt x="2531739" y="937348"/>
                    <a:pt x="2526975" y="946877"/>
                    <a:pt x="2522210" y="957995"/>
                  </a:cubicBezTo>
                  <a:cubicBezTo>
                    <a:pt x="2539681" y="845228"/>
                    <a:pt x="2471385" y="724519"/>
                    <a:pt x="2349089" y="667341"/>
                  </a:cubicBezTo>
                  <a:cubicBezTo>
                    <a:pt x="2323677" y="656223"/>
                    <a:pt x="2298264" y="648282"/>
                    <a:pt x="2272852" y="643517"/>
                  </a:cubicBezTo>
                  <a:cubicBezTo>
                    <a:pt x="2225204" y="622870"/>
                    <a:pt x="2174380" y="613340"/>
                    <a:pt x="2125143" y="616517"/>
                  </a:cubicBezTo>
                  <a:cubicBezTo>
                    <a:pt x="2125143" y="610163"/>
                    <a:pt x="2125143" y="602222"/>
                    <a:pt x="2125143" y="595869"/>
                  </a:cubicBezTo>
                  <a:cubicBezTo>
                    <a:pt x="2123555" y="595869"/>
                    <a:pt x="2123555" y="595869"/>
                    <a:pt x="2125143" y="594281"/>
                  </a:cubicBezTo>
                  <a:close/>
                  <a:moveTo>
                    <a:pt x="1721724" y="59032"/>
                  </a:moveTo>
                  <a:cubicBezTo>
                    <a:pt x="1898021" y="124152"/>
                    <a:pt x="2029848" y="259155"/>
                    <a:pt x="2083848" y="421159"/>
                  </a:cubicBezTo>
                  <a:cubicBezTo>
                    <a:pt x="2029848" y="292509"/>
                    <a:pt x="1925022" y="178153"/>
                    <a:pt x="1782078" y="113034"/>
                  </a:cubicBezTo>
                  <a:cubicBezTo>
                    <a:pt x="1772548" y="108269"/>
                    <a:pt x="1763019" y="105092"/>
                    <a:pt x="1753489" y="100327"/>
                  </a:cubicBezTo>
                  <a:cubicBezTo>
                    <a:pt x="1737607" y="90798"/>
                    <a:pt x="1721724" y="82856"/>
                    <a:pt x="1704253" y="74915"/>
                  </a:cubicBezTo>
                  <a:cubicBezTo>
                    <a:pt x="1642311" y="46326"/>
                    <a:pt x="1578780" y="28855"/>
                    <a:pt x="1515250" y="20914"/>
                  </a:cubicBezTo>
                  <a:cubicBezTo>
                    <a:pt x="1583545" y="20914"/>
                    <a:pt x="1653429" y="35208"/>
                    <a:pt x="1721724" y="59032"/>
                  </a:cubicBezTo>
                  <a:close/>
                  <a:moveTo>
                    <a:pt x="1151537" y="116210"/>
                  </a:moveTo>
                  <a:cubicBezTo>
                    <a:pt x="1075300" y="174976"/>
                    <a:pt x="1016534" y="252802"/>
                    <a:pt x="983181" y="343333"/>
                  </a:cubicBezTo>
                  <a:cubicBezTo>
                    <a:pt x="980004" y="351275"/>
                    <a:pt x="978416" y="357628"/>
                    <a:pt x="975239" y="365569"/>
                  </a:cubicBezTo>
                  <a:cubicBezTo>
                    <a:pt x="968886" y="362393"/>
                    <a:pt x="960945" y="357628"/>
                    <a:pt x="953004" y="354451"/>
                  </a:cubicBezTo>
                  <a:cubicBezTo>
                    <a:pt x="957768" y="343333"/>
                    <a:pt x="960945" y="332215"/>
                    <a:pt x="965710" y="322686"/>
                  </a:cubicBezTo>
                  <a:cubicBezTo>
                    <a:pt x="1007005" y="236919"/>
                    <a:pt x="1070535" y="167035"/>
                    <a:pt x="1151537" y="116210"/>
                  </a:cubicBezTo>
                  <a:close/>
                  <a:moveTo>
                    <a:pt x="203343" y="513279"/>
                  </a:moveTo>
                  <a:cubicBezTo>
                    <a:pt x="250991" y="408453"/>
                    <a:pt x="343110" y="332215"/>
                    <a:pt x="462230" y="297273"/>
                  </a:cubicBezTo>
                  <a:cubicBezTo>
                    <a:pt x="555937" y="270273"/>
                    <a:pt x="659175" y="271861"/>
                    <a:pt x="756059" y="300450"/>
                  </a:cubicBezTo>
                  <a:cubicBezTo>
                    <a:pt x="682999" y="294097"/>
                    <a:pt x="613115" y="303627"/>
                    <a:pt x="547996" y="325862"/>
                  </a:cubicBezTo>
                  <a:cubicBezTo>
                    <a:pt x="398699" y="360804"/>
                    <a:pt x="274815" y="457689"/>
                    <a:pt x="222402" y="599045"/>
                  </a:cubicBezTo>
                  <a:cubicBezTo>
                    <a:pt x="187460" y="692754"/>
                    <a:pt x="189048" y="791227"/>
                    <a:pt x="220813" y="883347"/>
                  </a:cubicBezTo>
                  <a:cubicBezTo>
                    <a:pt x="158871" y="767403"/>
                    <a:pt x="149342" y="632399"/>
                    <a:pt x="203343" y="513279"/>
                  </a:cubicBezTo>
                  <a:close/>
                  <a:moveTo>
                    <a:pt x="66752" y="1342358"/>
                  </a:moveTo>
                  <a:cubicBezTo>
                    <a:pt x="122341" y="1221649"/>
                    <a:pt x="225578" y="1127941"/>
                    <a:pt x="351051" y="1083469"/>
                  </a:cubicBezTo>
                  <a:cubicBezTo>
                    <a:pt x="365346" y="1096175"/>
                    <a:pt x="379640" y="1110470"/>
                    <a:pt x="395523" y="1121588"/>
                  </a:cubicBezTo>
                  <a:cubicBezTo>
                    <a:pt x="306580" y="1170824"/>
                    <a:pt x="231931" y="1248650"/>
                    <a:pt x="187460" y="1348711"/>
                  </a:cubicBezTo>
                  <a:cubicBezTo>
                    <a:pt x="169989" y="1388418"/>
                    <a:pt x="157283" y="1428125"/>
                    <a:pt x="150930" y="1467831"/>
                  </a:cubicBezTo>
                  <a:cubicBezTo>
                    <a:pt x="93752" y="1639365"/>
                    <a:pt x="131871" y="1822017"/>
                    <a:pt x="236696" y="1957020"/>
                  </a:cubicBezTo>
                  <a:cubicBezTo>
                    <a:pt x="39751" y="1822017"/>
                    <a:pt x="-34897" y="1563128"/>
                    <a:pt x="66752" y="1342358"/>
                  </a:cubicBezTo>
                  <a:close/>
                  <a:moveTo>
                    <a:pt x="473348" y="2106318"/>
                  </a:moveTo>
                  <a:cubicBezTo>
                    <a:pt x="427288" y="2088846"/>
                    <a:pt x="384405" y="2066611"/>
                    <a:pt x="346286" y="2038022"/>
                  </a:cubicBezTo>
                  <a:cubicBezTo>
                    <a:pt x="347875" y="2038022"/>
                    <a:pt x="349463" y="2039610"/>
                    <a:pt x="351051" y="2039610"/>
                  </a:cubicBezTo>
                  <a:cubicBezTo>
                    <a:pt x="452700" y="2074552"/>
                    <a:pt x="559114" y="2074552"/>
                    <a:pt x="657586" y="2047551"/>
                  </a:cubicBezTo>
                  <a:cubicBezTo>
                    <a:pt x="760824" y="2042787"/>
                    <a:pt x="859296" y="2006256"/>
                    <a:pt x="940298" y="1941137"/>
                  </a:cubicBezTo>
                  <a:cubicBezTo>
                    <a:pt x="953004" y="1963373"/>
                    <a:pt x="968886" y="1985609"/>
                    <a:pt x="984769" y="2006256"/>
                  </a:cubicBezTo>
                  <a:cubicBezTo>
                    <a:pt x="851355" y="2131730"/>
                    <a:pt x="654410" y="2173025"/>
                    <a:pt x="473348" y="2106318"/>
                  </a:cubicBezTo>
                  <a:close/>
                  <a:moveTo>
                    <a:pt x="1202361" y="2149201"/>
                  </a:moveTo>
                  <a:cubicBezTo>
                    <a:pt x="1129301" y="2115847"/>
                    <a:pt x="1065771" y="2066611"/>
                    <a:pt x="1014946" y="2009433"/>
                  </a:cubicBezTo>
                  <a:cubicBezTo>
                    <a:pt x="1035593" y="1988785"/>
                    <a:pt x="1054653" y="1966549"/>
                    <a:pt x="1072124" y="1942725"/>
                  </a:cubicBezTo>
                  <a:cubicBezTo>
                    <a:pt x="1084830" y="1963373"/>
                    <a:pt x="1099124" y="1982432"/>
                    <a:pt x="1115007" y="2001491"/>
                  </a:cubicBezTo>
                  <a:cubicBezTo>
                    <a:pt x="1175361" y="2087258"/>
                    <a:pt x="1262715" y="2155554"/>
                    <a:pt x="1365953" y="2196849"/>
                  </a:cubicBezTo>
                  <a:cubicBezTo>
                    <a:pt x="1311952" y="2188908"/>
                    <a:pt x="1256362" y="2173025"/>
                    <a:pt x="1202361" y="2149201"/>
                  </a:cubicBezTo>
                  <a:close/>
                  <a:moveTo>
                    <a:pt x="2001259" y="1958608"/>
                  </a:moveTo>
                  <a:cubicBezTo>
                    <a:pt x="1963140" y="2063434"/>
                    <a:pt x="1878962" y="2144436"/>
                    <a:pt x="1763019" y="2187320"/>
                  </a:cubicBezTo>
                  <a:cubicBezTo>
                    <a:pt x="1686782" y="2215908"/>
                    <a:pt x="1602604" y="2223850"/>
                    <a:pt x="1516838" y="2214320"/>
                  </a:cubicBezTo>
                  <a:cubicBezTo>
                    <a:pt x="1553368" y="2207967"/>
                    <a:pt x="1589898" y="2198437"/>
                    <a:pt x="1623252" y="2184143"/>
                  </a:cubicBezTo>
                  <a:cubicBezTo>
                    <a:pt x="1753489" y="2160319"/>
                    <a:pt x="1864668" y="2084082"/>
                    <a:pt x="1917081" y="1966549"/>
                  </a:cubicBezTo>
                  <a:cubicBezTo>
                    <a:pt x="1945669" y="1903018"/>
                    <a:pt x="1955199" y="1834723"/>
                    <a:pt x="1945669" y="1768015"/>
                  </a:cubicBezTo>
                  <a:cubicBezTo>
                    <a:pt x="1967905" y="1766427"/>
                    <a:pt x="1991729" y="1763250"/>
                    <a:pt x="2013965" y="1756897"/>
                  </a:cubicBezTo>
                  <a:cubicBezTo>
                    <a:pt x="2029848" y="1825193"/>
                    <a:pt x="2025083" y="1895077"/>
                    <a:pt x="2001259" y="1958608"/>
                  </a:cubicBezTo>
                  <a:close/>
                </a:path>
              </a:pathLst>
            </a:custGeom>
            <a:solidFill>
              <a:srgbClr val="E4F2F7"/>
            </a:solidFill>
            <a:ln w="158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รูปแบบอิสระ: รูปร่าง 35">
              <a:extLst>
                <a:ext uri="{FF2B5EF4-FFF2-40B4-BE49-F238E27FC236}">
                  <a16:creationId xmlns:a16="http://schemas.microsoft.com/office/drawing/2014/main" id="{7E80F018-EC21-4A08-991C-B2A48AAC34F7}"/>
                </a:ext>
              </a:extLst>
            </p:cNvPr>
            <p:cNvSpPr/>
            <p:nvPr/>
          </p:nvSpPr>
          <p:spPr>
            <a:xfrm>
              <a:off x="273098" y="402606"/>
              <a:ext cx="200295" cy="147955"/>
            </a:xfrm>
            <a:custGeom>
              <a:avLst/>
              <a:gdLst>
                <a:gd name="connsiteX0" fmla="*/ 30618 w 200295"/>
                <a:gd name="connsiteY0" fmla="*/ 68534 h 147955"/>
                <a:gd name="connsiteX1" fmla="*/ 141797 w 200295"/>
                <a:gd name="connsiteY1" fmla="*/ 135241 h 147955"/>
                <a:gd name="connsiteX2" fmla="*/ 192621 w 200295"/>
                <a:gd name="connsiteY2" fmla="*/ 90770 h 147955"/>
                <a:gd name="connsiteX3" fmla="*/ 33795 w 200295"/>
                <a:gd name="connsiteY3" fmla="*/ 238 h 147955"/>
                <a:gd name="connsiteX4" fmla="*/ 30618 w 200295"/>
                <a:gd name="connsiteY4" fmla="*/ 68534 h 147955"/>
                <a:gd name="connsiteX5" fmla="*/ 30618 w 200295"/>
                <a:gd name="connsiteY5" fmla="*/ 68534 h 14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95" h="147955">
                  <a:moveTo>
                    <a:pt x="30618" y="68534"/>
                  </a:moveTo>
                  <a:cubicBezTo>
                    <a:pt x="76678" y="74887"/>
                    <a:pt x="114796" y="98711"/>
                    <a:pt x="141797" y="135241"/>
                  </a:cubicBezTo>
                  <a:cubicBezTo>
                    <a:pt x="168797" y="170183"/>
                    <a:pt x="219622" y="125712"/>
                    <a:pt x="192621" y="90770"/>
                  </a:cubicBezTo>
                  <a:cubicBezTo>
                    <a:pt x="152915" y="39945"/>
                    <a:pt x="97325" y="9768"/>
                    <a:pt x="33795" y="238"/>
                  </a:cubicBezTo>
                  <a:cubicBezTo>
                    <a:pt x="-9088" y="-4527"/>
                    <a:pt x="-12265" y="63769"/>
                    <a:pt x="30618" y="68534"/>
                  </a:cubicBezTo>
                  <a:lnTo>
                    <a:pt x="30618" y="68534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8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รูปแบบอิสระ: รูปร่าง 36">
              <a:extLst>
                <a:ext uri="{FF2B5EF4-FFF2-40B4-BE49-F238E27FC236}">
                  <a16:creationId xmlns:a16="http://schemas.microsoft.com/office/drawing/2014/main" id="{37FFBEF0-38EF-4325-96DF-ACEF74BD52DC}"/>
                </a:ext>
              </a:extLst>
            </p:cNvPr>
            <p:cNvSpPr/>
            <p:nvPr/>
          </p:nvSpPr>
          <p:spPr>
            <a:xfrm>
              <a:off x="467324" y="568941"/>
              <a:ext cx="172171" cy="341042"/>
            </a:xfrm>
            <a:custGeom>
              <a:avLst/>
              <a:gdLst>
                <a:gd name="connsiteX0" fmla="*/ 4748 w 172171"/>
                <a:gd name="connsiteY0" fmla="*/ 46731 h 341042"/>
                <a:gd name="connsiteX1" fmla="*/ 104809 w 172171"/>
                <a:gd name="connsiteY1" fmla="*/ 315150 h 341042"/>
                <a:gd name="connsiteX2" fmla="*/ 171516 w 172171"/>
                <a:gd name="connsiteY2" fmla="*/ 300855 h 341042"/>
                <a:gd name="connsiteX3" fmla="*/ 65102 w 172171"/>
                <a:gd name="connsiteY3" fmla="*/ 16554 h 341042"/>
                <a:gd name="connsiteX4" fmla="*/ 4748 w 172171"/>
                <a:gd name="connsiteY4" fmla="*/ 46731 h 341042"/>
                <a:gd name="connsiteX5" fmla="*/ 4748 w 172171"/>
                <a:gd name="connsiteY5" fmla="*/ 46731 h 34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171" h="341042">
                  <a:moveTo>
                    <a:pt x="4748" y="46731"/>
                  </a:moveTo>
                  <a:cubicBezTo>
                    <a:pt x="53984" y="130910"/>
                    <a:pt x="87338" y="219853"/>
                    <a:pt x="104809" y="315150"/>
                  </a:cubicBezTo>
                  <a:cubicBezTo>
                    <a:pt x="112750" y="358033"/>
                    <a:pt x="179457" y="343739"/>
                    <a:pt x="171516" y="300855"/>
                  </a:cubicBezTo>
                  <a:cubicBezTo>
                    <a:pt x="152457" y="200794"/>
                    <a:pt x="117515" y="103909"/>
                    <a:pt x="65102" y="16554"/>
                  </a:cubicBezTo>
                  <a:cubicBezTo>
                    <a:pt x="44455" y="-19976"/>
                    <a:pt x="-17488" y="10201"/>
                    <a:pt x="4748" y="46731"/>
                  </a:cubicBezTo>
                  <a:lnTo>
                    <a:pt x="4748" y="4673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8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รูปแบบอิสระ: รูปร่าง 37">
              <a:extLst>
                <a:ext uri="{FF2B5EF4-FFF2-40B4-BE49-F238E27FC236}">
                  <a16:creationId xmlns:a16="http://schemas.microsoft.com/office/drawing/2014/main" id="{2C4CB874-C4B5-4F18-A06F-D75A07D41CE6}"/>
                </a:ext>
              </a:extLst>
            </p:cNvPr>
            <p:cNvSpPr/>
            <p:nvPr/>
          </p:nvSpPr>
          <p:spPr>
            <a:xfrm>
              <a:off x="820145" y="1404565"/>
              <a:ext cx="122728" cy="330747"/>
            </a:xfrm>
            <a:custGeom>
              <a:avLst/>
              <a:gdLst>
                <a:gd name="connsiteX0" fmla="*/ 55346 w 122728"/>
                <a:gd name="connsiteY0" fmla="*/ 40187 h 330747"/>
                <a:gd name="connsiteX1" fmla="*/ 4522 w 122728"/>
                <a:gd name="connsiteY1" fmla="*/ 276840 h 330747"/>
                <a:gd name="connsiteX2" fmla="*/ 60111 w 122728"/>
                <a:gd name="connsiteY2" fmla="*/ 314959 h 330747"/>
                <a:gd name="connsiteX3" fmla="*/ 120465 w 122728"/>
                <a:gd name="connsiteY3" fmla="*/ 25893 h 330747"/>
                <a:gd name="connsiteX4" fmla="*/ 55346 w 122728"/>
                <a:gd name="connsiteY4" fmla="*/ 40187 h 330747"/>
                <a:gd name="connsiteX5" fmla="*/ 55346 w 122728"/>
                <a:gd name="connsiteY5" fmla="*/ 40187 h 33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728" h="330747">
                  <a:moveTo>
                    <a:pt x="55346" y="40187"/>
                  </a:moveTo>
                  <a:cubicBezTo>
                    <a:pt x="63287" y="122777"/>
                    <a:pt x="45817" y="203780"/>
                    <a:pt x="4522" y="276840"/>
                  </a:cubicBezTo>
                  <a:cubicBezTo>
                    <a:pt x="-16126" y="314959"/>
                    <a:pt x="39463" y="353077"/>
                    <a:pt x="60111" y="314959"/>
                  </a:cubicBezTo>
                  <a:cubicBezTo>
                    <a:pt x="109347" y="224427"/>
                    <a:pt x="129995" y="129131"/>
                    <a:pt x="120465" y="25893"/>
                  </a:cubicBezTo>
                  <a:cubicBezTo>
                    <a:pt x="117289" y="-16991"/>
                    <a:pt x="50581" y="-2696"/>
                    <a:pt x="55346" y="40187"/>
                  </a:cubicBezTo>
                  <a:lnTo>
                    <a:pt x="55346" y="40187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8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รูปแบบอิสระ: รูปร่าง 38">
              <a:extLst>
                <a:ext uri="{FF2B5EF4-FFF2-40B4-BE49-F238E27FC236}">
                  <a16:creationId xmlns:a16="http://schemas.microsoft.com/office/drawing/2014/main" id="{995C06DC-0A84-4A8D-92A5-7053B1A0BE94}"/>
                </a:ext>
              </a:extLst>
            </p:cNvPr>
            <p:cNvSpPr/>
            <p:nvPr/>
          </p:nvSpPr>
          <p:spPr>
            <a:xfrm>
              <a:off x="672255" y="1768821"/>
              <a:ext cx="91997" cy="79291"/>
            </a:xfrm>
            <a:custGeom>
              <a:avLst/>
              <a:gdLst>
                <a:gd name="connsiteX0" fmla="*/ 42822 w 91997"/>
                <a:gd name="connsiteY0" fmla="*/ 3115 h 79291"/>
                <a:gd name="connsiteX1" fmla="*/ 18998 w 91997"/>
                <a:gd name="connsiteY1" fmla="*/ 14233 h 79291"/>
                <a:gd name="connsiteX2" fmla="*/ 3115 w 91997"/>
                <a:gd name="connsiteY2" fmla="*/ 60293 h 79291"/>
                <a:gd name="connsiteX3" fmla="*/ 49175 w 91997"/>
                <a:gd name="connsiteY3" fmla="*/ 76176 h 79291"/>
                <a:gd name="connsiteX4" fmla="*/ 72999 w 91997"/>
                <a:gd name="connsiteY4" fmla="*/ 65058 h 79291"/>
                <a:gd name="connsiteX5" fmla="*/ 88882 w 91997"/>
                <a:gd name="connsiteY5" fmla="*/ 18998 h 79291"/>
                <a:gd name="connsiteX6" fmla="*/ 42822 w 91997"/>
                <a:gd name="connsiteY6" fmla="*/ 3115 h 79291"/>
                <a:gd name="connsiteX7" fmla="*/ 42822 w 91997"/>
                <a:gd name="connsiteY7" fmla="*/ 3115 h 7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997" h="79291">
                  <a:moveTo>
                    <a:pt x="42822" y="3115"/>
                  </a:moveTo>
                  <a:cubicBezTo>
                    <a:pt x="34881" y="6292"/>
                    <a:pt x="26939" y="11057"/>
                    <a:pt x="18998" y="14233"/>
                  </a:cubicBezTo>
                  <a:cubicBezTo>
                    <a:pt x="3115" y="22175"/>
                    <a:pt x="-4826" y="42822"/>
                    <a:pt x="3115" y="60293"/>
                  </a:cubicBezTo>
                  <a:cubicBezTo>
                    <a:pt x="12645" y="76176"/>
                    <a:pt x="31704" y="84117"/>
                    <a:pt x="49175" y="76176"/>
                  </a:cubicBezTo>
                  <a:cubicBezTo>
                    <a:pt x="57116" y="73000"/>
                    <a:pt x="65058" y="68235"/>
                    <a:pt x="72999" y="65058"/>
                  </a:cubicBezTo>
                  <a:cubicBezTo>
                    <a:pt x="88882" y="57117"/>
                    <a:pt x="96823" y="36469"/>
                    <a:pt x="88882" y="18998"/>
                  </a:cubicBezTo>
                  <a:cubicBezTo>
                    <a:pt x="79352" y="3115"/>
                    <a:pt x="60293" y="-4826"/>
                    <a:pt x="42822" y="3115"/>
                  </a:cubicBezTo>
                  <a:lnTo>
                    <a:pt x="42822" y="3115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8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61" name="ตัวแทนข้อความ 9">
            <a:extLst>
              <a:ext uri="{FF2B5EF4-FFF2-40B4-BE49-F238E27FC236}">
                <a16:creationId xmlns:a16="http://schemas.microsoft.com/office/drawing/2014/main" id="{C3F90612-58D6-45AB-8E6C-E2CA50C676A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46957" y="405040"/>
            <a:ext cx="4346171" cy="818831"/>
          </a:xfrm>
        </p:spPr>
        <p:txBody>
          <a:bodyPr>
            <a:noAutofit/>
          </a:bodyPr>
          <a:lstStyle>
            <a:lvl1pPr marL="0" indent="0" algn="ctr"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Rainy Season</a:t>
            </a:r>
          </a:p>
        </p:txBody>
      </p:sp>
      <p:sp>
        <p:nvSpPr>
          <p:cNvPr id="662" name="ตัวแทนข้อความ 9">
            <a:extLst>
              <a:ext uri="{FF2B5EF4-FFF2-40B4-BE49-F238E27FC236}">
                <a16:creationId xmlns:a16="http://schemas.microsoft.com/office/drawing/2014/main" id="{AC82BF2C-3570-42CD-AA7A-0D8ED94EF8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3053" y="2123062"/>
            <a:ext cx="1488685" cy="566623"/>
          </a:xfrm>
        </p:spPr>
        <p:txBody>
          <a:bodyPr>
            <a:noAutofit/>
          </a:bodyPr>
          <a:lstStyle>
            <a:lvl1pPr marL="0" indent="0" algn="ctr">
              <a:buNone/>
              <a:defRPr sz="44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50%</a:t>
            </a:r>
          </a:p>
        </p:txBody>
      </p:sp>
      <p:sp>
        <p:nvSpPr>
          <p:cNvPr id="663" name="ตัวแทนข้อความ 9">
            <a:extLst>
              <a:ext uri="{FF2B5EF4-FFF2-40B4-BE49-F238E27FC236}">
                <a16:creationId xmlns:a16="http://schemas.microsoft.com/office/drawing/2014/main" id="{196DA21F-18A8-486E-B488-AFD1CC07AB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65367" y="2123062"/>
            <a:ext cx="1488685" cy="566623"/>
          </a:xfrm>
        </p:spPr>
        <p:txBody>
          <a:bodyPr>
            <a:noAutofit/>
          </a:bodyPr>
          <a:lstStyle>
            <a:lvl1pPr marL="0" indent="0" algn="ctr">
              <a:buNone/>
              <a:defRPr sz="44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95%</a:t>
            </a:r>
          </a:p>
        </p:txBody>
      </p:sp>
      <p:sp>
        <p:nvSpPr>
          <p:cNvPr id="664" name="ตัวแทนข้อความ 9">
            <a:extLst>
              <a:ext uri="{FF2B5EF4-FFF2-40B4-BE49-F238E27FC236}">
                <a16:creationId xmlns:a16="http://schemas.microsoft.com/office/drawing/2014/main" id="{CFC2F676-A342-4B4D-A04F-B34F4360D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18177" y="2123062"/>
            <a:ext cx="1488685" cy="566623"/>
          </a:xfrm>
        </p:spPr>
        <p:txBody>
          <a:bodyPr>
            <a:noAutofit/>
          </a:bodyPr>
          <a:lstStyle>
            <a:lvl1pPr marL="0" indent="0" algn="ctr">
              <a:buNone/>
              <a:defRPr sz="44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45%</a:t>
            </a:r>
          </a:p>
        </p:txBody>
      </p:sp>
      <p:sp>
        <p:nvSpPr>
          <p:cNvPr id="665" name="ตัวแทนข้อความ 9">
            <a:extLst>
              <a:ext uri="{FF2B5EF4-FFF2-40B4-BE49-F238E27FC236}">
                <a16:creationId xmlns:a16="http://schemas.microsoft.com/office/drawing/2014/main" id="{6F37C7D5-E7A8-48CC-AE89-E92B452C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2372" y="3629983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66" name="ตัวแทนข้อความ 9">
            <a:extLst>
              <a:ext uri="{FF2B5EF4-FFF2-40B4-BE49-F238E27FC236}">
                <a16:creationId xmlns:a16="http://schemas.microsoft.com/office/drawing/2014/main" id="{AB04A086-E594-479B-8D46-AB895025B0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5450" y="3945874"/>
            <a:ext cx="2343053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67" name="ตัวแทนข้อความ 9">
            <a:extLst>
              <a:ext uri="{FF2B5EF4-FFF2-40B4-BE49-F238E27FC236}">
                <a16:creationId xmlns:a16="http://schemas.microsoft.com/office/drawing/2014/main" id="{6E89CAF2-20AE-47E3-AD7D-6417DFC626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42015" y="3629983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68" name="ตัวแทนข้อความ 9">
            <a:extLst>
              <a:ext uri="{FF2B5EF4-FFF2-40B4-BE49-F238E27FC236}">
                <a16:creationId xmlns:a16="http://schemas.microsoft.com/office/drawing/2014/main" id="{B67405A5-E7C3-41E3-A741-0FDD3772880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95093" y="3945874"/>
            <a:ext cx="2343053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69" name="ตัวแทนข้อความ 9">
            <a:extLst>
              <a:ext uri="{FF2B5EF4-FFF2-40B4-BE49-F238E27FC236}">
                <a16:creationId xmlns:a16="http://schemas.microsoft.com/office/drawing/2014/main" id="{1B74E10F-FE17-449A-AEFF-A9D0E758AF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124" y="3629983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70" name="ตัวแทนข้อความ 9">
            <a:extLst>
              <a:ext uri="{FF2B5EF4-FFF2-40B4-BE49-F238E27FC236}">
                <a16:creationId xmlns:a16="http://schemas.microsoft.com/office/drawing/2014/main" id="{4DE66DCF-C46F-4211-A445-497B2D2A450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3202" y="3945874"/>
            <a:ext cx="2343053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</p:spTree>
    <p:extLst>
      <p:ext uri="{BB962C8B-B14F-4D97-AF65-F5344CB8AC3E}">
        <p14:creationId xmlns:p14="http://schemas.microsoft.com/office/powerpoint/2010/main" val="1192155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รูปภาพ 637">
            <a:extLst>
              <a:ext uri="{FF2B5EF4-FFF2-40B4-BE49-F238E27FC236}">
                <a16:creationId xmlns:a16="http://schemas.microsoft.com/office/drawing/2014/main" id="{38C741CD-EAEA-4042-98CD-D9FD04A8E3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7" name="รูปแบบอิสระ: รูปร่าง 6">
            <a:extLst>
              <a:ext uri="{FF2B5EF4-FFF2-40B4-BE49-F238E27FC236}">
                <a16:creationId xmlns:a16="http://schemas.microsoft.com/office/drawing/2014/main" id="{2573CC6F-F9A3-4454-A21A-532B4B07FD89}"/>
              </a:ext>
            </a:extLst>
          </p:cNvPr>
          <p:cNvSpPr/>
          <p:nvPr/>
        </p:nvSpPr>
        <p:spPr>
          <a:xfrm>
            <a:off x="8815298" y="2045500"/>
            <a:ext cx="100434" cy="195187"/>
          </a:xfrm>
          <a:custGeom>
            <a:avLst/>
            <a:gdLst>
              <a:gd name="connsiteX0" fmla="*/ 76251 w 100434"/>
              <a:gd name="connsiteY0" fmla="*/ 14282 h 195187"/>
              <a:gd name="connsiteX1" fmla="*/ 65142 w 100434"/>
              <a:gd name="connsiteY1" fmla="*/ 30151 h 195187"/>
              <a:gd name="connsiteX2" fmla="*/ 55621 w 100434"/>
              <a:gd name="connsiteY2" fmla="*/ 4761 h 195187"/>
              <a:gd name="connsiteX3" fmla="*/ 44513 w 100434"/>
              <a:gd name="connsiteY3" fmla="*/ 30151 h 195187"/>
              <a:gd name="connsiteX4" fmla="*/ 28644 w 100434"/>
              <a:gd name="connsiteY4" fmla="*/ 0 h 195187"/>
              <a:gd name="connsiteX5" fmla="*/ 81 w 100434"/>
              <a:gd name="connsiteY5" fmla="*/ 134886 h 195187"/>
              <a:gd name="connsiteX6" fmla="*/ 11189 w 100434"/>
              <a:gd name="connsiteY6" fmla="*/ 169797 h 195187"/>
              <a:gd name="connsiteX7" fmla="*/ 34992 w 100434"/>
              <a:gd name="connsiteY7" fmla="*/ 180905 h 195187"/>
              <a:gd name="connsiteX8" fmla="*/ 60382 w 100434"/>
              <a:gd name="connsiteY8" fmla="*/ 195187 h 195187"/>
              <a:gd name="connsiteX9" fmla="*/ 65142 w 100434"/>
              <a:gd name="connsiteY9" fmla="*/ 195187 h 195187"/>
              <a:gd name="connsiteX10" fmla="*/ 88945 w 100434"/>
              <a:gd name="connsiteY10" fmla="*/ 185666 h 195187"/>
              <a:gd name="connsiteX11" fmla="*/ 100054 w 100434"/>
              <a:gd name="connsiteY11" fmla="*/ 150754 h 195187"/>
              <a:gd name="connsiteX12" fmla="*/ 76251 w 100434"/>
              <a:gd name="connsiteY12" fmla="*/ 14282 h 195187"/>
              <a:gd name="connsiteX13" fmla="*/ 38165 w 100434"/>
              <a:gd name="connsiteY13" fmla="*/ 176145 h 195187"/>
              <a:gd name="connsiteX14" fmla="*/ 36579 w 100434"/>
              <a:gd name="connsiteY14" fmla="*/ 171384 h 195187"/>
              <a:gd name="connsiteX15" fmla="*/ 46100 w 100434"/>
              <a:gd name="connsiteY15" fmla="*/ 174558 h 195187"/>
              <a:gd name="connsiteX16" fmla="*/ 41339 w 100434"/>
              <a:gd name="connsiteY16" fmla="*/ 176145 h 195187"/>
              <a:gd name="connsiteX17" fmla="*/ 38165 w 100434"/>
              <a:gd name="connsiteY17" fmla="*/ 176145 h 195187"/>
              <a:gd name="connsiteX18" fmla="*/ 15950 w 100434"/>
              <a:gd name="connsiteY18" fmla="*/ 168210 h 195187"/>
              <a:gd name="connsiteX19" fmla="*/ 6428 w 100434"/>
              <a:gd name="connsiteY19" fmla="*/ 136473 h 195187"/>
              <a:gd name="connsiteX20" fmla="*/ 30231 w 100434"/>
              <a:gd name="connsiteY20" fmla="*/ 6347 h 195187"/>
              <a:gd name="connsiteX21" fmla="*/ 42927 w 100434"/>
              <a:gd name="connsiteY21" fmla="*/ 38085 h 195187"/>
              <a:gd name="connsiteX22" fmla="*/ 20710 w 100434"/>
              <a:gd name="connsiteY22" fmla="*/ 131712 h 195187"/>
              <a:gd name="connsiteX23" fmla="*/ 30231 w 100434"/>
              <a:gd name="connsiteY23" fmla="*/ 166623 h 195187"/>
              <a:gd name="connsiteX24" fmla="*/ 33405 w 100434"/>
              <a:gd name="connsiteY24" fmla="*/ 176145 h 195187"/>
              <a:gd name="connsiteX25" fmla="*/ 15950 w 100434"/>
              <a:gd name="connsiteY25" fmla="*/ 168210 h 195187"/>
              <a:gd name="connsiteX26" fmla="*/ 96880 w 100434"/>
              <a:gd name="connsiteY26" fmla="*/ 150754 h 195187"/>
              <a:gd name="connsiteX27" fmla="*/ 85771 w 100434"/>
              <a:gd name="connsiteY27" fmla="*/ 182492 h 195187"/>
              <a:gd name="connsiteX28" fmla="*/ 60382 w 100434"/>
              <a:gd name="connsiteY28" fmla="*/ 190427 h 195187"/>
              <a:gd name="connsiteX29" fmla="*/ 39753 w 100434"/>
              <a:gd name="connsiteY29" fmla="*/ 180905 h 195187"/>
              <a:gd name="connsiteX30" fmla="*/ 55621 w 100434"/>
              <a:gd name="connsiteY30" fmla="*/ 176145 h 195187"/>
              <a:gd name="connsiteX31" fmla="*/ 85771 w 100434"/>
              <a:gd name="connsiteY31" fmla="*/ 133299 h 195187"/>
              <a:gd name="connsiteX32" fmla="*/ 66730 w 100434"/>
              <a:gd name="connsiteY32" fmla="*/ 36498 h 195187"/>
              <a:gd name="connsiteX33" fmla="*/ 74664 w 100434"/>
              <a:gd name="connsiteY33" fmla="*/ 19043 h 195187"/>
              <a:gd name="connsiteX34" fmla="*/ 96880 w 100434"/>
              <a:gd name="connsiteY34" fmla="*/ 150754 h 19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434" h="195187">
                <a:moveTo>
                  <a:pt x="76251" y="14282"/>
                </a:moveTo>
                <a:cubicBezTo>
                  <a:pt x="74664" y="14282"/>
                  <a:pt x="73077" y="14282"/>
                  <a:pt x="65142" y="30151"/>
                </a:cubicBezTo>
                <a:cubicBezTo>
                  <a:pt x="60382" y="15869"/>
                  <a:pt x="57208" y="4761"/>
                  <a:pt x="55621" y="4761"/>
                </a:cubicBezTo>
                <a:cubicBezTo>
                  <a:pt x="54034" y="4761"/>
                  <a:pt x="49274" y="15869"/>
                  <a:pt x="44513" y="30151"/>
                </a:cubicBezTo>
                <a:cubicBezTo>
                  <a:pt x="33405" y="0"/>
                  <a:pt x="30231" y="0"/>
                  <a:pt x="28644" y="0"/>
                </a:cubicBezTo>
                <a:cubicBezTo>
                  <a:pt x="20710" y="0"/>
                  <a:pt x="-1507" y="111082"/>
                  <a:pt x="81" y="134886"/>
                </a:cubicBezTo>
                <a:cubicBezTo>
                  <a:pt x="1667" y="150754"/>
                  <a:pt x="4841" y="161863"/>
                  <a:pt x="11189" y="169797"/>
                </a:cubicBezTo>
                <a:cubicBezTo>
                  <a:pt x="17536" y="176145"/>
                  <a:pt x="25470" y="179318"/>
                  <a:pt x="34992" y="180905"/>
                </a:cubicBezTo>
                <a:cubicBezTo>
                  <a:pt x="39753" y="188840"/>
                  <a:pt x="49274" y="193600"/>
                  <a:pt x="60382" y="195187"/>
                </a:cubicBezTo>
                <a:cubicBezTo>
                  <a:pt x="61968" y="195187"/>
                  <a:pt x="63556" y="195187"/>
                  <a:pt x="65142" y="195187"/>
                </a:cubicBezTo>
                <a:cubicBezTo>
                  <a:pt x="74664" y="195187"/>
                  <a:pt x="82598" y="192014"/>
                  <a:pt x="88945" y="185666"/>
                </a:cubicBezTo>
                <a:cubicBezTo>
                  <a:pt x="95293" y="177731"/>
                  <a:pt x="100054" y="166623"/>
                  <a:pt x="100054" y="150754"/>
                </a:cubicBezTo>
                <a:cubicBezTo>
                  <a:pt x="103228" y="128538"/>
                  <a:pt x="85771" y="15869"/>
                  <a:pt x="76251" y="14282"/>
                </a:cubicBezTo>
                <a:close/>
                <a:moveTo>
                  <a:pt x="38165" y="176145"/>
                </a:moveTo>
                <a:cubicBezTo>
                  <a:pt x="38165" y="174558"/>
                  <a:pt x="36579" y="172971"/>
                  <a:pt x="36579" y="171384"/>
                </a:cubicBezTo>
                <a:cubicBezTo>
                  <a:pt x="39753" y="172971"/>
                  <a:pt x="42927" y="174558"/>
                  <a:pt x="46100" y="174558"/>
                </a:cubicBezTo>
                <a:cubicBezTo>
                  <a:pt x="44513" y="174558"/>
                  <a:pt x="42927" y="174558"/>
                  <a:pt x="41339" y="176145"/>
                </a:cubicBezTo>
                <a:cubicBezTo>
                  <a:pt x="39753" y="176145"/>
                  <a:pt x="39753" y="176145"/>
                  <a:pt x="38165" y="176145"/>
                </a:cubicBezTo>
                <a:close/>
                <a:moveTo>
                  <a:pt x="15950" y="168210"/>
                </a:moveTo>
                <a:cubicBezTo>
                  <a:pt x="9602" y="161863"/>
                  <a:pt x="6428" y="150754"/>
                  <a:pt x="6428" y="136473"/>
                </a:cubicBezTo>
                <a:cubicBezTo>
                  <a:pt x="4841" y="109495"/>
                  <a:pt x="23884" y="20630"/>
                  <a:pt x="30231" y="6347"/>
                </a:cubicBezTo>
                <a:cubicBezTo>
                  <a:pt x="33405" y="11108"/>
                  <a:pt x="38165" y="22216"/>
                  <a:pt x="42927" y="38085"/>
                </a:cubicBezTo>
                <a:cubicBezTo>
                  <a:pt x="33405" y="69823"/>
                  <a:pt x="20710" y="114256"/>
                  <a:pt x="20710" y="131712"/>
                </a:cubicBezTo>
                <a:cubicBezTo>
                  <a:pt x="20710" y="147581"/>
                  <a:pt x="23884" y="160276"/>
                  <a:pt x="30231" y="166623"/>
                </a:cubicBezTo>
                <a:cubicBezTo>
                  <a:pt x="30231" y="169797"/>
                  <a:pt x="31818" y="172971"/>
                  <a:pt x="33405" y="176145"/>
                </a:cubicBezTo>
                <a:cubicBezTo>
                  <a:pt x="27058" y="176145"/>
                  <a:pt x="20710" y="172971"/>
                  <a:pt x="15950" y="168210"/>
                </a:cubicBezTo>
                <a:close/>
                <a:moveTo>
                  <a:pt x="96880" y="150754"/>
                </a:moveTo>
                <a:cubicBezTo>
                  <a:pt x="95293" y="165036"/>
                  <a:pt x="92119" y="176145"/>
                  <a:pt x="85771" y="182492"/>
                </a:cubicBezTo>
                <a:cubicBezTo>
                  <a:pt x="79424" y="188840"/>
                  <a:pt x="71490" y="192014"/>
                  <a:pt x="60382" y="190427"/>
                </a:cubicBezTo>
                <a:cubicBezTo>
                  <a:pt x="50861" y="190427"/>
                  <a:pt x="44513" y="187253"/>
                  <a:pt x="39753" y="180905"/>
                </a:cubicBezTo>
                <a:cubicBezTo>
                  <a:pt x="46100" y="180905"/>
                  <a:pt x="50861" y="179318"/>
                  <a:pt x="55621" y="176145"/>
                </a:cubicBezTo>
                <a:cubicBezTo>
                  <a:pt x="74664" y="174558"/>
                  <a:pt x="84185" y="160276"/>
                  <a:pt x="85771" y="133299"/>
                </a:cubicBezTo>
                <a:cubicBezTo>
                  <a:pt x="85771" y="114256"/>
                  <a:pt x="76251" y="68236"/>
                  <a:pt x="66730" y="36498"/>
                </a:cubicBezTo>
                <a:cubicBezTo>
                  <a:pt x="69903" y="28564"/>
                  <a:pt x="73077" y="22216"/>
                  <a:pt x="74664" y="19043"/>
                </a:cubicBezTo>
                <a:cubicBezTo>
                  <a:pt x="82598" y="33325"/>
                  <a:pt x="100054" y="122190"/>
                  <a:pt x="96880" y="150754"/>
                </a:cubicBezTo>
                <a:close/>
              </a:path>
            </a:pathLst>
          </a:custGeom>
          <a:solidFill>
            <a:srgbClr val="E3F1F6"/>
          </a:solidFill>
          <a:ln w="131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รูปแบบอิสระ: รูปร่าง 18">
            <a:extLst>
              <a:ext uri="{FF2B5EF4-FFF2-40B4-BE49-F238E27FC236}">
                <a16:creationId xmlns:a16="http://schemas.microsoft.com/office/drawing/2014/main" id="{2FE4E662-19ED-40F4-A8A0-32CDFDFBE275}"/>
              </a:ext>
            </a:extLst>
          </p:cNvPr>
          <p:cNvSpPr/>
          <p:nvPr/>
        </p:nvSpPr>
        <p:spPr>
          <a:xfrm>
            <a:off x="-1946601" y="3558755"/>
            <a:ext cx="3970174" cy="3478743"/>
          </a:xfrm>
          <a:custGeom>
            <a:avLst/>
            <a:gdLst>
              <a:gd name="connsiteX0" fmla="*/ 3230685 w 3970174"/>
              <a:gd name="connsiteY0" fmla="*/ 2687240 h 3478743"/>
              <a:gd name="connsiteX1" fmla="*/ 3814654 w 3970174"/>
              <a:gd name="connsiteY1" fmla="*/ 2231803 h 3478743"/>
              <a:gd name="connsiteX2" fmla="*/ 3768634 w 3970174"/>
              <a:gd name="connsiteY2" fmla="*/ 1682739 h 3478743"/>
              <a:gd name="connsiteX3" fmla="*/ 3868607 w 3970174"/>
              <a:gd name="connsiteY3" fmla="*/ 1554201 h 3478743"/>
              <a:gd name="connsiteX4" fmla="*/ 3949538 w 3970174"/>
              <a:gd name="connsiteY4" fmla="*/ 1420902 h 3478743"/>
              <a:gd name="connsiteX5" fmla="*/ 3633750 w 3970174"/>
              <a:gd name="connsiteY5" fmla="*/ 865491 h 3478743"/>
              <a:gd name="connsiteX6" fmla="*/ 3279878 w 3970174"/>
              <a:gd name="connsiteY6" fmla="*/ 868665 h 3478743"/>
              <a:gd name="connsiteX7" fmla="*/ 2640368 w 3970174"/>
              <a:gd name="connsiteY7" fmla="*/ 56178 h 3478743"/>
              <a:gd name="connsiteX8" fmla="*/ 2011967 w 3970174"/>
              <a:gd name="connsiteY8" fmla="*/ 49830 h 3478743"/>
              <a:gd name="connsiteX9" fmla="*/ 1916755 w 3970174"/>
              <a:gd name="connsiteY9" fmla="*/ 75221 h 3478743"/>
              <a:gd name="connsiteX10" fmla="*/ 1435933 w 3970174"/>
              <a:gd name="connsiteY10" fmla="*/ 505268 h 3478743"/>
              <a:gd name="connsiteX11" fmla="*/ 1416890 w 3970174"/>
              <a:gd name="connsiteY11" fmla="*/ 556048 h 3478743"/>
              <a:gd name="connsiteX12" fmla="*/ 1304222 w 3970174"/>
              <a:gd name="connsiteY12" fmla="*/ 517963 h 3478743"/>
              <a:gd name="connsiteX13" fmla="*/ 1274072 w 3970174"/>
              <a:gd name="connsiteY13" fmla="*/ 503681 h 3478743"/>
              <a:gd name="connsiteX14" fmla="*/ 674234 w 3970174"/>
              <a:gd name="connsiteY14" fmla="*/ 464009 h 3478743"/>
              <a:gd name="connsiteX15" fmla="*/ 258473 w 3970174"/>
              <a:gd name="connsiteY15" fmla="*/ 824232 h 3478743"/>
              <a:gd name="connsiteX16" fmla="*/ 423508 w 3970174"/>
              <a:gd name="connsiteY16" fmla="*/ 1592287 h 3478743"/>
              <a:gd name="connsiteX17" fmla="*/ 507612 w 3970174"/>
              <a:gd name="connsiteY17" fmla="*/ 1692260 h 3478743"/>
              <a:gd name="connsiteX18" fmla="*/ 68049 w 3970174"/>
              <a:gd name="connsiteY18" fmla="*/ 2115960 h 3478743"/>
              <a:gd name="connsiteX19" fmla="*/ 53767 w 3970174"/>
              <a:gd name="connsiteY19" fmla="*/ 2730086 h 3478743"/>
              <a:gd name="connsiteX20" fmla="*/ 450485 w 3970174"/>
              <a:gd name="connsiteY20" fmla="*/ 3160133 h 3478743"/>
              <a:gd name="connsiteX21" fmla="*/ 740883 w 3970174"/>
              <a:gd name="connsiteY21" fmla="*/ 3334690 h 3478743"/>
              <a:gd name="connsiteX22" fmla="*/ 761512 w 3970174"/>
              <a:gd name="connsiteY22" fmla="*/ 3341038 h 3478743"/>
              <a:gd name="connsiteX23" fmla="*/ 1566056 w 3970174"/>
              <a:gd name="connsiteY23" fmla="*/ 3158546 h 3478743"/>
              <a:gd name="connsiteX24" fmla="*/ 1870735 w 3970174"/>
              <a:gd name="connsiteY24" fmla="*/ 3377536 h 3478743"/>
              <a:gd name="connsiteX25" fmla="*/ 2259519 w 3970174"/>
              <a:gd name="connsiteY25" fmla="*/ 3453707 h 3478743"/>
              <a:gd name="connsiteX26" fmla="*/ 2768905 w 3970174"/>
              <a:gd name="connsiteY26" fmla="*/ 3423556 h 3478743"/>
              <a:gd name="connsiteX27" fmla="*/ 3149754 w 3970174"/>
              <a:gd name="connsiteY27" fmla="*/ 3041116 h 3478743"/>
              <a:gd name="connsiteX28" fmla="*/ 3165623 w 3970174"/>
              <a:gd name="connsiteY28" fmla="*/ 2704695 h 3478743"/>
              <a:gd name="connsiteX29" fmla="*/ 3210056 w 3970174"/>
              <a:gd name="connsiteY29" fmla="*/ 2688826 h 3478743"/>
              <a:gd name="connsiteX30" fmla="*/ 3230685 w 3970174"/>
              <a:gd name="connsiteY30" fmla="*/ 2687240 h 3478743"/>
              <a:gd name="connsiteX31" fmla="*/ 2181762 w 3970174"/>
              <a:gd name="connsiteY31" fmla="*/ 3398166 h 3478743"/>
              <a:gd name="connsiteX32" fmla="*/ 2031010 w 3970174"/>
              <a:gd name="connsiteY32" fmla="*/ 3329930 h 3478743"/>
              <a:gd name="connsiteX33" fmla="*/ 2046878 w 3970174"/>
              <a:gd name="connsiteY33" fmla="*/ 3337864 h 3478743"/>
              <a:gd name="connsiteX34" fmla="*/ 2384882 w 3970174"/>
              <a:gd name="connsiteY34" fmla="*/ 3409274 h 3478743"/>
              <a:gd name="connsiteX35" fmla="*/ 2264280 w 3970174"/>
              <a:gd name="connsiteY35" fmla="*/ 3423556 h 3478743"/>
              <a:gd name="connsiteX36" fmla="*/ 2181762 w 3970174"/>
              <a:gd name="connsiteY36" fmla="*/ 3398166 h 3478743"/>
              <a:gd name="connsiteX37" fmla="*/ 469527 w 3970174"/>
              <a:gd name="connsiteY37" fmla="*/ 3133155 h 3478743"/>
              <a:gd name="connsiteX38" fmla="*/ 225149 w 3970174"/>
              <a:gd name="connsiteY38" fmla="*/ 2531724 h 3478743"/>
              <a:gd name="connsiteX39" fmla="*/ 683755 w 3970174"/>
              <a:gd name="connsiteY39" fmla="*/ 3145851 h 3478743"/>
              <a:gd name="connsiteX40" fmla="*/ 899570 w 3970174"/>
              <a:gd name="connsiteY40" fmla="*/ 3202979 h 3478743"/>
              <a:gd name="connsiteX41" fmla="*/ 493331 w 3970174"/>
              <a:gd name="connsiteY41" fmla="*/ 3142677 h 3478743"/>
              <a:gd name="connsiteX42" fmla="*/ 469527 w 3970174"/>
              <a:gd name="connsiteY42" fmla="*/ 3133155 h 3478743"/>
              <a:gd name="connsiteX43" fmla="*/ 577435 w 3970174"/>
              <a:gd name="connsiteY43" fmla="*/ 1693847 h 3478743"/>
              <a:gd name="connsiteX44" fmla="*/ 571087 w 3970174"/>
              <a:gd name="connsiteY44" fmla="*/ 1677978 h 3478743"/>
              <a:gd name="connsiteX45" fmla="*/ 447311 w 3970174"/>
              <a:gd name="connsiteY45" fmla="*/ 1573244 h 3478743"/>
              <a:gd name="connsiteX46" fmla="*/ 352099 w 3970174"/>
              <a:gd name="connsiteY46" fmla="*/ 984508 h 3478743"/>
              <a:gd name="connsiteX47" fmla="*/ 610759 w 3970174"/>
              <a:gd name="connsiteY47" fmla="*/ 663957 h 3478743"/>
              <a:gd name="connsiteX48" fmla="*/ 456832 w 3970174"/>
              <a:gd name="connsiteY48" fmla="*/ 875013 h 3478743"/>
              <a:gd name="connsiteX49" fmla="*/ 745643 w 3970174"/>
              <a:gd name="connsiteY49" fmla="*/ 1711303 h 3478743"/>
              <a:gd name="connsiteX50" fmla="*/ 629802 w 3970174"/>
              <a:gd name="connsiteY50" fmla="*/ 1760496 h 3478743"/>
              <a:gd name="connsiteX51" fmla="*/ 563153 w 3970174"/>
              <a:gd name="connsiteY51" fmla="*/ 1706542 h 3478743"/>
              <a:gd name="connsiteX52" fmla="*/ 563153 w 3970174"/>
              <a:gd name="connsiteY52" fmla="*/ 1706542 h 3478743"/>
              <a:gd name="connsiteX53" fmla="*/ 577435 w 3970174"/>
              <a:gd name="connsiteY53" fmla="*/ 1693847 h 3478743"/>
              <a:gd name="connsiteX54" fmla="*/ 1523211 w 3970174"/>
              <a:gd name="connsiteY54" fmla="*/ 563982 h 3478743"/>
              <a:gd name="connsiteX55" fmla="*/ 1956427 w 3970174"/>
              <a:gd name="connsiteY55" fmla="*/ 108546 h 3478743"/>
              <a:gd name="connsiteX56" fmla="*/ 2021488 w 3970174"/>
              <a:gd name="connsiteY56" fmla="*/ 83155 h 3478743"/>
              <a:gd name="connsiteX57" fmla="*/ 2468986 w 3970174"/>
              <a:gd name="connsiteY57" fmla="*/ 100611 h 3478743"/>
              <a:gd name="connsiteX58" fmla="*/ 1608902 w 3970174"/>
              <a:gd name="connsiteY58" fmla="*/ 554461 h 3478743"/>
              <a:gd name="connsiteX59" fmla="*/ 1577164 w 3970174"/>
              <a:gd name="connsiteY59" fmla="*/ 644914 h 3478743"/>
              <a:gd name="connsiteX60" fmla="*/ 1510515 w 3970174"/>
              <a:gd name="connsiteY60" fmla="*/ 603655 h 3478743"/>
              <a:gd name="connsiteX61" fmla="*/ 1523211 w 3970174"/>
              <a:gd name="connsiteY61" fmla="*/ 563982 h 3478743"/>
              <a:gd name="connsiteX62" fmla="*/ 1607315 w 3970174"/>
              <a:gd name="connsiteY62" fmla="*/ 2895122 h 3478743"/>
              <a:gd name="connsiteX63" fmla="*/ 1658095 w 3970174"/>
              <a:gd name="connsiteY63" fmla="*/ 3001444 h 3478743"/>
              <a:gd name="connsiteX64" fmla="*/ 1569230 w 3970174"/>
              <a:gd name="connsiteY64" fmla="*/ 3112526 h 3478743"/>
              <a:gd name="connsiteX65" fmla="*/ 1499407 w 3970174"/>
              <a:gd name="connsiteY65" fmla="*/ 3014139 h 3478743"/>
              <a:gd name="connsiteX66" fmla="*/ 1607315 w 3970174"/>
              <a:gd name="connsiteY66" fmla="*/ 2895122 h 3478743"/>
              <a:gd name="connsiteX67" fmla="*/ 3268770 w 3970174"/>
              <a:gd name="connsiteY67" fmla="*/ 974986 h 3478743"/>
              <a:gd name="connsiteX68" fmla="*/ 3367156 w 3970174"/>
              <a:gd name="connsiteY68" fmla="*/ 978160 h 3478743"/>
              <a:gd name="connsiteX69" fmla="*/ 3268770 w 3970174"/>
              <a:gd name="connsiteY69" fmla="*/ 1001964 h 3478743"/>
              <a:gd name="connsiteX70" fmla="*/ 3268770 w 3970174"/>
              <a:gd name="connsiteY70" fmla="*/ 974986 h 3478743"/>
              <a:gd name="connsiteX71" fmla="*/ 3784503 w 3970174"/>
              <a:gd name="connsiteY71" fmla="*/ 2222281 h 3478743"/>
              <a:gd name="connsiteX72" fmla="*/ 3465542 w 3970174"/>
              <a:gd name="connsiteY72" fmla="*/ 2587266 h 3478743"/>
              <a:gd name="connsiteX73" fmla="*/ 3686117 w 3970174"/>
              <a:gd name="connsiteY73" fmla="*/ 2317494 h 3478743"/>
              <a:gd name="connsiteX74" fmla="*/ 3654380 w 3970174"/>
              <a:gd name="connsiteY74" fmla="*/ 1747801 h 3478743"/>
              <a:gd name="connsiteX75" fmla="*/ 3743244 w 3970174"/>
              <a:gd name="connsiteY75" fmla="*/ 1703369 h 3478743"/>
              <a:gd name="connsiteX76" fmla="*/ 3784503 w 3970174"/>
              <a:gd name="connsiteY76" fmla="*/ 2222281 h 3478743"/>
              <a:gd name="connsiteX77" fmla="*/ 3271943 w 3970174"/>
              <a:gd name="connsiteY77" fmla="*/ 909924 h 3478743"/>
              <a:gd name="connsiteX78" fmla="*/ 3624229 w 3970174"/>
              <a:gd name="connsiteY78" fmla="*/ 897229 h 3478743"/>
              <a:gd name="connsiteX79" fmla="*/ 3919387 w 3970174"/>
              <a:gd name="connsiteY79" fmla="*/ 1411381 h 3478743"/>
              <a:gd name="connsiteX80" fmla="*/ 3897171 w 3970174"/>
              <a:gd name="connsiteY80" fmla="*/ 1460575 h 3478743"/>
              <a:gd name="connsiteX81" fmla="*/ 3619469 w 3970174"/>
              <a:gd name="connsiteY81" fmla="*/ 1014659 h 3478743"/>
              <a:gd name="connsiteX82" fmla="*/ 3502040 w 3970174"/>
              <a:gd name="connsiteY82" fmla="*/ 979747 h 3478743"/>
              <a:gd name="connsiteX83" fmla="*/ 3270357 w 3970174"/>
              <a:gd name="connsiteY83" fmla="*/ 941662 h 3478743"/>
              <a:gd name="connsiteX84" fmla="*/ 3268770 w 3970174"/>
              <a:gd name="connsiteY84" fmla="*/ 909924 h 3478743"/>
              <a:gd name="connsiteX85" fmla="*/ 3271943 w 3970174"/>
              <a:gd name="connsiteY85" fmla="*/ 909924 h 3478743"/>
              <a:gd name="connsiteX86" fmla="*/ 2630847 w 3970174"/>
              <a:gd name="connsiteY86" fmla="*/ 89503 h 3478743"/>
              <a:gd name="connsiteX87" fmla="*/ 3203708 w 3970174"/>
              <a:gd name="connsiteY87" fmla="*/ 640153 h 3478743"/>
              <a:gd name="connsiteX88" fmla="*/ 2724473 w 3970174"/>
              <a:gd name="connsiteY88" fmla="*/ 170434 h 3478743"/>
              <a:gd name="connsiteX89" fmla="*/ 2680040 w 3970174"/>
              <a:gd name="connsiteY89" fmla="*/ 152978 h 3478743"/>
              <a:gd name="connsiteX90" fmla="*/ 2602284 w 3970174"/>
              <a:gd name="connsiteY90" fmla="*/ 114893 h 3478743"/>
              <a:gd name="connsiteX91" fmla="*/ 2305539 w 3970174"/>
              <a:gd name="connsiteY91" fmla="*/ 35549 h 3478743"/>
              <a:gd name="connsiteX92" fmla="*/ 2630847 w 3970174"/>
              <a:gd name="connsiteY92" fmla="*/ 89503 h 3478743"/>
              <a:gd name="connsiteX93" fmla="*/ 1746959 w 3970174"/>
              <a:gd name="connsiteY93" fmla="*/ 195824 h 3478743"/>
              <a:gd name="connsiteX94" fmla="*/ 1493060 w 3970174"/>
              <a:gd name="connsiteY94" fmla="*/ 552874 h 3478743"/>
              <a:gd name="connsiteX95" fmla="*/ 1481952 w 3970174"/>
              <a:gd name="connsiteY95" fmla="*/ 587786 h 3478743"/>
              <a:gd name="connsiteX96" fmla="*/ 1448628 w 3970174"/>
              <a:gd name="connsiteY96" fmla="*/ 571917 h 3478743"/>
              <a:gd name="connsiteX97" fmla="*/ 1467670 w 3970174"/>
              <a:gd name="connsiteY97" fmla="*/ 521137 h 3478743"/>
              <a:gd name="connsiteX98" fmla="*/ 1746959 w 3970174"/>
              <a:gd name="connsiteY98" fmla="*/ 195824 h 3478743"/>
              <a:gd name="connsiteX99" fmla="*/ 287037 w 3970174"/>
              <a:gd name="connsiteY99" fmla="*/ 838514 h 3478743"/>
              <a:gd name="connsiteX100" fmla="*/ 682168 w 3970174"/>
              <a:gd name="connsiteY100" fmla="*/ 495746 h 3478743"/>
              <a:gd name="connsiteX101" fmla="*/ 1139188 w 3970174"/>
              <a:gd name="connsiteY101" fmla="*/ 492572 h 3478743"/>
              <a:gd name="connsiteX102" fmla="*/ 817052 w 3970174"/>
              <a:gd name="connsiteY102" fmla="*/ 538592 h 3478743"/>
              <a:gd name="connsiteX103" fmla="*/ 320361 w 3970174"/>
              <a:gd name="connsiteY103" fmla="*/ 971813 h 3478743"/>
              <a:gd name="connsiteX104" fmla="*/ 326709 w 3970174"/>
              <a:gd name="connsiteY104" fmla="*/ 1412968 h 3478743"/>
              <a:gd name="connsiteX105" fmla="*/ 287037 w 3970174"/>
              <a:gd name="connsiteY105" fmla="*/ 838514 h 3478743"/>
              <a:gd name="connsiteX106" fmla="*/ 98199 w 3970174"/>
              <a:gd name="connsiteY106" fmla="*/ 2128655 h 3478743"/>
              <a:gd name="connsiteX107" fmla="*/ 531415 w 3970174"/>
              <a:gd name="connsiteY107" fmla="*/ 1719238 h 3478743"/>
              <a:gd name="connsiteX108" fmla="*/ 601238 w 3970174"/>
              <a:gd name="connsiteY108" fmla="*/ 1777952 h 3478743"/>
              <a:gd name="connsiteX109" fmla="*/ 283863 w 3970174"/>
              <a:gd name="connsiteY109" fmla="*/ 2136589 h 3478743"/>
              <a:gd name="connsiteX110" fmla="*/ 229910 w 3970174"/>
              <a:gd name="connsiteY110" fmla="*/ 2323842 h 3478743"/>
              <a:gd name="connsiteX111" fmla="*/ 375902 w 3970174"/>
              <a:gd name="connsiteY111" fmla="*/ 3080788 h 3478743"/>
              <a:gd name="connsiteX112" fmla="*/ 98199 w 3970174"/>
              <a:gd name="connsiteY112" fmla="*/ 2128655 h 3478743"/>
              <a:gd name="connsiteX113" fmla="*/ 751991 w 3970174"/>
              <a:gd name="connsiteY113" fmla="*/ 3304539 h 3478743"/>
              <a:gd name="connsiteX114" fmla="*/ 553632 w 3970174"/>
              <a:gd name="connsiteY114" fmla="*/ 3201392 h 3478743"/>
              <a:gd name="connsiteX115" fmla="*/ 561566 w 3970174"/>
              <a:gd name="connsiteY115" fmla="*/ 3204565 h 3478743"/>
              <a:gd name="connsiteX116" fmla="*/ 1037628 w 3970174"/>
              <a:gd name="connsiteY116" fmla="*/ 3207739 h 3478743"/>
              <a:gd name="connsiteX117" fmla="*/ 1474017 w 3970174"/>
              <a:gd name="connsiteY117" fmla="*/ 3034768 h 3478743"/>
              <a:gd name="connsiteX118" fmla="*/ 1545427 w 3970174"/>
              <a:gd name="connsiteY118" fmla="*/ 3134742 h 3478743"/>
              <a:gd name="connsiteX119" fmla="*/ 751991 w 3970174"/>
              <a:gd name="connsiteY119" fmla="*/ 3304539 h 3478743"/>
              <a:gd name="connsiteX120" fmla="*/ 1885017 w 3970174"/>
              <a:gd name="connsiteY120" fmla="*/ 3348972 h 3478743"/>
              <a:gd name="connsiteX121" fmla="*/ 1589859 w 3970174"/>
              <a:gd name="connsiteY121" fmla="*/ 3136329 h 3478743"/>
              <a:gd name="connsiteX122" fmla="*/ 1677137 w 3970174"/>
              <a:gd name="connsiteY122" fmla="*/ 3031594 h 3478743"/>
              <a:gd name="connsiteX123" fmla="*/ 1746959 w 3970174"/>
              <a:gd name="connsiteY123" fmla="*/ 3122047 h 3478743"/>
              <a:gd name="connsiteX124" fmla="*/ 2142091 w 3970174"/>
              <a:gd name="connsiteY124" fmla="*/ 3418795 h 3478743"/>
              <a:gd name="connsiteX125" fmla="*/ 1885017 w 3970174"/>
              <a:gd name="connsiteY125" fmla="*/ 3348972 h 3478743"/>
              <a:gd name="connsiteX126" fmla="*/ 3119604 w 3970174"/>
              <a:gd name="connsiteY126" fmla="*/ 3031594 h 3478743"/>
              <a:gd name="connsiteX127" fmla="*/ 2757797 w 3970174"/>
              <a:gd name="connsiteY127" fmla="*/ 3393405 h 3478743"/>
              <a:gd name="connsiteX128" fmla="*/ 2376948 w 3970174"/>
              <a:gd name="connsiteY128" fmla="*/ 3441012 h 3478743"/>
              <a:gd name="connsiteX129" fmla="*/ 2540396 w 3970174"/>
              <a:gd name="connsiteY129" fmla="*/ 3391818 h 3478743"/>
              <a:gd name="connsiteX130" fmla="*/ 2991067 w 3970174"/>
              <a:gd name="connsiteY130" fmla="*/ 3044290 h 3478743"/>
              <a:gd name="connsiteX131" fmla="*/ 3030739 w 3970174"/>
              <a:gd name="connsiteY131" fmla="*/ 2734847 h 3478743"/>
              <a:gd name="connsiteX132" fmla="*/ 3135473 w 3970174"/>
              <a:gd name="connsiteY132" fmla="*/ 2715804 h 3478743"/>
              <a:gd name="connsiteX133" fmla="*/ 3119604 w 3970174"/>
              <a:gd name="connsiteY133" fmla="*/ 3031594 h 347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3970174" h="3478743">
                <a:moveTo>
                  <a:pt x="3230685" y="2687240"/>
                </a:moveTo>
                <a:cubicBezTo>
                  <a:pt x="3494106" y="2663437"/>
                  <a:pt x="3727376" y="2487292"/>
                  <a:pt x="3814654" y="2231803"/>
                </a:cubicBezTo>
                <a:cubicBezTo>
                  <a:pt x="3878129" y="2047723"/>
                  <a:pt x="3860673" y="1850949"/>
                  <a:pt x="3768634" y="1682739"/>
                </a:cubicBezTo>
                <a:cubicBezTo>
                  <a:pt x="3811480" y="1649414"/>
                  <a:pt x="3846391" y="1606568"/>
                  <a:pt x="3868607" y="1554201"/>
                </a:cubicBezTo>
                <a:cubicBezTo>
                  <a:pt x="3905106" y="1516116"/>
                  <a:pt x="3932082" y="1471683"/>
                  <a:pt x="3949538" y="1420902"/>
                </a:cubicBezTo>
                <a:cubicBezTo>
                  <a:pt x="4025708" y="1200325"/>
                  <a:pt x="3884476" y="951183"/>
                  <a:pt x="3633750" y="865491"/>
                </a:cubicBezTo>
                <a:cubicBezTo>
                  <a:pt x="3516322" y="824232"/>
                  <a:pt x="3389372" y="825819"/>
                  <a:pt x="3279878" y="868665"/>
                </a:cubicBezTo>
                <a:cubicBezTo>
                  <a:pt x="3265596" y="510028"/>
                  <a:pt x="3010110" y="184716"/>
                  <a:pt x="2640368" y="56178"/>
                </a:cubicBezTo>
                <a:cubicBezTo>
                  <a:pt x="2432488" y="-16819"/>
                  <a:pt x="2211913" y="-18406"/>
                  <a:pt x="2011967" y="49830"/>
                </a:cubicBezTo>
                <a:cubicBezTo>
                  <a:pt x="1980230" y="56178"/>
                  <a:pt x="1948492" y="65699"/>
                  <a:pt x="1916755" y="75221"/>
                </a:cubicBezTo>
                <a:cubicBezTo>
                  <a:pt x="1696180" y="149804"/>
                  <a:pt x="1524797" y="302146"/>
                  <a:pt x="1435933" y="505268"/>
                </a:cubicBezTo>
                <a:cubicBezTo>
                  <a:pt x="1429585" y="521137"/>
                  <a:pt x="1421651" y="538592"/>
                  <a:pt x="1416890" y="556048"/>
                </a:cubicBezTo>
                <a:cubicBezTo>
                  <a:pt x="1378805" y="540179"/>
                  <a:pt x="1342307" y="527484"/>
                  <a:pt x="1304222" y="517963"/>
                </a:cubicBezTo>
                <a:cubicBezTo>
                  <a:pt x="1294701" y="513202"/>
                  <a:pt x="1283593" y="508441"/>
                  <a:pt x="1274072" y="503681"/>
                </a:cubicBezTo>
                <a:cubicBezTo>
                  <a:pt x="1078886" y="417989"/>
                  <a:pt x="864659" y="403706"/>
                  <a:pt x="674234" y="464009"/>
                </a:cubicBezTo>
                <a:cubicBezTo>
                  <a:pt x="482222" y="524310"/>
                  <a:pt x="334643" y="652848"/>
                  <a:pt x="258473" y="824232"/>
                </a:cubicBezTo>
                <a:cubicBezTo>
                  <a:pt x="145806" y="1079721"/>
                  <a:pt x="215628" y="1376470"/>
                  <a:pt x="423508" y="1592287"/>
                </a:cubicBezTo>
                <a:cubicBezTo>
                  <a:pt x="448898" y="1627198"/>
                  <a:pt x="475875" y="1660523"/>
                  <a:pt x="507612" y="1692260"/>
                </a:cubicBezTo>
                <a:cubicBezTo>
                  <a:pt x="310840" y="1771605"/>
                  <a:pt x="153740" y="1922359"/>
                  <a:pt x="68049" y="2115960"/>
                </a:cubicBezTo>
                <a:cubicBezTo>
                  <a:pt x="-17642" y="2312734"/>
                  <a:pt x="-22403" y="2530137"/>
                  <a:pt x="53767" y="2730086"/>
                </a:cubicBezTo>
                <a:cubicBezTo>
                  <a:pt x="128350" y="2920512"/>
                  <a:pt x="267995" y="3072854"/>
                  <a:pt x="450485" y="3160133"/>
                </a:cubicBezTo>
                <a:cubicBezTo>
                  <a:pt x="531415" y="3236303"/>
                  <a:pt x="629802" y="3296605"/>
                  <a:pt x="740883" y="3334690"/>
                </a:cubicBezTo>
                <a:cubicBezTo>
                  <a:pt x="747230" y="3336277"/>
                  <a:pt x="755164" y="3339451"/>
                  <a:pt x="761512" y="3341038"/>
                </a:cubicBezTo>
                <a:cubicBezTo>
                  <a:pt x="1048736" y="3433078"/>
                  <a:pt x="1355002" y="3358494"/>
                  <a:pt x="1566056" y="3158546"/>
                </a:cubicBezTo>
                <a:cubicBezTo>
                  <a:pt x="1648573" y="3250585"/>
                  <a:pt x="1751720" y="3325169"/>
                  <a:pt x="1870735" y="3377536"/>
                </a:cubicBezTo>
                <a:cubicBezTo>
                  <a:pt x="1999272" y="3434664"/>
                  <a:pt x="2132569" y="3458467"/>
                  <a:pt x="2259519" y="3453707"/>
                </a:cubicBezTo>
                <a:cubicBezTo>
                  <a:pt x="2434075" y="3494966"/>
                  <a:pt x="2611805" y="3485445"/>
                  <a:pt x="2768905" y="3423556"/>
                </a:cubicBezTo>
                <a:cubicBezTo>
                  <a:pt x="2954569" y="3350559"/>
                  <a:pt x="3089453" y="3215674"/>
                  <a:pt x="3149754" y="3041116"/>
                </a:cubicBezTo>
                <a:cubicBezTo>
                  <a:pt x="3186252" y="2934794"/>
                  <a:pt x="3192600" y="2818951"/>
                  <a:pt x="3165623" y="2704695"/>
                </a:cubicBezTo>
                <a:cubicBezTo>
                  <a:pt x="3179905" y="2699935"/>
                  <a:pt x="3194187" y="2695174"/>
                  <a:pt x="3210056" y="2688826"/>
                </a:cubicBezTo>
                <a:cubicBezTo>
                  <a:pt x="3217990" y="2690413"/>
                  <a:pt x="3224337" y="2688826"/>
                  <a:pt x="3230685" y="2687240"/>
                </a:cubicBezTo>
                <a:close/>
                <a:moveTo>
                  <a:pt x="2181762" y="3398166"/>
                </a:moveTo>
                <a:cubicBezTo>
                  <a:pt x="2129396" y="3379123"/>
                  <a:pt x="2078616" y="3356907"/>
                  <a:pt x="2031010" y="3329930"/>
                </a:cubicBezTo>
                <a:cubicBezTo>
                  <a:pt x="2035770" y="3333103"/>
                  <a:pt x="2042118" y="3334690"/>
                  <a:pt x="2046878" y="3337864"/>
                </a:cubicBezTo>
                <a:cubicBezTo>
                  <a:pt x="2157959" y="3385471"/>
                  <a:pt x="2273801" y="3409274"/>
                  <a:pt x="2384882" y="3409274"/>
                </a:cubicBezTo>
                <a:cubicBezTo>
                  <a:pt x="2345210" y="3417209"/>
                  <a:pt x="2305539" y="3421969"/>
                  <a:pt x="2264280" y="3423556"/>
                </a:cubicBezTo>
                <a:cubicBezTo>
                  <a:pt x="2235716" y="3415622"/>
                  <a:pt x="2208739" y="3407687"/>
                  <a:pt x="2181762" y="3398166"/>
                </a:cubicBezTo>
                <a:close/>
                <a:moveTo>
                  <a:pt x="469527" y="3133155"/>
                </a:moveTo>
                <a:cubicBezTo>
                  <a:pt x="307666" y="2979227"/>
                  <a:pt x="215628" y="2758650"/>
                  <a:pt x="225149" y="2531724"/>
                </a:cubicBezTo>
                <a:cubicBezTo>
                  <a:pt x="256887" y="2793561"/>
                  <a:pt x="423508" y="3033181"/>
                  <a:pt x="683755" y="3145851"/>
                </a:cubicBezTo>
                <a:cubicBezTo>
                  <a:pt x="753578" y="3176001"/>
                  <a:pt x="826574" y="3195044"/>
                  <a:pt x="899570" y="3202979"/>
                </a:cubicBezTo>
                <a:cubicBezTo>
                  <a:pt x="764686" y="3220434"/>
                  <a:pt x="625041" y="3201392"/>
                  <a:pt x="493331" y="3142677"/>
                </a:cubicBezTo>
                <a:cubicBezTo>
                  <a:pt x="485396" y="3139503"/>
                  <a:pt x="477462" y="3136329"/>
                  <a:pt x="469527" y="3133155"/>
                </a:cubicBezTo>
                <a:close/>
                <a:moveTo>
                  <a:pt x="577435" y="1693847"/>
                </a:moveTo>
                <a:cubicBezTo>
                  <a:pt x="579022" y="1687500"/>
                  <a:pt x="575848" y="1681152"/>
                  <a:pt x="571087" y="1677978"/>
                </a:cubicBezTo>
                <a:cubicBezTo>
                  <a:pt x="525068" y="1646241"/>
                  <a:pt x="483809" y="1611329"/>
                  <a:pt x="447311" y="1573244"/>
                </a:cubicBezTo>
                <a:cubicBezTo>
                  <a:pt x="323535" y="1397099"/>
                  <a:pt x="283863" y="1182869"/>
                  <a:pt x="352099" y="984508"/>
                </a:cubicBezTo>
                <a:cubicBezTo>
                  <a:pt x="399705" y="848035"/>
                  <a:pt x="491744" y="738540"/>
                  <a:pt x="610759" y="663957"/>
                </a:cubicBezTo>
                <a:cubicBezTo>
                  <a:pt x="545697" y="721084"/>
                  <a:pt x="493331" y="792494"/>
                  <a:pt x="456832" y="875013"/>
                </a:cubicBezTo>
                <a:cubicBezTo>
                  <a:pt x="329883" y="1168587"/>
                  <a:pt x="458419" y="1514529"/>
                  <a:pt x="745643" y="1711303"/>
                </a:cubicBezTo>
                <a:cubicBezTo>
                  <a:pt x="705971" y="1723998"/>
                  <a:pt x="667886" y="1741454"/>
                  <a:pt x="629802" y="1760496"/>
                </a:cubicBezTo>
                <a:cubicBezTo>
                  <a:pt x="605998" y="1743041"/>
                  <a:pt x="585369" y="1725585"/>
                  <a:pt x="563153" y="1706542"/>
                </a:cubicBezTo>
                <a:cubicBezTo>
                  <a:pt x="563153" y="1706542"/>
                  <a:pt x="563153" y="1706542"/>
                  <a:pt x="563153" y="1706542"/>
                </a:cubicBezTo>
                <a:cubicBezTo>
                  <a:pt x="572674" y="1704955"/>
                  <a:pt x="577435" y="1700195"/>
                  <a:pt x="577435" y="1693847"/>
                </a:cubicBezTo>
                <a:close/>
                <a:moveTo>
                  <a:pt x="1523211" y="563982"/>
                </a:moveTo>
                <a:cubicBezTo>
                  <a:pt x="1594620" y="359274"/>
                  <a:pt x="1748546" y="197411"/>
                  <a:pt x="1956427" y="108546"/>
                </a:cubicBezTo>
                <a:cubicBezTo>
                  <a:pt x="1977056" y="99024"/>
                  <a:pt x="1999272" y="91090"/>
                  <a:pt x="2021488" y="83155"/>
                </a:cubicBezTo>
                <a:cubicBezTo>
                  <a:pt x="2167481" y="51417"/>
                  <a:pt x="2321407" y="57765"/>
                  <a:pt x="2468986" y="100611"/>
                </a:cubicBezTo>
                <a:cubicBezTo>
                  <a:pt x="2104006" y="54591"/>
                  <a:pt x="1750133" y="229149"/>
                  <a:pt x="1608902" y="554461"/>
                </a:cubicBezTo>
                <a:cubicBezTo>
                  <a:pt x="1596207" y="584612"/>
                  <a:pt x="1585099" y="614763"/>
                  <a:pt x="1577164" y="644914"/>
                </a:cubicBezTo>
                <a:cubicBezTo>
                  <a:pt x="1556535" y="630632"/>
                  <a:pt x="1534319" y="616350"/>
                  <a:pt x="1510515" y="603655"/>
                </a:cubicBezTo>
                <a:cubicBezTo>
                  <a:pt x="1515276" y="589373"/>
                  <a:pt x="1518450" y="576678"/>
                  <a:pt x="1523211" y="563982"/>
                </a:cubicBezTo>
                <a:close/>
                <a:moveTo>
                  <a:pt x="1607315" y="2895122"/>
                </a:moveTo>
                <a:cubicBezTo>
                  <a:pt x="1621597" y="2931621"/>
                  <a:pt x="1639052" y="2966532"/>
                  <a:pt x="1658095" y="3001444"/>
                </a:cubicBezTo>
                <a:cubicBezTo>
                  <a:pt x="1631118" y="3041116"/>
                  <a:pt x="1600967" y="3079201"/>
                  <a:pt x="1569230" y="3112526"/>
                </a:cubicBezTo>
                <a:cubicBezTo>
                  <a:pt x="1543840" y="3080788"/>
                  <a:pt x="1520037" y="3047463"/>
                  <a:pt x="1499407" y="3014139"/>
                </a:cubicBezTo>
                <a:cubicBezTo>
                  <a:pt x="1539079" y="2977640"/>
                  <a:pt x="1575577" y="2937968"/>
                  <a:pt x="1607315" y="2895122"/>
                </a:cubicBezTo>
                <a:close/>
                <a:moveTo>
                  <a:pt x="3268770" y="974986"/>
                </a:moveTo>
                <a:cubicBezTo>
                  <a:pt x="3302094" y="973400"/>
                  <a:pt x="3333832" y="973400"/>
                  <a:pt x="3367156" y="978160"/>
                </a:cubicBezTo>
                <a:cubicBezTo>
                  <a:pt x="3332245" y="982921"/>
                  <a:pt x="3298920" y="989269"/>
                  <a:pt x="3268770" y="1001964"/>
                </a:cubicBezTo>
                <a:cubicBezTo>
                  <a:pt x="3268770" y="992442"/>
                  <a:pt x="3268770" y="984508"/>
                  <a:pt x="3268770" y="974986"/>
                </a:cubicBezTo>
                <a:close/>
                <a:moveTo>
                  <a:pt x="3784503" y="2222281"/>
                </a:moveTo>
                <a:cubicBezTo>
                  <a:pt x="3728963" y="2384144"/>
                  <a:pt x="3611534" y="2512682"/>
                  <a:pt x="3465542" y="2587266"/>
                </a:cubicBezTo>
                <a:cubicBezTo>
                  <a:pt x="3559167" y="2522203"/>
                  <a:pt x="3636924" y="2430164"/>
                  <a:pt x="3686117" y="2317494"/>
                </a:cubicBezTo>
                <a:cubicBezTo>
                  <a:pt x="3768634" y="2125481"/>
                  <a:pt x="3749592" y="1916012"/>
                  <a:pt x="3654380" y="1747801"/>
                </a:cubicBezTo>
                <a:cubicBezTo>
                  <a:pt x="3686117" y="1736693"/>
                  <a:pt x="3716268" y="1722411"/>
                  <a:pt x="3743244" y="1703369"/>
                </a:cubicBezTo>
                <a:cubicBezTo>
                  <a:pt x="3828936" y="1862058"/>
                  <a:pt x="3844804" y="2047723"/>
                  <a:pt x="3784503" y="2222281"/>
                </a:cubicBezTo>
                <a:close/>
                <a:moveTo>
                  <a:pt x="3271943" y="909924"/>
                </a:moveTo>
                <a:cubicBezTo>
                  <a:pt x="3378264" y="860731"/>
                  <a:pt x="3506801" y="855970"/>
                  <a:pt x="3624229" y="897229"/>
                </a:cubicBezTo>
                <a:cubicBezTo>
                  <a:pt x="3857499" y="978160"/>
                  <a:pt x="3989210" y="1208259"/>
                  <a:pt x="3919387" y="1411381"/>
                </a:cubicBezTo>
                <a:cubicBezTo>
                  <a:pt x="3913040" y="1428837"/>
                  <a:pt x="3905106" y="1444706"/>
                  <a:pt x="3897171" y="1460575"/>
                </a:cubicBezTo>
                <a:cubicBezTo>
                  <a:pt x="3922561" y="1284430"/>
                  <a:pt x="3811480" y="1098764"/>
                  <a:pt x="3619469" y="1014659"/>
                </a:cubicBezTo>
                <a:cubicBezTo>
                  <a:pt x="3579797" y="997203"/>
                  <a:pt x="3540125" y="987682"/>
                  <a:pt x="3502040" y="979747"/>
                </a:cubicBezTo>
                <a:cubicBezTo>
                  <a:pt x="3427457" y="949597"/>
                  <a:pt x="3348113" y="935314"/>
                  <a:pt x="3270357" y="941662"/>
                </a:cubicBezTo>
                <a:cubicBezTo>
                  <a:pt x="3270357" y="930554"/>
                  <a:pt x="3268770" y="919445"/>
                  <a:pt x="3268770" y="909924"/>
                </a:cubicBezTo>
                <a:cubicBezTo>
                  <a:pt x="3268770" y="909924"/>
                  <a:pt x="3270357" y="909924"/>
                  <a:pt x="3271943" y="909924"/>
                </a:cubicBezTo>
                <a:close/>
                <a:moveTo>
                  <a:pt x="2630847" y="89503"/>
                </a:moveTo>
                <a:cubicBezTo>
                  <a:pt x="2906963" y="184716"/>
                  <a:pt x="3114843" y="392599"/>
                  <a:pt x="3203708" y="640153"/>
                </a:cubicBezTo>
                <a:cubicBezTo>
                  <a:pt x="3118017" y="440205"/>
                  <a:pt x="2951395" y="267234"/>
                  <a:pt x="2724473" y="170434"/>
                </a:cubicBezTo>
                <a:cubicBezTo>
                  <a:pt x="2710191" y="164087"/>
                  <a:pt x="2694322" y="157739"/>
                  <a:pt x="2680040" y="152978"/>
                </a:cubicBezTo>
                <a:cubicBezTo>
                  <a:pt x="2654650" y="138696"/>
                  <a:pt x="2629260" y="126001"/>
                  <a:pt x="2602284" y="114893"/>
                </a:cubicBezTo>
                <a:cubicBezTo>
                  <a:pt x="2507071" y="72047"/>
                  <a:pt x="2407098" y="46656"/>
                  <a:pt x="2305539" y="35549"/>
                </a:cubicBezTo>
                <a:cubicBezTo>
                  <a:pt x="2415033" y="35549"/>
                  <a:pt x="2524527" y="53004"/>
                  <a:pt x="2630847" y="89503"/>
                </a:cubicBezTo>
                <a:close/>
                <a:moveTo>
                  <a:pt x="1746959" y="195824"/>
                </a:moveTo>
                <a:cubicBezTo>
                  <a:pt x="1629531" y="289451"/>
                  <a:pt x="1542253" y="411641"/>
                  <a:pt x="1493060" y="552874"/>
                </a:cubicBezTo>
                <a:cubicBezTo>
                  <a:pt x="1489886" y="563982"/>
                  <a:pt x="1485126" y="575091"/>
                  <a:pt x="1481952" y="587786"/>
                </a:cubicBezTo>
                <a:cubicBezTo>
                  <a:pt x="1470844" y="581438"/>
                  <a:pt x="1459736" y="576678"/>
                  <a:pt x="1448628" y="571917"/>
                </a:cubicBezTo>
                <a:cubicBezTo>
                  <a:pt x="1454975" y="554461"/>
                  <a:pt x="1461322" y="537006"/>
                  <a:pt x="1467670" y="521137"/>
                </a:cubicBezTo>
                <a:cubicBezTo>
                  <a:pt x="1526384" y="386251"/>
                  <a:pt x="1623183" y="275169"/>
                  <a:pt x="1746959" y="195824"/>
                </a:cubicBezTo>
                <a:close/>
                <a:moveTo>
                  <a:pt x="287037" y="838514"/>
                </a:moveTo>
                <a:cubicBezTo>
                  <a:pt x="358446" y="675065"/>
                  <a:pt x="499678" y="552874"/>
                  <a:pt x="682168" y="495746"/>
                </a:cubicBezTo>
                <a:cubicBezTo>
                  <a:pt x="828161" y="449727"/>
                  <a:pt x="986848" y="449727"/>
                  <a:pt x="1139188" y="492572"/>
                </a:cubicBezTo>
                <a:cubicBezTo>
                  <a:pt x="1026519" y="486225"/>
                  <a:pt x="917025" y="502094"/>
                  <a:pt x="817052" y="538592"/>
                </a:cubicBezTo>
                <a:cubicBezTo>
                  <a:pt x="586956" y="597307"/>
                  <a:pt x="396531" y="751235"/>
                  <a:pt x="320361" y="971813"/>
                </a:cubicBezTo>
                <a:cubicBezTo>
                  <a:pt x="269582" y="1117806"/>
                  <a:pt x="274342" y="1270148"/>
                  <a:pt x="326709" y="1412968"/>
                </a:cubicBezTo>
                <a:cubicBezTo>
                  <a:pt x="225149" y="1233650"/>
                  <a:pt x="204520" y="1024180"/>
                  <a:pt x="287037" y="838514"/>
                </a:cubicBezTo>
                <a:close/>
                <a:moveTo>
                  <a:pt x="98199" y="2128655"/>
                </a:moveTo>
                <a:cubicBezTo>
                  <a:pt x="182304" y="1939815"/>
                  <a:pt x="337817" y="1792234"/>
                  <a:pt x="531415" y="1719238"/>
                </a:cubicBezTo>
                <a:cubicBezTo>
                  <a:pt x="553632" y="1739867"/>
                  <a:pt x="575848" y="1758910"/>
                  <a:pt x="601238" y="1777952"/>
                </a:cubicBezTo>
                <a:cubicBezTo>
                  <a:pt x="464767" y="1857297"/>
                  <a:pt x="350512" y="1979487"/>
                  <a:pt x="283863" y="2136589"/>
                </a:cubicBezTo>
                <a:cubicBezTo>
                  <a:pt x="256887" y="2196891"/>
                  <a:pt x="239431" y="2260366"/>
                  <a:pt x="229910" y="2323842"/>
                </a:cubicBezTo>
                <a:cubicBezTo>
                  <a:pt x="145806" y="2593613"/>
                  <a:pt x="209280" y="2874493"/>
                  <a:pt x="375902" y="3080788"/>
                </a:cubicBezTo>
                <a:cubicBezTo>
                  <a:pt x="71223" y="2876080"/>
                  <a:pt x="-54140" y="2476183"/>
                  <a:pt x="98199" y="2128655"/>
                </a:cubicBezTo>
                <a:close/>
                <a:moveTo>
                  <a:pt x="751991" y="3304539"/>
                </a:moveTo>
                <a:cubicBezTo>
                  <a:pt x="678995" y="3279149"/>
                  <a:pt x="612346" y="3244237"/>
                  <a:pt x="553632" y="3201392"/>
                </a:cubicBezTo>
                <a:cubicBezTo>
                  <a:pt x="556805" y="3202979"/>
                  <a:pt x="558392" y="3202979"/>
                  <a:pt x="561566" y="3204565"/>
                </a:cubicBezTo>
                <a:cubicBezTo>
                  <a:pt x="720253" y="3255346"/>
                  <a:pt x="885288" y="3253759"/>
                  <a:pt x="1037628" y="3207739"/>
                </a:cubicBezTo>
                <a:cubicBezTo>
                  <a:pt x="1197902" y="3196631"/>
                  <a:pt x="1350241" y="3136329"/>
                  <a:pt x="1474017" y="3034768"/>
                </a:cubicBezTo>
                <a:cubicBezTo>
                  <a:pt x="1494647" y="3069680"/>
                  <a:pt x="1518450" y="3103004"/>
                  <a:pt x="1545427" y="3134742"/>
                </a:cubicBezTo>
                <a:cubicBezTo>
                  <a:pt x="1337547" y="3333103"/>
                  <a:pt x="1034454" y="3402926"/>
                  <a:pt x="751991" y="3304539"/>
                </a:cubicBezTo>
                <a:close/>
                <a:moveTo>
                  <a:pt x="1885017" y="3348972"/>
                </a:moveTo>
                <a:cubicBezTo>
                  <a:pt x="1770763" y="3298192"/>
                  <a:pt x="1669203" y="3225195"/>
                  <a:pt x="1589859" y="3136329"/>
                </a:cubicBezTo>
                <a:cubicBezTo>
                  <a:pt x="1621597" y="3104591"/>
                  <a:pt x="1650160" y="3069680"/>
                  <a:pt x="1677137" y="3031594"/>
                </a:cubicBezTo>
                <a:cubicBezTo>
                  <a:pt x="1697766" y="3063332"/>
                  <a:pt x="1719983" y="3093483"/>
                  <a:pt x="1746959" y="3122047"/>
                </a:cubicBezTo>
                <a:cubicBezTo>
                  <a:pt x="1842172" y="3252172"/>
                  <a:pt x="1980230" y="3356907"/>
                  <a:pt x="2142091" y="3418795"/>
                </a:cubicBezTo>
                <a:cubicBezTo>
                  <a:pt x="2056400" y="3409274"/>
                  <a:pt x="1969122" y="3387057"/>
                  <a:pt x="1885017" y="3348972"/>
                </a:cubicBezTo>
                <a:close/>
                <a:moveTo>
                  <a:pt x="3119604" y="3031594"/>
                </a:moveTo>
                <a:cubicBezTo>
                  <a:pt x="3062476" y="3196631"/>
                  <a:pt x="2933940" y="3325169"/>
                  <a:pt x="2757797" y="3393405"/>
                </a:cubicBezTo>
                <a:cubicBezTo>
                  <a:pt x="2638782" y="3439425"/>
                  <a:pt x="2508658" y="3455294"/>
                  <a:pt x="2376948" y="3441012"/>
                </a:cubicBezTo>
                <a:cubicBezTo>
                  <a:pt x="2434075" y="3429904"/>
                  <a:pt x="2489616" y="3414035"/>
                  <a:pt x="2540396" y="3391818"/>
                </a:cubicBezTo>
                <a:cubicBezTo>
                  <a:pt x="2741928" y="3350559"/>
                  <a:pt x="2911724" y="3228369"/>
                  <a:pt x="2991067" y="3044290"/>
                </a:cubicBezTo>
                <a:cubicBezTo>
                  <a:pt x="3033913" y="2944316"/>
                  <a:pt x="3045021" y="2837994"/>
                  <a:pt x="3030739" y="2734847"/>
                </a:cubicBezTo>
                <a:cubicBezTo>
                  <a:pt x="3065650" y="2731673"/>
                  <a:pt x="3102148" y="2725325"/>
                  <a:pt x="3135473" y="2715804"/>
                </a:cubicBezTo>
                <a:cubicBezTo>
                  <a:pt x="3159276" y="2822125"/>
                  <a:pt x="3154515" y="2931621"/>
                  <a:pt x="3119604" y="3031594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31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1" name="ตัวแทนข้อความ 9">
            <a:extLst>
              <a:ext uri="{FF2B5EF4-FFF2-40B4-BE49-F238E27FC236}">
                <a16:creationId xmlns:a16="http://schemas.microsoft.com/office/drawing/2014/main" id="{ED8D74E9-0041-467F-92E2-F7A7188E65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3979" y="405040"/>
            <a:ext cx="4346171" cy="818831"/>
          </a:xfrm>
        </p:spPr>
        <p:txBody>
          <a:bodyPr>
            <a:noAutofit/>
          </a:bodyPr>
          <a:lstStyle>
            <a:lvl1pPr marL="0" indent="0" algn="l"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Rainy Season</a:t>
            </a:r>
          </a:p>
        </p:txBody>
      </p:sp>
      <p:sp>
        <p:nvSpPr>
          <p:cNvPr id="642" name="ตัวแทนรูปภาพ 650">
            <a:extLst>
              <a:ext uri="{FF2B5EF4-FFF2-40B4-BE49-F238E27FC236}">
                <a16:creationId xmlns:a16="http://schemas.microsoft.com/office/drawing/2014/main" id="{543BC818-4986-41D6-A5FF-EBAD2C5ACAC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76373" y="740229"/>
            <a:ext cx="3685032" cy="3721395"/>
          </a:xfrm>
          <a:prstGeom prst="ellipse">
            <a:avLst/>
          </a:prstGeom>
          <a:ln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43" name="ตัวแทนข้อความ 9">
            <a:extLst>
              <a:ext uri="{FF2B5EF4-FFF2-40B4-BE49-F238E27FC236}">
                <a16:creationId xmlns:a16="http://schemas.microsoft.com/office/drawing/2014/main" id="{46F12B66-098D-488A-95E8-EA9333936B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3979" y="1363838"/>
            <a:ext cx="3237649" cy="2159457"/>
          </a:xfrm>
        </p:spPr>
        <p:txBody>
          <a:bodyPr>
            <a:noAutofit/>
          </a:bodyPr>
          <a:lstStyle>
            <a:lvl1pPr marL="0" indent="0" algn="l">
              <a:lnSpc>
                <a:spcPct val="145000"/>
              </a:lnSpc>
              <a:spcBef>
                <a:spcPts val="0"/>
              </a:spcBef>
              <a:buNone/>
              <a:defRPr sz="1300" spc="-5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  <p:extLst>
      <p:ext uri="{BB962C8B-B14F-4D97-AF65-F5344CB8AC3E}">
        <p14:creationId xmlns:p14="http://schemas.microsoft.com/office/powerpoint/2010/main" val="2305095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1" name="รูปภาพ 680">
            <a:extLst>
              <a:ext uri="{FF2B5EF4-FFF2-40B4-BE49-F238E27FC236}">
                <a16:creationId xmlns:a16="http://schemas.microsoft.com/office/drawing/2014/main" id="{27A6CFEF-5E55-429E-83AA-544A6FB596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27" name="รูปแบบอิสระ: รูปร่าง 26">
            <a:extLst>
              <a:ext uri="{FF2B5EF4-FFF2-40B4-BE49-F238E27FC236}">
                <a16:creationId xmlns:a16="http://schemas.microsoft.com/office/drawing/2014/main" id="{58F5C6A8-BCBD-4BB1-91B8-0A934A5F3421}"/>
              </a:ext>
            </a:extLst>
          </p:cNvPr>
          <p:cNvSpPr/>
          <p:nvPr/>
        </p:nvSpPr>
        <p:spPr>
          <a:xfrm>
            <a:off x="3359448" y="3250533"/>
            <a:ext cx="2395605" cy="1154913"/>
          </a:xfrm>
          <a:custGeom>
            <a:avLst/>
            <a:gdLst>
              <a:gd name="connsiteX0" fmla="*/ 0 w 2395605"/>
              <a:gd name="connsiteY0" fmla="*/ 0 h 1154913"/>
              <a:gd name="connsiteX1" fmla="*/ 2395605 w 2395605"/>
              <a:gd name="connsiteY1" fmla="*/ 0 h 1154913"/>
              <a:gd name="connsiteX2" fmla="*/ 2395605 w 2395605"/>
              <a:gd name="connsiteY2" fmla="*/ 1154914 h 1154913"/>
              <a:gd name="connsiteX3" fmla="*/ 0 w 2395605"/>
              <a:gd name="connsiteY3" fmla="*/ 1154914 h 1154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5605" h="1154913">
                <a:moveTo>
                  <a:pt x="0" y="0"/>
                </a:moveTo>
                <a:lnTo>
                  <a:pt x="2395605" y="0"/>
                </a:lnTo>
                <a:lnTo>
                  <a:pt x="2395605" y="1154914"/>
                </a:lnTo>
                <a:lnTo>
                  <a:pt x="0" y="1154914"/>
                </a:lnTo>
                <a:close/>
              </a:path>
            </a:pathLst>
          </a:custGeom>
          <a:noFill/>
          <a:ln w="14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รูปแบบอิสระ: รูปร่าง 34">
            <a:extLst>
              <a:ext uri="{FF2B5EF4-FFF2-40B4-BE49-F238E27FC236}">
                <a16:creationId xmlns:a16="http://schemas.microsoft.com/office/drawing/2014/main" id="{E89C3A98-F19F-4635-B02E-50B55CE94CCB}"/>
              </a:ext>
            </a:extLst>
          </p:cNvPr>
          <p:cNvSpPr/>
          <p:nvPr/>
        </p:nvSpPr>
        <p:spPr>
          <a:xfrm>
            <a:off x="6544006" y="4432103"/>
            <a:ext cx="2361236" cy="1426912"/>
          </a:xfrm>
          <a:custGeom>
            <a:avLst/>
            <a:gdLst>
              <a:gd name="connsiteX0" fmla="*/ 580 w 2361236"/>
              <a:gd name="connsiteY0" fmla="*/ 727928 h 1426912"/>
              <a:gd name="connsiteX1" fmla="*/ 370724 w 2361236"/>
              <a:gd name="connsiteY1" fmla="*/ 1188623 h 1426912"/>
              <a:gd name="connsiteX2" fmla="*/ 391375 w 2361236"/>
              <a:gd name="connsiteY2" fmla="*/ 1199743 h 1426912"/>
              <a:gd name="connsiteX3" fmla="*/ 567709 w 2361236"/>
              <a:gd name="connsiteY3" fmla="*/ 1371312 h 1426912"/>
              <a:gd name="connsiteX4" fmla="*/ 737689 w 2361236"/>
              <a:gd name="connsiteY4" fmla="*/ 1426913 h 1426912"/>
              <a:gd name="connsiteX5" fmla="*/ 1007751 w 2361236"/>
              <a:gd name="connsiteY5" fmla="*/ 1244224 h 1426912"/>
              <a:gd name="connsiteX6" fmla="*/ 1428730 w 2361236"/>
              <a:gd name="connsiteY6" fmla="*/ 1411027 h 1426912"/>
              <a:gd name="connsiteX7" fmla="*/ 1841765 w 2361236"/>
              <a:gd name="connsiteY7" fmla="*/ 1250578 h 1426912"/>
              <a:gd name="connsiteX8" fmla="*/ 2065758 w 2361236"/>
              <a:gd name="connsiteY8" fmla="*/ 1366546 h 1426912"/>
              <a:gd name="connsiteX9" fmla="*/ 2361237 w 2361236"/>
              <a:gd name="connsiteY9" fmla="*/ 1037706 h 1426912"/>
              <a:gd name="connsiteX10" fmla="*/ 2348528 w 2361236"/>
              <a:gd name="connsiteY10" fmla="*/ 945567 h 1426912"/>
              <a:gd name="connsiteX11" fmla="*/ 2348528 w 2361236"/>
              <a:gd name="connsiteY11" fmla="*/ 905852 h 1426912"/>
              <a:gd name="connsiteX12" fmla="*/ 2068934 w 2361236"/>
              <a:gd name="connsiteY12" fmla="*/ 580189 h 1426912"/>
              <a:gd name="connsiteX13" fmla="*/ 1624127 w 2361236"/>
              <a:gd name="connsiteY13" fmla="*/ 244994 h 1426912"/>
              <a:gd name="connsiteX14" fmla="*/ 1490685 w 2361236"/>
              <a:gd name="connsiteY14" fmla="*/ 272000 h 1426912"/>
              <a:gd name="connsiteX15" fmla="*/ 1428730 w 2361236"/>
              <a:gd name="connsiteY15" fmla="*/ 192570 h 1426912"/>
              <a:gd name="connsiteX16" fmla="*/ 1118953 w 2361236"/>
              <a:gd name="connsiteY16" fmla="*/ 349 h 1426912"/>
              <a:gd name="connsiteX17" fmla="*/ 813942 w 2361236"/>
              <a:gd name="connsiteY17" fmla="*/ 299006 h 1426912"/>
              <a:gd name="connsiteX18" fmla="*/ 728158 w 2361236"/>
              <a:gd name="connsiteY18" fmla="*/ 256114 h 1426912"/>
              <a:gd name="connsiteX19" fmla="*/ 475571 w 2361236"/>
              <a:gd name="connsiteY19" fmla="*/ 200513 h 1426912"/>
              <a:gd name="connsiteX20" fmla="*/ 127668 w 2361236"/>
              <a:gd name="connsiteY20" fmla="*/ 364139 h 1426912"/>
              <a:gd name="connsiteX21" fmla="*/ 580 w 2361236"/>
              <a:gd name="connsiteY21" fmla="*/ 727928 h 1426912"/>
              <a:gd name="connsiteX22" fmla="*/ 380255 w 2361236"/>
              <a:gd name="connsiteY22" fmla="*/ 1167971 h 1426912"/>
              <a:gd name="connsiteX23" fmla="*/ 137200 w 2361236"/>
              <a:gd name="connsiteY23" fmla="*/ 826422 h 1426912"/>
              <a:gd name="connsiteX24" fmla="*/ 454919 w 2361236"/>
              <a:gd name="connsiteY24" fmla="*/ 1128256 h 1426912"/>
              <a:gd name="connsiteX25" fmla="*/ 713861 w 2361236"/>
              <a:gd name="connsiteY25" fmla="*/ 1322065 h 1426912"/>
              <a:gd name="connsiteX26" fmla="*/ 912435 w 2361236"/>
              <a:gd name="connsiteY26" fmla="*/ 1234692 h 1426912"/>
              <a:gd name="connsiteX27" fmla="*/ 686854 w 2361236"/>
              <a:gd name="connsiteY27" fmla="*/ 1369723 h 1426912"/>
              <a:gd name="connsiteX28" fmla="*/ 580419 w 2361236"/>
              <a:gd name="connsiteY28" fmla="*/ 1353837 h 1426912"/>
              <a:gd name="connsiteX29" fmla="*/ 483514 w 2361236"/>
              <a:gd name="connsiteY29" fmla="*/ 1215629 h 1426912"/>
              <a:gd name="connsiteX30" fmla="*/ 475571 w 2361236"/>
              <a:gd name="connsiteY30" fmla="*/ 1207686 h 1426912"/>
              <a:gd name="connsiteX31" fmla="*/ 410439 w 2361236"/>
              <a:gd name="connsiteY31" fmla="*/ 1185446 h 1426912"/>
              <a:gd name="connsiteX32" fmla="*/ 410439 w 2361236"/>
              <a:gd name="connsiteY32" fmla="*/ 1183857 h 1426912"/>
              <a:gd name="connsiteX33" fmla="*/ 402496 w 2361236"/>
              <a:gd name="connsiteY33" fmla="*/ 1177503 h 1426912"/>
              <a:gd name="connsiteX34" fmla="*/ 380255 w 2361236"/>
              <a:gd name="connsiteY34" fmla="*/ 1167971 h 1426912"/>
              <a:gd name="connsiteX35" fmla="*/ 960093 w 2361236"/>
              <a:gd name="connsiteY35" fmla="*/ 1158439 h 1426912"/>
              <a:gd name="connsiteX36" fmla="*/ 969625 w 2361236"/>
              <a:gd name="connsiteY36" fmla="*/ 1134610 h 1426912"/>
              <a:gd name="connsiteX37" fmla="*/ 1379483 w 2361236"/>
              <a:gd name="connsiteY37" fmla="*/ 1306179 h 1426912"/>
              <a:gd name="connsiteX38" fmla="*/ 1779810 w 2361236"/>
              <a:gd name="connsiteY38" fmla="*/ 1145731 h 1426912"/>
              <a:gd name="connsiteX39" fmla="*/ 1787753 w 2361236"/>
              <a:gd name="connsiteY39" fmla="*/ 1156851 h 1426912"/>
              <a:gd name="connsiteX40" fmla="*/ 1400135 w 2361236"/>
              <a:gd name="connsiteY40" fmla="*/ 1317300 h 1426912"/>
              <a:gd name="connsiteX41" fmla="*/ 960093 w 2361236"/>
              <a:gd name="connsiteY41" fmla="*/ 1158439 h 1426912"/>
              <a:gd name="connsiteX42" fmla="*/ 2075289 w 2361236"/>
              <a:gd name="connsiteY42" fmla="*/ 659619 h 1426912"/>
              <a:gd name="connsiteX43" fmla="*/ 2026043 w 2361236"/>
              <a:gd name="connsiteY43" fmla="*/ 648498 h 1426912"/>
              <a:gd name="connsiteX44" fmla="*/ 1970442 w 2361236"/>
              <a:gd name="connsiteY44" fmla="*/ 494404 h 1426912"/>
              <a:gd name="connsiteX45" fmla="*/ 2075289 w 2361236"/>
              <a:gd name="connsiteY45" fmla="*/ 659619 h 1426912"/>
              <a:gd name="connsiteX46" fmla="*/ 2270686 w 2361236"/>
              <a:gd name="connsiteY46" fmla="*/ 955099 h 1426912"/>
              <a:gd name="connsiteX47" fmla="*/ 2226206 w 2361236"/>
              <a:gd name="connsiteY47" fmla="*/ 788296 h 1426912"/>
              <a:gd name="connsiteX48" fmla="*/ 2327877 w 2361236"/>
              <a:gd name="connsiteY48" fmla="*/ 947156 h 1426912"/>
              <a:gd name="connsiteX49" fmla="*/ 2254800 w 2361236"/>
              <a:gd name="connsiteY49" fmla="*/ 1136199 h 1426912"/>
              <a:gd name="connsiteX50" fmla="*/ 2119770 w 2361236"/>
              <a:gd name="connsiteY50" fmla="*/ 1228338 h 1426912"/>
              <a:gd name="connsiteX51" fmla="*/ 2270686 w 2361236"/>
              <a:gd name="connsiteY51" fmla="*/ 955099 h 1426912"/>
              <a:gd name="connsiteX52" fmla="*/ 1468444 w 2361236"/>
              <a:gd name="connsiteY52" fmla="*/ 354607 h 1426912"/>
              <a:gd name="connsiteX53" fmla="*/ 1463679 w 2361236"/>
              <a:gd name="connsiteY53" fmla="*/ 306949 h 1426912"/>
              <a:gd name="connsiteX54" fmla="*/ 1482742 w 2361236"/>
              <a:gd name="connsiteY54" fmla="*/ 299006 h 1426912"/>
              <a:gd name="connsiteX55" fmla="*/ 1498628 w 2361236"/>
              <a:gd name="connsiteY55" fmla="*/ 341898 h 1426912"/>
              <a:gd name="connsiteX56" fmla="*/ 1468444 w 2361236"/>
              <a:gd name="connsiteY56" fmla="*/ 354607 h 1426912"/>
              <a:gd name="connsiteX57" fmla="*/ 1390604 w 2361236"/>
              <a:gd name="connsiteY57" fmla="*/ 159209 h 1426912"/>
              <a:gd name="connsiteX58" fmla="*/ 1390604 w 2361236"/>
              <a:gd name="connsiteY58" fmla="*/ 159209 h 1426912"/>
              <a:gd name="connsiteX59" fmla="*/ 1180909 w 2361236"/>
              <a:gd name="connsiteY59" fmla="*/ 68659 h 1426912"/>
              <a:gd name="connsiteX60" fmla="*/ 891784 w 2361236"/>
              <a:gd name="connsiteY60" fmla="*/ 356196 h 1426912"/>
              <a:gd name="connsiteX61" fmla="*/ 840948 w 2361236"/>
              <a:gd name="connsiteY61" fmla="*/ 313303 h 1426912"/>
              <a:gd name="connsiteX62" fmla="*/ 1125308 w 2361236"/>
              <a:gd name="connsiteY62" fmla="*/ 21001 h 1426912"/>
              <a:gd name="connsiteX63" fmla="*/ 1390604 w 2361236"/>
              <a:gd name="connsiteY63" fmla="*/ 159209 h 1426912"/>
              <a:gd name="connsiteX64" fmla="*/ 1473210 w 2361236"/>
              <a:gd name="connsiteY64" fmla="*/ 279943 h 1426912"/>
              <a:gd name="connsiteX65" fmla="*/ 1458913 w 2361236"/>
              <a:gd name="connsiteY65" fmla="*/ 286297 h 1426912"/>
              <a:gd name="connsiteX66" fmla="*/ 1455736 w 2361236"/>
              <a:gd name="connsiteY66" fmla="*/ 272000 h 1426912"/>
              <a:gd name="connsiteX67" fmla="*/ 1449381 w 2361236"/>
              <a:gd name="connsiteY67" fmla="*/ 244994 h 1426912"/>
              <a:gd name="connsiteX68" fmla="*/ 1473210 w 2361236"/>
              <a:gd name="connsiteY68" fmla="*/ 279943 h 1426912"/>
              <a:gd name="connsiteX69" fmla="*/ 2038751 w 2361236"/>
              <a:gd name="connsiteY69" fmla="*/ 537296 h 1426912"/>
              <a:gd name="connsiteX70" fmla="*/ 1911664 w 2361236"/>
              <a:gd name="connsiteY70" fmla="*/ 424505 h 1426912"/>
              <a:gd name="connsiteX71" fmla="*/ 1636836 w 2361236"/>
              <a:gd name="connsiteY71" fmla="*/ 318069 h 1426912"/>
              <a:gd name="connsiteX72" fmla="*/ 1519280 w 2361236"/>
              <a:gd name="connsiteY72" fmla="*/ 335544 h 1426912"/>
              <a:gd name="connsiteX73" fmla="*/ 1503394 w 2361236"/>
              <a:gd name="connsiteY73" fmla="*/ 291063 h 1426912"/>
              <a:gd name="connsiteX74" fmla="*/ 1627304 w 2361236"/>
              <a:gd name="connsiteY74" fmla="*/ 267234 h 1426912"/>
              <a:gd name="connsiteX75" fmla="*/ 2038751 w 2361236"/>
              <a:gd name="connsiteY75" fmla="*/ 537296 h 1426912"/>
              <a:gd name="connsiteX76" fmla="*/ 2326287 w 2361236"/>
              <a:gd name="connsiteY76" fmla="*/ 880434 h 1426912"/>
              <a:gd name="connsiteX77" fmla="*/ 2191257 w 2361236"/>
              <a:gd name="connsiteY77" fmla="*/ 739049 h 1426912"/>
              <a:gd name="connsiteX78" fmla="*/ 2100706 w 2361236"/>
              <a:gd name="connsiteY78" fmla="*/ 670739 h 1426912"/>
              <a:gd name="connsiteX79" fmla="*/ 2076877 w 2361236"/>
              <a:gd name="connsiteY79" fmla="*/ 604018 h 1426912"/>
              <a:gd name="connsiteX80" fmla="*/ 2326287 w 2361236"/>
              <a:gd name="connsiteY80" fmla="*/ 880434 h 1426912"/>
              <a:gd name="connsiteX81" fmla="*/ 1428730 w 2361236"/>
              <a:gd name="connsiteY81" fmla="*/ 1388787 h 1426912"/>
              <a:gd name="connsiteX82" fmla="*/ 1056998 w 2361236"/>
              <a:gd name="connsiteY82" fmla="*/ 1258521 h 1426912"/>
              <a:gd name="connsiteX83" fmla="*/ 1401723 w 2361236"/>
              <a:gd name="connsiteY83" fmla="*/ 1337951 h 1426912"/>
              <a:gd name="connsiteX84" fmla="*/ 1802050 w 2361236"/>
              <a:gd name="connsiteY84" fmla="*/ 1172737 h 1426912"/>
              <a:gd name="connsiteX85" fmla="*/ 1995859 w 2361236"/>
              <a:gd name="connsiteY85" fmla="*/ 1261699 h 1426912"/>
              <a:gd name="connsiteX86" fmla="*/ 2026043 w 2361236"/>
              <a:gd name="connsiteY86" fmla="*/ 1260110 h 1426912"/>
              <a:gd name="connsiteX87" fmla="*/ 2060991 w 2361236"/>
              <a:gd name="connsiteY87" fmla="*/ 1260110 h 1426912"/>
              <a:gd name="connsiteX88" fmla="*/ 2272276 w 2361236"/>
              <a:gd name="connsiteY88" fmla="*/ 1148908 h 1426912"/>
              <a:gd name="connsiteX89" fmla="*/ 2338996 w 2361236"/>
              <a:gd name="connsiteY89" fmla="*/ 1013877 h 1426912"/>
              <a:gd name="connsiteX90" fmla="*/ 2340585 w 2361236"/>
              <a:gd name="connsiteY90" fmla="*/ 1036117 h 1426912"/>
              <a:gd name="connsiteX91" fmla="*/ 2067346 w 2361236"/>
              <a:gd name="connsiteY91" fmla="*/ 1342717 h 1426912"/>
              <a:gd name="connsiteX92" fmla="*/ 1852885 w 2361236"/>
              <a:gd name="connsiteY92" fmla="*/ 1225161 h 1426912"/>
              <a:gd name="connsiteX93" fmla="*/ 1844942 w 2361236"/>
              <a:gd name="connsiteY93" fmla="*/ 1220395 h 1426912"/>
              <a:gd name="connsiteX94" fmla="*/ 1836999 w 2361236"/>
              <a:gd name="connsiteY94" fmla="*/ 1223572 h 1426912"/>
              <a:gd name="connsiteX95" fmla="*/ 1428730 w 2361236"/>
              <a:gd name="connsiteY95" fmla="*/ 1388787 h 1426912"/>
              <a:gd name="connsiteX96" fmla="*/ 648728 w 2361236"/>
              <a:gd name="connsiteY96" fmla="*/ 1388787 h 1426912"/>
              <a:gd name="connsiteX97" fmla="*/ 672557 w 2361236"/>
              <a:gd name="connsiteY97" fmla="*/ 1390375 h 1426912"/>
              <a:gd name="connsiteX98" fmla="*/ 686854 w 2361236"/>
              <a:gd name="connsiteY98" fmla="*/ 1390375 h 1426912"/>
              <a:gd name="connsiteX99" fmla="*/ 956916 w 2361236"/>
              <a:gd name="connsiteY99" fmla="*/ 1187034 h 1426912"/>
              <a:gd name="connsiteX100" fmla="*/ 995043 w 2361236"/>
              <a:gd name="connsiteY100" fmla="*/ 1218806 h 1426912"/>
              <a:gd name="connsiteX101" fmla="*/ 993454 w 2361236"/>
              <a:gd name="connsiteY101" fmla="*/ 1220395 h 1426912"/>
              <a:gd name="connsiteX102" fmla="*/ 739279 w 2361236"/>
              <a:gd name="connsiteY102" fmla="*/ 1406261 h 1426912"/>
              <a:gd name="connsiteX103" fmla="*/ 648728 w 2361236"/>
              <a:gd name="connsiteY103" fmla="*/ 1388787 h 1426912"/>
              <a:gd name="connsiteX104" fmla="*/ 423147 w 2361236"/>
              <a:gd name="connsiteY104" fmla="*/ 1210863 h 1426912"/>
              <a:gd name="connsiteX105" fmla="*/ 464451 w 2361236"/>
              <a:gd name="connsiteY105" fmla="*/ 1225161 h 1426912"/>
              <a:gd name="connsiteX106" fmla="*/ 513698 w 2361236"/>
              <a:gd name="connsiteY106" fmla="*/ 1317300 h 1426912"/>
              <a:gd name="connsiteX107" fmla="*/ 423147 w 2361236"/>
              <a:gd name="connsiteY107" fmla="*/ 1210863 h 1426912"/>
              <a:gd name="connsiteX108" fmla="*/ 480337 w 2361236"/>
              <a:gd name="connsiteY108" fmla="*/ 224342 h 1426912"/>
              <a:gd name="connsiteX109" fmla="*/ 570887 w 2361236"/>
              <a:gd name="connsiteY109" fmla="*/ 229108 h 1426912"/>
              <a:gd name="connsiteX110" fmla="*/ 114959 w 2361236"/>
              <a:gd name="connsiteY110" fmla="*/ 686625 h 1426912"/>
              <a:gd name="connsiteX111" fmla="*/ 114959 w 2361236"/>
              <a:gd name="connsiteY111" fmla="*/ 691391 h 1426912"/>
              <a:gd name="connsiteX112" fmla="*/ 110193 w 2361236"/>
              <a:gd name="connsiteY112" fmla="*/ 759700 h 1426912"/>
              <a:gd name="connsiteX113" fmla="*/ 288116 w 2361236"/>
              <a:gd name="connsiteY113" fmla="*/ 1134610 h 1426912"/>
              <a:gd name="connsiteX114" fmla="*/ 22820 w 2361236"/>
              <a:gd name="connsiteY114" fmla="*/ 727928 h 1426912"/>
              <a:gd name="connsiteX115" fmla="*/ 480337 w 2361236"/>
              <a:gd name="connsiteY115" fmla="*/ 224342 h 1426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361236" h="1426912">
                <a:moveTo>
                  <a:pt x="580" y="727928"/>
                </a:moveTo>
                <a:cubicBezTo>
                  <a:pt x="11701" y="947156"/>
                  <a:pt x="162617" y="1131433"/>
                  <a:pt x="370724" y="1188623"/>
                </a:cubicBezTo>
                <a:cubicBezTo>
                  <a:pt x="377078" y="1191800"/>
                  <a:pt x="385021" y="1196566"/>
                  <a:pt x="391375" y="1199743"/>
                </a:cubicBezTo>
                <a:cubicBezTo>
                  <a:pt x="423147" y="1280762"/>
                  <a:pt x="488280" y="1342717"/>
                  <a:pt x="567709" y="1371312"/>
                </a:cubicBezTo>
                <a:cubicBezTo>
                  <a:pt x="616956" y="1406261"/>
                  <a:pt x="675735" y="1426913"/>
                  <a:pt x="737689" y="1426913"/>
                </a:cubicBezTo>
                <a:cubicBezTo>
                  <a:pt x="856834" y="1426913"/>
                  <a:pt x="963271" y="1353837"/>
                  <a:pt x="1007751" y="1244224"/>
                </a:cubicBezTo>
                <a:cubicBezTo>
                  <a:pt x="1109422" y="1349072"/>
                  <a:pt x="1265104" y="1411027"/>
                  <a:pt x="1428730" y="1411027"/>
                </a:cubicBezTo>
                <a:cubicBezTo>
                  <a:pt x="1589179" y="1411027"/>
                  <a:pt x="1740095" y="1352249"/>
                  <a:pt x="1841765" y="1250578"/>
                </a:cubicBezTo>
                <a:cubicBezTo>
                  <a:pt x="1897366" y="1323654"/>
                  <a:pt x="1979973" y="1366546"/>
                  <a:pt x="2065758" y="1366546"/>
                </a:cubicBezTo>
                <a:cubicBezTo>
                  <a:pt x="2229383" y="1366546"/>
                  <a:pt x="2361237" y="1218806"/>
                  <a:pt x="2361237" y="1037706"/>
                </a:cubicBezTo>
                <a:cubicBezTo>
                  <a:pt x="2361237" y="1005934"/>
                  <a:pt x="2356471" y="974162"/>
                  <a:pt x="2348528" y="945567"/>
                </a:cubicBezTo>
                <a:cubicBezTo>
                  <a:pt x="2348528" y="932858"/>
                  <a:pt x="2350116" y="920149"/>
                  <a:pt x="2348528" y="905852"/>
                </a:cubicBezTo>
                <a:cubicBezTo>
                  <a:pt x="2340585" y="735871"/>
                  <a:pt x="2221440" y="597663"/>
                  <a:pt x="2068934" y="580189"/>
                </a:cubicBezTo>
                <a:cubicBezTo>
                  <a:pt x="2033986" y="378436"/>
                  <a:pt x="1843354" y="235462"/>
                  <a:pt x="1624127" y="244994"/>
                </a:cubicBezTo>
                <a:cubicBezTo>
                  <a:pt x="1578058" y="246582"/>
                  <a:pt x="1533578" y="256114"/>
                  <a:pt x="1490685" y="272000"/>
                </a:cubicBezTo>
                <a:cubicBezTo>
                  <a:pt x="1474799" y="241816"/>
                  <a:pt x="1454148" y="216399"/>
                  <a:pt x="1428730" y="192570"/>
                </a:cubicBezTo>
                <a:cubicBezTo>
                  <a:pt x="1376306" y="75013"/>
                  <a:pt x="1255573" y="-6005"/>
                  <a:pt x="1118953" y="349"/>
                </a:cubicBezTo>
                <a:cubicBezTo>
                  <a:pt x="955328" y="8292"/>
                  <a:pt x="825062" y="138557"/>
                  <a:pt x="813942" y="299006"/>
                </a:cubicBezTo>
                <a:cubicBezTo>
                  <a:pt x="786937" y="281531"/>
                  <a:pt x="758341" y="267234"/>
                  <a:pt x="728158" y="256114"/>
                </a:cubicBezTo>
                <a:cubicBezTo>
                  <a:pt x="650317" y="216399"/>
                  <a:pt x="562944" y="197336"/>
                  <a:pt x="475571" y="200513"/>
                </a:cubicBezTo>
                <a:cubicBezTo>
                  <a:pt x="342129" y="206867"/>
                  <a:pt x="218218" y="265645"/>
                  <a:pt x="127668" y="364139"/>
                </a:cubicBezTo>
                <a:cubicBezTo>
                  <a:pt x="40295" y="465809"/>
                  <a:pt x="-5774" y="592897"/>
                  <a:pt x="580" y="727928"/>
                </a:cubicBezTo>
                <a:close/>
                <a:moveTo>
                  <a:pt x="380255" y="1167971"/>
                </a:moveTo>
                <a:cubicBezTo>
                  <a:pt x="249990" y="1099661"/>
                  <a:pt x="159440" y="972573"/>
                  <a:pt x="137200" y="826422"/>
                </a:cubicBezTo>
                <a:cubicBezTo>
                  <a:pt x="184858" y="974162"/>
                  <a:pt x="304002" y="1088541"/>
                  <a:pt x="454919" y="1128256"/>
                </a:cubicBezTo>
                <a:cubicBezTo>
                  <a:pt x="488280" y="1239458"/>
                  <a:pt x="591538" y="1322065"/>
                  <a:pt x="713861" y="1322065"/>
                </a:cubicBezTo>
                <a:cubicBezTo>
                  <a:pt x="793290" y="1322065"/>
                  <a:pt x="863189" y="1288705"/>
                  <a:pt x="912435" y="1234692"/>
                </a:cubicBezTo>
                <a:cubicBezTo>
                  <a:pt x="864777" y="1312534"/>
                  <a:pt x="782170" y="1364958"/>
                  <a:pt x="686854" y="1369723"/>
                </a:cubicBezTo>
                <a:cubicBezTo>
                  <a:pt x="650317" y="1371312"/>
                  <a:pt x="613779" y="1364958"/>
                  <a:pt x="580419" y="1353837"/>
                </a:cubicBezTo>
                <a:cubicBezTo>
                  <a:pt x="534349" y="1320477"/>
                  <a:pt x="500988" y="1271230"/>
                  <a:pt x="483514" y="1215629"/>
                </a:cubicBezTo>
                <a:cubicBezTo>
                  <a:pt x="481926" y="1212452"/>
                  <a:pt x="478748" y="1209275"/>
                  <a:pt x="475571" y="1207686"/>
                </a:cubicBezTo>
                <a:cubicBezTo>
                  <a:pt x="453331" y="1201332"/>
                  <a:pt x="431090" y="1193389"/>
                  <a:pt x="410439" y="1185446"/>
                </a:cubicBezTo>
                <a:cubicBezTo>
                  <a:pt x="410439" y="1185446"/>
                  <a:pt x="410439" y="1183857"/>
                  <a:pt x="410439" y="1183857"/>
                </a:cubicBezTo>
                <a:cubicBezTo>
                  <a:pt x="408850" y="1180680"/>
                  <a:pt x="405673" y="1177503"/>
                  <a:pt x="402496" y="1177503"/>
                </a:cubicBezTo>
                <a:cubicBezTo>
                  <a:pt x="394553" y="1172737"/>
                  <a:pt x="386610" y="1169560"/>
                  <a:pt x="380255" y="1167971"/>
                </a:cubicBezTo>
                <a:close/>
                <a:moveTo>
                  <a:pt x="960093" y="1158439"/>
                </a:moveTo>
                <a:cubicBezTo>
                  <a:pt x="963271" y="1150496"/>
                  <a:pt x="966448" y="1142553"/>
                  <a:pt x="969625" y="1134610"/>
                </a:cubicBezTo>
                <a:cubicBezTo>
                  <a:pt x="1061764" y="1237870"/>
                  <a:pt x="1211091" y="1306179"/>
                  <a:pt x="1379483" y="1306179"/>
                </a:cubicBezTo>
                <a:cubicBezTo>
                  <a:pt x="1541521" y="1306179"/>
                  <a:pt x="1687671" y="1242635"/>
                  <a:pt x="1779810" y="1145731"/>
                </a:cubicBezTo>
                <a:cubicBezTo>
                  <a:pt x="1782987" y="1148908"/>
                  <a:pt x="1784576" y="1153674"/>
                  <a:pt x="1787753" y="1156851"/>
                </a:cubicBezTo>
                <a:cubicBezTo>
                  <a:pt x="1690848" y="1252167"/>
                  <a:pt x="1552640" y="1310945"/>
                  <a:pt x="1400135" y="1317300"/>
                </a:cubicBezTo>
                <a:cubicBezTo>
                  <a:pt x="1230155" y="1325243"/>
                  <a:pt x="1066529" y="1264876"/>
                  <a:pt x="960093" y="1158439"/>
                </a:cubicBezTo>
                <a:close/>
                <a:moveTo>
                  <a:pt x="2075289" y="659619"/>
                </a:moveTo>
                <a:cubicBezTo>
                  <a:pt x="2059403" y="654853"/>
                  <a:pt x="2043517" y="650087"/>
                  <a:pt x="2026043" y="648498"/>
                </a:cubicBezTo>
                <a:cubicBezTo>
                  <a:pt x="2019688" y="592897"/>
                  <a:pt x="2000625" y="540474"/>
                  <a:pt x="1970442" y="494404"/>
                </a:cubicBezTo>
                <a:cubicBezTo>
                  <a:pt x="2019688" y="540474"/>
                  <a:pt x="2056226" y="596075"/>
                  <a:pt x="2075289" y="659619"/>
                </a:cubicBezTo>
                <a:close/>
                <a:moveTo>
                  <a:pt x="2270686" y="955099"/>
                </a:moveTo>
                <a:cubicBezTo>
                  <a:pt x="2270686" y="893143"/>
                  <a:pt x="2254800" y="835954"/>
                  <a:pt x="2226206" y="788296"/>
                </a:cubicBezTo>
                <a:cubicBezTo>
                  <a:pt x="2273864" y="826422"/>
                  <a:pt x="2310401" y="882023"/>
                  <a:pt x="2327877" y="947156"/>
                </a:cubicBezTo>
                <a:cubicBezTo>
                  <a:pt x="2323110" y="1017054"/>
                  <a:pt x="2299281" y="1083775"/>
                  <a:pt x="2254800" y="1136199"/>
                </a:cubicBezTo>
                <a:cubicBezTo>
                  <a:pt x="2218263" y="1182269"/>
                  <a:pt x="2170605" y="1212452"/>
                  <a:pt x="2119770" y="1228338"/>
                </a:cubicBezTo>
                <a:cubicBezTo>
                  <a:pt x="2210320" y="1177503"/>
                  <a:pt x="2270686" y="1074244"/>
                  <a:pt x="2270686" y="955099"/>
                </a:cubicBezTo>
                <a:close/>
                <a:moveTo>
                  <a:pt x="1468444" y="354607"/>
                </a:moveTo>
                <a:cubicBezTo>
                  <a:pt x="1468444" y="338721"/>
                  <a:pt x="1466856" y="322835"/>
                  <a:pt x="1463679" y="306949"/>
                </a:cubicBezTo>
                <a:cubicBezTo>
                  <a:pt x="1470034" y="303772"/>
                  <a:pt x="1476387" y="300595"/>
                  <a:pt x="1482742" y="299006"/>
                </a:cubicBezTo>
                <a:cubicBezTo>
                  <a:pt x="1489096" y="313303"/>
                  <a:pt x="1493863" y="327601"/>
                  <a:pt x="1498628" y="341898"/>
                </a:cubicBezTo>
                <a:cubicBezTo>
                  <a:pt x="1489096" y="346664"/>
                  <a:pt x="1479565" y="349841"/>
                  <a:pt x="1468444" y="354607"/>
                </a:cubicBezTo>
                <a:close/>
                <a:moveTo>
                  <a:pt x="1390604" y="159209"/>
                </a:moveTo>
                <a:cubicBezTo>
                  <a:pt x="1389015" y="159209"/>
                  <a:pt x="1389015" y="159209"/>
                  <a:pt x="1390604" y="159209"/>
                </a:cubicBezTo>
                <a:cubicBezTo>
                  <a:pt x="1336591" y="103608"/>
                  <a:pt x="1263516" y="68659"/>
                  <a:pt x="1180909" y="68659"/>
                </a:cubicBezTo>
                <a:cubicBezTo>
                  <a:pt x="1022049" y="68659"/>
                  <a:pt x="891784" y="197336"/>
                  <a:pt x="891784" y="356196"/>
                </a:cubicBezTo>
                <a:cubicBezTo>
                  <a:pt x="875898" y="340310"/>
                  <a:pt x="858423" y="326012"/>
                  <a:pt x="840948" y="313303"/>
                </a:cubicBezTo>
                <a:cubicBezTo>
                  <a:pt x="844126" y="157621"/>
                  <a:pt x="968036" y="28944"/>
                  <a:pt x="1125308" y="21001"/>
                </a:cubicBezTo>
                <a:cubicBezTo>
                  <a:pt x="1234920" y="17824"/>
                  <a:pt x="1333414" y="73425"/>
                  <a:pt x="1390604" y="159209"/>
                </a:cubicBezTo>
                <a:close/>
                <a:moveTo>
                  <a:pt x="1473210" y="279943"/>
                </a:moveTo>
                <a:cubicBezTo>
                  <a:pt x="1468444" y="281531"/>
                  <a:pt x="1463679" y="284709"/>
                  <a:pt x="1458913" y="286297"/>
                </a:cubicBezTo>
                <a:cubicBezTo>
                  <a:pt x="1457324" y="281531"/>
                  <a:pt x="1455736" y="276766"/>
                  <a:pt x="1455736" y="272000"/>
                </a:cubicBezTo>
                <a:cubicBezTo>
                  <a:pt x="1454148" y="262468"/>
                  <a:pt x="1452559" y="252937"/>
                  <a:pt x="1449381" y="244994"/>
                </a:cubicBezTo>
                <a:cubicBezTo>
                  <a:pt x="1458913" y="254525"/>
                  <a:pt x="1466856" y="267234"/>
                  <a:pt x="1473210" y="279943"/>
                </a:cubicBezTo>
                <a:close/>
                <a:moveTo>
                  <a:pt x="2038751" y="537296"/>
                </a:moveTo>
                <a:cubicBezTo>
                  <a:pt x="2005390" y="491227"/>
                  <a:pt x="1962499" y="453101"/>
                  <a:pt x="1911664" y="424505"/>
                </a:cubicBezTo>
                <a:cubicBezTo>
                  <a:pt x="1841765" y="359373"/>
                  <a:pt x="1744861" y="318069"/>
                  <a:pt x="1636836" y="318069"/>
                </a:cubicBezTo>
                <a:cubicBezTo>
                  <a:pt x="1595532" y="318069"/>
                  <a:pt x="1557407" y="324424"/>
                  <a:pt x="1519280" y="335544"/>
                </a:cubicBezTo>
                <a:cubicBezTo>
                  <a:pt x="1514514" y="319658"/>
                  <a:pt x="1509749" y="305360"/>
                  <a:pt x="1503394" y="291063"/>
                </a:cubicBezTo>
                <a:cubicBezTo>
                  <a:pt x="1543109" y="276766"/>
                  <a:pt x="1584412" y="268823"/>
                  <a:pt x="1627304" y="267234"/>
                </a:cubicBezTo>
                <a:cubicBezTo>
                  <a:pt x="1819525" y="257702"/>
                  <a:pt x="1986328" y="372082"/>
                  <a:pt x="2038751" y="537296"/>
                </a:cubicBezTo>
                <a:close/>
                <a:moveTo>
                  <a:pt x="2326287" y="880434"/>
                </a:moveTo>
                <a:cubicBezTo>
                  <a:pt x="2296105" y="818479"/>
                  <a:pt x="2248447" y="767643"/>
                  <a:pt x="2191257" y="739049"/>
                </a:cubicBezTo>
                <a:cubicBezTo>
                  <a:pt x="2165839" y="710454"/>
                  <a:pt x="2135656" y="686625"/>
                  <a:pt x="2100706" y="670739"/>
                </a:cubicBezTo>
                <a:cubicBezTo>
                  <a:pt x="2094352" y="646910"/>
                  <a:pt x="2086409" y="624669"/>
                  <a:pt x="2076877" y="604018"/>
                </a:cubicBezTo>
                <a:cubicBezTo>
                  <a:pt x="2207143" y="621492"/>
                  <a:pt x="2310401" y="735871"/>
                  <a:pt x="2326287" y="880434"/>
                </a:cubicBezTo>
                <a:close/>
                <a:moveTo>
                  <a:pt x="1428730" y="1388787"/>
                </a:moveTo>
                <a:cubicBezTo>
                  <a:pt x="1287345" y="1388787"/>
                  <a:pt x="1153902" y="1341129"/>
                  <a:pt x="1056998" y="1258521"/>
                </a:cubicBezTo>
                <a:cubicBezTo>
                  <a:pt x="1157080" y="1315711"/>
                  <a:pt x="1277813" y="1344306"/>
                  <a:pt x="1401723" y="1337951"/>
                </a:cubicBezTo>
                <a:cubicBezTo>
                  <a:pt x="1557407" y="1330008"/>
                  <a:pt x="1701969" y="1271230"/>
                  <a:pt x="1802050" y="1172737"/>
                </a:cubicBezTo>
                <a:cubicBezTo>
                  <a:pt x="1851297" y="1228338"/>
                  <a:pt x="1919607" y="1261699"/>
                  <a:pt x="1995859" y="1261699"/>
                </a:cubicBezTo>
                <a:cubicBezTo>
                  <a:pt x="2006980" y="1261699"/>
                  <a:pt x="2016511" y="1261699"/>
                  <a:pt x="2026043" y="1260110"/>
                </a:cubicBezTo>
                <a:cubicBezTo>
                  <a:pt x="2037162" y="1261699"/>
                  <a:pt x="2048283" y="1261699"/>
                  <a:pt x="2060991" y="1260110"/>
                </a:cubicBezTo>
                <a:cubicBezTo>
                  <a:pt x="2143599" y="1256933"/>
                  <a:pt x="2218263" y="1217218"/>
                  <a:pt x="2272276" y="1148908"/>
                </a:cubicBezTo>
                <a:cubicBezTo>
                  <a:pt x="2304048" y="1109193"/>
                  <a:pt x="2326287" y="1063123"/>
                  <a:pt x="2338996" y="1013877"/>
                </a:cubicBezTo>
                <a:cubicBezTo>
                  <a:pt x="2338996" y="1021820"/>
                  <a:pt x="2340585" y="1028174"/>
                  <a:pt x="2340585" y="1036117"/>
                </a:cubicBezTo>
                <a:cubicBezTo>
                  <a:pt x="2340585" y="1206098"/>
                  <a:pt x="2218263" y="1342717"/>
                  <a:pt x="2067346" y="1342717"/>
                </a:cubicBezTo>
                <a:cubicBezTo>
                  <a:pt x="1983151" y="1342717"/>
                  <a:pt x="1905309" y="1299825"/>
                  <a:pt x="1852885" y="1225161"/>
                </a:cubicBezTo>
                <a:cubicBezTo>
                  <a:pt x="1851297" y="1221984"/>
                  <a:pt x="1848120" y="1220395"/>
                  <a:pt x="1844942" y="1220395"/>
                </a:cubicBezTo>
                <a:cubicBezTo>
                  <a:pt x="1841765" y="1220395"/>
                  <a:pt x="1838588" y="1221984"/>
                  <a:pt x="1836999" y="1223572"/>
                </a:cubicBezTo>
                <a:cubicBezTo>
                  <a:pt x="1736918" y="1330008"/>
                  <a:pt x="1589179" y="1388787"/>
                  <a:pt x="1428730" y="1388787"/>
                </a:cubicBezTo>
                <a:close/>
                <a:moveTo>
                  <a:pt x="648728" y="1388787"/>
                </a:moveTo>
                <a:cubicBezTo>
                  <a:pt x="656671" y="1388787"/>
                  <a:pt x="664614" y="1390375"/>
                  <a:pt x="672557" y="1390375"/>
                </a:cubicBezTo>
                <a:cubicBezTo>
                  <a:pt x="677323" y="1390375"/>
                  <a:pt x="682089" y="1390375"/>
                  <a:pt x="686854" y="1390375"/>
                </a:cubicBezTo>
                <a:cubicBezTo>
                  <a:pt x="810766" y="1384021"/>
                  <a:pt x="917201" y="1303002"/>
                  <a:pt x="956916" y="1187034"/>
                </a:cubicBezTo>
                <a:cubicBezTo>
                  <a:pt x="969625" y="1198155"/>
                  <a:pt x="982334" y="1209275"/>
                  <a:pt x="995043" y="1218806"/>
                </a:cubicBezTo>
                <a:cubicBezTo>
                  <a:pt x="995043" y="1218806"/>
                  <a:pt x="993454" y="1220395"/>
                  <a:pt x="993454" y="1220395"/>
                </a:cubicBezTo>
                <a:cubicBezTo>
                  <a:pt x="956916" y="1331597"/>
                  <a:pt x="855246" y="1406261"/>
                  <a:pt x="739279" y="1406261"/>
                </a:cubicBezTo>
                <a:cubicBezTo>
                  <a:pt x="707507" y="1404673"/>
                  <a:pt x="677323" y="1399907"/>
                  <a:pt x="648728" y="1388787"/>
                </a:cubicBezTo>
                <a:close/>
                <a:moveTo>
                  <a:pt x="423147" y="1210863"/>
                </a:moveTo>
                <a:cubicBezTo>
                  <a:pt x="435856" y="1215629"/>
                  <a:pt x="450154" y="1220395"/>
                  <a:pt x="464451" y="1225161"/>
                </a:cubicBezTo>
                <a:cubicBezTo>
                  <a:pt x="475571" y="1258521"/>
                  <a:pt x="493045" y="1290293"/>
                  <a:pt x="513698" y="1317300"/>
                </a:cubicBezTo>
                <a:cubicBezTo>
                  <a:pt x="475571" y="1290293"/>
                  <a:pt x="443799" y="1253756"/>
                  <a:pt x="423147" y="1210863"/>
                </a:cubicBezTo>
                <a:close/>
                <a:moveTo>
                  <a:pt x="480337" y="224342"/>
                </a:moveTo>
                <a:cubicBezTo>
                  <a:pt x="510520" y="222753"/>
                  <a:pt x="540704" y="224342"/>
                  <a:pt x="570887" y="229108"/>
                </a:cubicBezTo>
                <a:cubicBezTo>
                  <a:pt x="318300" y="229108"/>
                  <a:pt x="114959" y="434037"/>
                  <a:pt x="114959" y="686625"/>
                </a:cubicBezTo>
                <a:cubicBezTo>
                  <a:pt x="114959" y="688213"/>
                  <a:pt x="114959" y="689802"/>
                  <a:pt x="114959" y="691391"/>
                </a:cubicBezTo>
                <a:cubicBezTo>
                  <a:pt x="111782" y="713631"/>
                  <a:pt x="110193" y="735871"/>
                  <a:pt x="110193" y="759700"/>
                </a:cubicBezTo>
                <a:cubicBezTo>
                  <a:pt x="110193" y="909029"/>
                  <a:pt x="178503" y="1045649"/>
                  <a:pt x="288116" y="1134610"/>
                </a:cubicBezTo>
                <a:cubicBezTo>
                  <a:pt x="135611" y="1058358"/>
                  <a:pt x="30763" y="904263"/>
                  <a:pt x="22820" y="727928"/>
                </a:cubicBezTo>
                <a:cubicBezTo>
                  <a:pt x="10112" y="462632"/>
                  <a:pt x="215041" y="237051"/>
                  <a:pt x="480337" y="224342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4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รูปแบบอิสระ: รูปร่าง 35">
            <a:extLst>
              <a:ext uri="{FF2B5EF4-FFF2-40B4-BE49-F238E27FC236}">
                <a16:creationId xmlns:a16="http://schemas.microsoft.com/office/drawing/2014/main" id="{58EF0803-104E-4891-8387-A74467AC262E}"/>
              </a:ext>
            </a:extLst>
          </p:cNvPr>
          <p:cNvSpPr/>
          <p:nvPr/>
        </p:nvSpPr>
        <p:spPr>
          <a:xfrm>
            <a:off x="-857237" y="4003029"/>
            <a:ext cx="2540713" cy="1536677"/>
          </a:xfrm>
          <a:custGeom>
            <a:avLst/>
            <a:gdLst>
              <a:gd name="connsiteX0" fmla="*/ 546 w 2540713"/>
              <a:gd name="connsiteY0" fmla="*/ 785270 h 1536677"/>
              <a:gd name="connsiteX1" fmla="*/ 399284 w 2540713"/>
              <a:gd name="connsiteY1" fmla="*/ 1280913 h 1536677"/>
              <a:gd name="connsiteX2" fmla="*/ 421525 w 2540713"/>
              <a:gd name="connsiteY2" fmla="*/ 1292033 h 1536677"/>
              <a:gd name="connsiteX3" fmla="*/ 610568 w 2540713"/>
              <a:gd name="connsiteY3" fmla="*/ 1476311 h 1536677"/>
              <a:gd name="connsiteX4" fmla="*/ 794845 w 2540713"/>
              <a:gd name="connsiteY4" fmla="*/ 1536678 h 1536677"/>
              <a:gd name="connsiteX5" fmla="*/ 1083970 w 2540713"/>
              <a:gd name="connsiteY5" fmla="*/ 1339691 h 1536677"/>
              <a:gd name="connsiteX6" fmla="*/ 1536720 w 2540713"/>
              <a:gd name="connsiteY6" fmla="*/ 1519204 h 1536677"/>
              <a:gd name="connsiteX7" fmla="*/ 1981528 w 2540713"/>
              <a:gd name="connsiteY7" fmla="*/ 1347634 h 1536677"/>
              <a:gd name="connsiteX8" fmla="*/ 2222995 w 2540713"/>
              <a:gd name="connsiteY8" fmla="*/ 1471546 h 1536677"/>
              <a:gd name="connsiteX9" fmla="*/ 2540714 w 2540713"/>
              <a:gd name="connsiteY9" fmla="*/ 1117287 h 1536677"/>
              <a:gd name="connsiteX10" fmla="*/ 2528005 w 2540713"/>
              <a:gd name="connsiteY10" fmla="*/ 1017205 h 1536677"/>
              <a:gd name="connsiteX11" fmla="*/ 2528005 w 2540713"/>
              <a:gd name="connsiteY11" fmla="*/ 974313 h 1536677"/>
              <a:gd name="connsiteX12" fmla="*/ 2227760 w 2540713"/>
              <a:gd name="connsiteY12" fmla="*/ 624821 h 1536677"/>
              <a:gd name="connsiteX13" fmla="*/ 1749592 w 2540713"/>
              <a:gd name="connsiteY13" fmla="*/ 264208 h 1536677"/>
              <a:gd name="connsiteX14" fmla="*/ 1606619 w 2540713"/>
              <a:gd name="connsiteY14" fmla="*/ 292803 h 1536677"/>
              <a:gd name="connsiteX15" fmla="*/ 1539898 w 2540713"/>
              <a:gd name="connsiteY15" fmla="*/ 207019 h 1536677"/>
              <a:gd name="connsiteX16" fmla="*/ 1207881 w 2540713"/>
              <a:gd name="connsiteY16" fmla="*/ 501 h 1536677"/>
              <a:gd name="connsiteX17" fmla="*/ 880629 w 2540713"/>
              <a:gd name="connsiteY17" fmla="*/ 322986 h 1536677"/>
              <a:gd name="connsiteX18" fmla="*/ 788491 w 2540713"/>
              <a:gd name="connsiteY18" fmla="*/ 276917 h 1536677"/>
              <a:gd name="connsiteX19" fmla="*/ 515252 w 2540713"/>
              <a:gd name="connsiteY19" fmla="*/ 218139 h 1536677"/>
              <a:gd name="connsiteX20" fmla="*/ 140343 w 2540713"/>
              <a:gd name="connsiteY20" fmla="*/ 394474 h 1536677"/>
              <a:gd name="connsiteX21" fmla="*/ 546 w 2540713"/>
              <a:gd name="connsiteY21" fmla="*/ 785270 h 1536677"/>
              <a:gd name="connsiteX22" fmla="*/ 408816 w 2540713"/>
              <a:gd name="connsiteY22" fmla="*/ 1258673 h 1536677"/>
              <a:gd name="connsiteX23" fmla="*/ 148286 w 2540713"/>
              <a:gd name="connsiteY23" fmla="*/ 890117 h 1536677"/>
              <a:gd name="connsiteX24" fmla="*/ 489834 w 2540713"/>
              <a:gd name="connsiteY24" fmla="*/ 1214192 h 1536677"/>
              <a:gd name="connsiteX25" fmla="*/ 767839 w 2540713"/>
              <a:gd name="connsiteY25" fmla="*/ 1422299 h 1536677"/>
              <a:gd name="connsiteX26" fmla="*/ 980711 w 2540713"/>
              <a:gd name="connsiteY26" fmla="*/ 1328571 h 1536677"/>
              <a:gd name="connsiteX27" fmla="*/ 739244 w 2540713"/>
              <a:gd name="connsiteY27" fmla="*/ 1473134 h 1536677"/>
              <a:gd name="connsiteX28" fmla="*/ 624865 w 2540713"/>
              <a:gd name="connsiteY28" fmla="*/ 1455660 h 1536677"/>
              <a:gd name="connsiteX29" fmla="*/ 520018 w 2540713"/>
              <a:gd name="connsiteY29" fmla="*/ 1306331 h 1536677"/>
              <a:gd name="connsiteX30" fmla="*/ 512075 w 2540713"/>
              <a:gd name="connsiteY30" fmla="*/ 1298388 h 1536677"/>
              <a:gd name="connsiteX31" fmla="*/ 442176 w 2540713"/>
              <a:gd name="connsiteY31" fmla="*/ 1274559 h 1536677"/>
              <a:gd name="connsiteX32" fmla="*/ 440588 w 2540713"/>
              <a:gd name="connsiteY32" fmla="*/ 1272970 h 1536677"/>
              <a:gd name="connsiteX33" fmla="*/ 432645 w 2540713"/>
              <a:gd name="connsiteY33" fmla="*/ 1265027 h 1536677"/>
              <a:gd name="connsiteX34" fmla="*/ 408816 w 2540713"/>
              <a:gd name="connsiteY34" fmla="*/ 1258673 h 1536677"/>
              <a:gd name="connsiteX35" fmla="*/ 1033135 w 2540713"/>
              <a:gd name="connsiteY35" fmla="*/ 1247553 h 1536677"/>
              <a:gd name="connsiteX36" fmla="*/ 1042666 w 2540713"/>
              <a:gd name="connsiteY36" fmla="*/ 1222135 h 1536677"/>
              <a:gd name="connsiteX37" fmla="*/ 1484297 w 2540713"/>
              <a:gd name="connsiteY37" fmla="*/ 1406413 h 1536677"/>
              <a:gd name="connsiteX38" fmla="*/ 1914807 w 2540713"/>
              <a:gd name="connsiteY38" fmla="*/ 1233255 h 1536677"/>
              <a:gd name="connsiteX39" fmla="*/ 1924338 w 2540713"/>
              <a:gd name="connsiteY39" fmla="*/ 1244375 h 1536677"/>
              <a:gd name="connsiteX40" fmla="*/ 1508126 w 2540713"/>
              <a:gd name="connsiteY40" fmla="*/ 1417533 h 1536677"/>
              <a:gd name="connsiteX41" fmla="*/ 1033135 w 2540713"/>
              <a:gd name="connsiteY41" fmla="*/ 1247553 h 1536677"/>
              <a:gd name="connsiteX42" fmla="*/ 2232526 w 2540713"/>
              <a:gd name="connsiteY42" fmla="*/ 712194 h 1536677"/>
              <a:gd name="connsiteX43" fmla="*/ 2180102 w 2540713"/>
              <a:gd name="connsiteY43" fmla="*/ 699485 h 1536677"/>
              <a:gd name="connsiteX44" fmla="*/ 2121324 w 2540713"/>
              <a:gd name="connsiteY44" fmla="*/ 534271 h 1536677"/>
              <a:gd name="connsiteX45" fmla="*/ 2232526 w 2540713"/>
              <a:gd name="connsiteY45" fmla="*/ 712194 h 1536677"/>
              <a:gd name="connsiteX46" fmla="*/ 2442221 w 2540713"/>
              <a:gd name="connsiteY46" fmla="*/ 1028325 h 1536677"/>
              <a:gd name="connsiteX47" fmla="*/ 2394563 w 2540713"/>
              <a:gd name="connsiteY47" fmla="*/ 848814 h 1536677"/>
              <a:gd name="connsiteX48" fmla="*/ 2504177 w 2540713"/>
              <a:gd name="connsiteY48" fmla="*/ 1020382 h 1536677"/>
              <a:gd name="connsiteX49" fmla="*/ 2426335 w 2540713"/>
              <a:gd name="connsiteY49" fmla="*/ 1223724 h 1536677"/>
              <a:gd name="connsiteX50" fmla="*/ 2280184 w 2540713"/>
              <a:gd name="connsiteY50" fmla="*/ 1322217 h 1536677"/>
              <a:gd name="connsiteX51" fmla="*/ 2442221 w 2540713"/>
              <a:gd name="connsiteY51" fmla="*/ 1028325 h 1536677"/>
              <a:gd name="connsiteX52" fmla="*/ 1579612 w 2540713"/>
              <a:gd name="connsiteY52" fmla="*/ 383354 h 1536677"/>
              <a:gd name="connsiteX53" fmla="*/ 1574847 w 2540713"/>
              <a:gd name="connsiteY53" fmla="*/ 332518 h 1536677"/>
              <a:gd name="connsiteX54" fmla="*/ 1595498 w 2540713"/>
              <a:gd name="connsiteY54" fmla="*/ 322986 h 1536677"/>
              <a:gd name="connsiteX55" fmla="*/ 1612973 w 2540713"/>
              <a:gd name="connsiteY55" fmla="*/ 369056 h 1536677"/>
              <a:gd name="connsiteX56" fmla="*/ 1579612 w 2540713"/>
              <a:gd name="connsiteY56" fmla="*/ 383354 h 1536677"/>
              <a:gd name="connsiteX57" fmla="*/ 1495417 w 2540713"/>
              <a:gd name="connsiteY57" fmla="*/ 173658 h 1536677"/>
              <a:gd name="connsiteX58" fmla="*/ 1495417 w 2540713"/>
              <a:gd name="connsiteY58" fmla="*/ 173658 h 1536677"/>
              <a:gd name="connsiteX59" fmla="*/ 1269836 w 2540713"/>
              <a:gd name="connsiteY59" fmla="*/ 76753 h 1536677"/>
              <a:gd name="connsiteX60" fmla="*/ 958471 w 2540713"/>
              <a:gd name="connsiteY60" fmla="*/ 386531 h 1536677"/>
              <a:gd name="connsiteX61" fmla="*/ 902870 w 2540713"/>
              <a:gd name="connsiteY61" fmla="*/ 340461 h 1536677"/>
              <a:gd name="connsiteX62" fmla="*/ 1209469 w 2540713"/>
              <a:gd name="connsiteY62" fmla="*/ 25918 h 1536677"/>
              <a:gd name="connsiteX63" fmla="*/ 1495417 w 2540713"/>
              <a:gd name="connsiteY63" fmla="*/ 173658 h 1536677"/>
              <a:gd name="connsiteX64" fmla="*/ 1585967 w 2540713"/>
              <a:gd name="connsiteY64" fmla="*/ 302335 h 1536677"/>
              <a:gd name="connsiteX65" fmla="*/ 1570081 w 2540713"/>
              <a:gd name="connsiteY65" fmla="*/ 308689 h 1536677"/>
              <a:gd name="connsiteX66" fmla="*/ 1565315 w 2540713"/>
              <a:gd name="connsiteY66" fmla="*/ 292803 h 1536677"/>
              <a:gd name="connsiteX67" fmla="*/ 1558961 w 2540713"/>
              <a:gd name="connsiteY67" fmla="*/ 262620 h 1536677"/>
              <a:gd name="connsiteX68" fmla="*/ 1585967 w 2540713"/>
              <a:gd name="connsiteY68" fmla="*/ 302335 h 1536677"/>
              <a:gd name="connsiteX69" fmla="*/ 2192811 w 2540713"/>
              <a:gd name="connsiteY69" fmla="*/ 580340 h 1536677"/>
              <a:gd name="connsiteX70" fmla="*/ 2056192 w 2540713"/>
              <a:gd name="connsiteY70" fmla="*/ 459606 h 1536677"/>
              <a:gd name="connsiteX71" fmla="*/ 1760713 w 2540713"/>
              <a:gd name="connsiteY71" fmla="*/ 345227 h 1536677"/>
              <a:gd name="connsiteX72" fmla="*/ 1635213 w 2540713"/>
              <a:gd name="connsiteY72" fmla="*/ 362701 h 1536677"/>
              <a:gd name="connsiteX73" fmla="*/ 1617739 w 2540713"/>
              <a:gd name="connsiteY73" fmla="*/ 315043 h 1536677"/>
              <a:gd name="connsiteX74" fmla="*/ 1751181 w 2540713"/>
              <a:gd name="connsiteY74" fmla="*/ 289626 h 1536677"/>
              <a:gd name="connsiteX75" fmla="*/ 2192811 w 2540713"/>
              <a:gd name="connsiteY75" fmla="*/ 580340 h 1536677"/>
              <a:gd name="connsiteX76" fmla="*/ 2502588 w 2540713"/>
              <a:gd name="connsiteY76" fmla="*/ 948895 h 1536677"/>
              <a:gd name="connsiteX77" fmla="*/ 2356437 w 2540713"/>
              <a:gd name="connsiteY77" fmla="*/ 796390 h 1536677"/>
              <a:gd name="connsiteX78" fmla="*/ 2259532 w 2540713"/>
              <a:gd name="connsiteY78" fmla="*/ 723314 h 1536677"/>
              <a:gd name="connsiteX79" fmla="*/ 2234115 w 2540713"/>
              <a:gd name="connsiteY79" fmla="*/ 651827 h 1536677"/>
              <a:gd name="connsiteX80" fmla="*/ 2502588 w 2540713"/>
              <a:gd name="connsiteY80" fmla="*/ 948895 h 1536677"/>
              <a:gd name="connsiteX81" fmla="*/ 1536720 w 2540713"/>
              <a:gd name="connsiteY81" fmla="*/ 1495375 h 1536677"/>
              <a:gd name="connsiteX82" fmla="*/ 1136394 w 2540713"/>
              <a:gd name="connsiteY82" fmla="*/ 1355577 h 1536677"/>
              <a:gd name="connsiteX83" fmla="*/ 1506537 w 2540713"/>
              <a:gd name="connsiteY83" fmla="*/ 1441362 h 1536677"/>
              <a:gd name="connsiteX84" fmla="*/ 1937047 w 2540713"/>
              <a:gd name="connsiteY84" fmla="*/ 1263439 h 1536677"/>
              <a:gd name="connsiteX85" fmla="*/ 2145153 w 2540713"/>
              <a:gd name="connsiteY85" fmla="*/ 1360344 h 1536677"/>
              <a:gd name="connsiteX86" fmla="*/ 2178514 w 2540713"/>
              <a:gd name="connsiteY86" fmla="*/ 1358755 h 1536677"/>
              <a:gd name="connsiteX87" fmla="*/ 2215052 w 2540713"/>
              <a:gd name="connsiteY87" fmla="*/ 1358755 h 1536677"/>
              <a:gd name="connsiteX88" fmla="*/ 2443810 w 2540713"/>
              <a:gd name="connsiteY88" fmla="*/ 1239610 h 1536677"/>
              <a:gd name="connsiteX89" fmla="*/ 2515297 w 2540713"/>
              <a:gd name="connsiteY89" fmla="*/ 1095047 h 1536677"/>
              <a:gd name="connsiteX90" fmla="*/ 2516885 w 2540713"/>
              <a:gd name="connsiteY90" fmla="*/ 1118876 h 1536677"/>
              <a:gd name="connsiteX91" fmla="*/ 2222995 w 2540713"/>
              <a:gd name="connsiteY91" fmla="*/ 1449305 h 1536677"/>
              <a:gd name="connsiteX92" fmla="*/ 1992648 w 2540713"/>
              <a:gd name="connsiteY92" fmla="*/ 1323805 h 1536677"/>
              <a:gd name="connsiteX93" fmla="*/ 1984705 w 2540713"/>
              <a:gd name="connsiteY93" fmla="*/ 1319040 h 1536677"/>
              <a:gd name="connsiteX94" fmla="*/ 1975173 w 2540713"/>
              <a:gd name="connsiteY94" fmla="*/ 1322217 h 1536677"/>
              <a:gd name="connsiteX95" fmla="*/ 1536720 w 2540713"/>
              <a:gd name="connsiteY95" fmla="*/ 1495375 h 1536677"/>
              <a:gd name="connsiteX96" fmla="*/ 697941 w 2540713"/>
              <a:gd name="connsiteY96" fmla="*/ 1495375 h 1536677"/>
              <a:gd name="connsiteX97" fmla="*/ 724947 w 2540713"/>
              <a:gd name="connsiteY97" fmla="*/ 1496963 h 1536677"/>
              <a:gd name="connsiteX98" fmla="*/ 740833 w 2540713"/>
              <a:gd name="connsiteY98" fmla="*/ 1496963 h 1536677"/>
              <a:gd name="connsiteX99" fmla="*/ 1031546 w 2540713"/>
              <a:gd name="connsiteY99" fmla="*/ 1277736 h 1536677"/>
              <a:gd name="connsiteX100" fmla="*/ 1072850 w 2540713"/>
              <a:gd name="connsiteY100" fmla="*/ 1312685 h 1536677"/>
              <a:gd name="connsiteX101" fmla="*/ 1071261 w 2540713"/>
              <a:gd name="connsiteY101" fmla="*/ 1314274 h 1536677"/>
              <a:gd name="connsiteX102" fmla="*/ 796434 w 2540713"/>
              <a:gd name="connsiteY102" fmla="*/ 1512849 h 1536677"/>
              <a:gd name="connsiteX103" fmla="*/ 697941 w 2540713"/>
              <a:gd name="connsiteY103" fmla="*/ 1495375 h 1536677"/>
              <a:gd name="connsiteX104" fmla="*/ 454885 w 2540713"/>
              <a:gd name="connsiteY104" fmla="*/ 1304742 h 1536677"/>
              <a:gd name="connsiteX105" fmla="*/ 499366 w 2540713"/>
              <a:gd name="connsiteY105" fmla="*/ 1319040 h 1536677"/>
              <a:gd name="connsiteX106" fmla="*/ 553378 w 2540713"/>
              <a:gd name="connsiteY106" fmla="*/ 1417533 h 1536677"/>
              <a:gd name="connsiteX107" fmla="*/ 454885 w 2540713"/>
              <a:gd name="connsiteY107" fmla="*/ 1304742 h 1536677"/>
              <a:gd name="connsiteX108" fmla="*/ 516840 w 2540713"/>
              <a:gd name="connsiteY108" fmla="*/ 241968 h 1536677"/>
              <a:gd name="connsiteX109" fmla="*/ 613745 w 2540713"/>
              <a:gd name="connsiteY109" fmla="*/ 246734 h 1536677"/>
              <a:gd name="connsiteX110" fmla="*/ 122868 w 2540713"/>
              <a:gd name="connsiteY110" fmla="*/ 739200 h 1536677"/>
              <a:gd name="connsiteX111" fmla="*/ 122868 w 2540713"/>
              <a:gd name="connsiteY111" fmla="*/ 745555 h 1536677"/>
              <a:gd name="connsiteX112" fmla="*/ 118102 w 2540713"/>
              <a:gd name="connsiteY112" fmla="*/ 818630 h 1536677"/>
              <a:gd name="connsiteX113" fmla="*/ 310323 w 2540713"/>
              <a:gd name="connsiteY113" fmla="*/ 1222135 h 1536677"/>
              <a:gd name="connsiteX114" fmla="*/ 24375 w 2540713"/>
              <a:gd name="connsiteY114" fmla="*/ 783681 h 1536677"/>
              <a:gd name="connsiteX115" fmla="*/ 516840 w 2540713"/>
              <a:gd name="connsiteY115" fmla="*/ 241968 h 153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540713" h="1536677">
                <a:moveTo>
                  <a:pt x="546" y="785270"/>
                </a:moveTo>
                <a:cubicBezTo>
                  <a:pt x="11666" y="1020382"/>
                  <a:pt x="173703" y="1220546"/>
                  <a:pt x="399284" y="1280913"/>
                </a:cubicBezTo>
                <a:cubicBezTo>
                  <a:pt x="407227" y="1284090"/>
                  <a:pt x="413582" y="1288856"/>
                  <a:pt x="421525" y="1292033"/>
                </a:cubicBezTo>
                <a:cubicBezTo>
                  <a:pt x="454885" y="1379406"/>
                  <a:pt x="526372" y="1444539"/>
                  <a:pt x="610568" y="1476311"/>
                </a:cubicBezTo>
                <a:cubicBezTo>
                  <a:pt x="662991" y="1514438"/>
                  <a:pt x="726535" y="1536678"/>
                  <a:pt x="794845" y="1536678"/>
                </a:cubicBezTo>
                <a:cubicBezTo>
                  <a:pt x="923521" y="1536678"/>
                  <a:pt x="1037901" y="1458837"/>
                  <a:pt x="1083970" y="1339691"/>
                </a:cubicBezTo>
                <a:cubicBezTo>
                  <a:pt x="1193583" y="1452482"/>
                  <a:pt x="1360386" y="1519204"/>
                  <a:pt x="1536720" y="1519204"/>
                </a:cubicBezTo>
                <a:cubicBezTo>
                  <a:pt x="1709877" y="1519204"/>
                  <a:pt x="1870326" y="1457248"/>
                  <a:pt x="1981528" y="1347634"/>
                </a:cubicBezTo>
                <a:cubicBezTo>
                  <a:pt x="2041894" y="1427064"/>
                  <a:pt x="2129267" y="1471546"/>
                  <a:pt x="2222995" y="1471546"/>
                </a:cubicBezTo>
                <a:cubicBezTo>
                  <a:pt x="2397740" y="1471546"/>
                  <a:pt x="2540714" y="1312685"/>
                  <a:pt x="2540714" y="1117287"/>
                </a:cubicBezTo>
                <a:cubicBezTo>
                  <a:pt x="2540714" y="1082338"/>
                  <a:pt x="2535948" y="1048978"/>
                  <a:pt x="2528005" y="1017205"/>
                </a:cubicBezTo>
                <a:cubicBezTo>
                  <a:pt x="2528005" y="1002908"/>
                  <a:pt x="2529594" y="988610"/>
                  <a:pt x="2528005" y="974313"/>
                </a:cubicBezTo>
                <a:cubicBezTo>
                  <a:pt x="2518474" y="790035"/>
                  <a:pt x="2391386" y="642295"/>
                  <a:pt x="2227760" y="624821"/>
                </a:cubicBezTo>
                <a:cubicBezTo>
                  <a:pt x="2189634" y="407183"/>
                  <a:pt x="1986293" y="253088"/>
                  <a:pt x="1749592" y="264208"/>
                </a:cubicBezTo>
                <a:cubicBezTo>
                  <a:pt x="1700346" y="265797"/>
                  <a:pt x="1652688" y="276917"/>
                  <a:pt x="1606619" y="292803"/>
                </a:cubicBezTo>
                <a:cubicBezTo>
                  <a:pt x="1589144" y="261031"/>
                  <a:pt x="1566904" y="232436"/>
                  <a:pt x="1539898" y="207019"/>
                </a:cubicBezTo>
                <a:cubicBezTo>
                  <a:pt x="1484297" y="79931"/>
                  <a:pt x="1354031" y="-7442"/>
                  <a:pt x="1207881" y="501"/>
                </a:cubicBezTo>
                <a:cubicBezTo>
                  <a:pt x="1031546" y="8444"/>
                  <a:pt x="891750" y="149829"/>
                  <a:pt x="880629" y="322986"/>
                </a:cubicBezTo>
                <a:cubicBezTo>
                  <a:pt x="852035" y="303924"/>
                  <a:pt x="820263" y="288038"/>
                  <a:pt x="788491" y="276917"/>
                </a:cubicBezTo>
                <a:cubicBezTo>
                  <a:pt x="705884" y="234025"/>
                  <a:pt x="612156" y="213373"/>
                  <a:pt x="515252" y="218139"/>
                </a:cubicBezTo>
                <a:cubicBezTo>
                  <a:pt x="370689" y="224493"/>
                  <a:pt x="238836" y="288038"/>
                  <a:pt x="140343" y="394474"/>
                </a:cubicBezTo>
                <a:cubicBezTo>
                  <a:pt x="43438" y="502499"/>
                  <a:pt x="-5808" y="640707"/>
                  <a:pt x="546" y="785270"/>
                </a:cubicBezTo>
                <a:close/>
                <a:moveTo>
                  <a:pt x="408816" y="1258673"/>
                </a:moveTo>
                <a:cubicBezTo>
                  <a:pt x="269019" y="1185597"/>
                  <a:pt x="170526" y="1048978"/>
                  <a:pt x="148286" y="890117"/>
                </a:cubicBezTo>
                <a:cubicBezTo>
                  <a:pt x="199121" y="1048978"/>
                  <a:pt x="327797" y="1171300"/>
                  <a:pt x="489834" y="1214192"/>
                </a:cubicBezTo>
                <a:cubicBezTo>
                  <a:pt x="524783" y="1334926"/>
                  <a:pt x="635985" y="1422299"/>
                  <a:pt x="767839" y="1422299"/>
                </a:cubicBezTo>
                <a:cubicBezTo>
                  <a:pt x="852035" y="1422299"/>
                  <a:pt x="928287" y="1385761"/>
                  <a:pt x="980711" y="1328571"/>
                </a:cubicBezTo>
                <a:cubicBezTo>
                  <a:pt x="929876" y="1412767"/>
                  <a:pt x="840914" y="1468368"/>
                  <a:pt x="739244" y="1473134"/>
                </a:cubicBezTo>
                <a:cubicBezTo>
                  <a:pt x="699529" y="1474723"/>
                  <a:pt x="661403" y="1468368"/>
                  <a:pt x="624865" y="1455660"/>
                </a:cubicBezTo>
                <a:cubicBezTo>
                  <a:pt x="575619" y="1419121"/>
                  <a:pt x="539081" y="1366698"/>
                  <a:pt x="520018" y="1306331"/>
                </a:cubicBezTo>
                <a:cubicBezTo>
                  <a:pt x="518429" y="1303154"/>
                  <a:pt x="515252" y="1299976"/>
                  <a:pt x="512075" y="1298388"/>
                </a:cubicBezTo>
                <a:cubicBezTo>
                  <a:pt x="488246" y="1292033"/>
                  <a:pt x="464417" y="1284090"/>
                  <a:pt x="442176" y="1274559"/>
                </a:cubicBezTo>
                <a:cubicBezTo>
                  <a:pt x="442176" y="1274559"/>
                  <a:pt x="442176" y="1272970"/>
                  <a:pt x="440588" y="1272970"/>
                </a:cubicBezTo>
                <a:cubicBezTo>
                  <a:pt x="438999" y="1269793"/>
                  <a:pt x="435822" y="1266616"/>
                  <a:pt x="432645" y="1265027"/>
                </a:cubicBezTo>
                <a:cubicBezTo>
                  <a:pt x="423113" y="1261850"/>
                  <a:pt x="416759" y="1260261"/>
                  <a:pt x="408816" y="1258673"/>
                </a:cubicBezTo>
                <a:close/>
                <a:moveTo>
                  <a:pt x="1033135" y="1247553"/>
                </a:moveTo>
                <a:cubicBezTo>
                  <a:pt x="1036312" y="1239610"/>
                  <a:pt x="1039489" y="1230078"/>
                  <a:pt x="1042666" y="1222135"/>
                </a:cubicBezTo>
                <a:cubicBezTo>
                  <a:pt x="1142748" y="1333337"/>
                  <a:pt x="1303196" y="1406413"/>
                  <a:pt x="1484297" y="1406413"/>
                </a:cubicBezTo>
                <a:cubicBezTo>
                  <a:pt x="1659042" y="1406413"/>
                  <a:pt x="1814725" y="1338103"/>
                  <a:pt x="1914807" y="1233255"/>
                </a:cubicBezTo>
                <a:cubicBezTo>
                  <a:pt x="1917984" y="1238021"/>
                  <a:pt x="1921161" y="1241198"/>
                  <a:pt x="1924338" y="1244375"/>
                </a:cubicBezTo>
                <a:cubicBezTo>
                  <a:pt x="1819491" y="1347634"/>
                  <a:pt x="1670162" y="1409590"/>
                  <a:pt x="1508126" y="1417533"/>
                </a:cubicBezTo>
                <a:cubicBezTo>
                  <a:pt x="1323848" y="1427064"/>
                  <a:pt x="1145925" y="1363520"/>
                  <a:pt x="1033135" y="1247553"/>
                </a:cubicBezTo>
                <a:close/>
                <a:moveTo>
                  <a:pt x="2232526" y="712194"/>
                </a:moveTo>
                <a:cubicBezTo>
                  <a:pt x="2215052" y="705840"/>
                  <a:pt x="2197577" y="702662"/>
                  <a:pt x="2180102" y="699485"/>
                </a:cubicBezTo>
                <a:cubicBezTo>
                  <a:pt x="2173748" y="639118"/>
                  <a:pt x="2153096" y="583517"/>
                  <a:pt x="2121324" y="534271"/>
                </a:cubicBezTo>
                <a:cubicBezTo>
                  <a:pt x="2173748" y="583517"/>
                  <a:pt x="2211874" y="643884"/>
                  <a:pt x="2232526" y="712194"/>
                </a:cubicBezTo>
                <a:close/>
                <a:moveTo>
                  <a:pt x="2442221" y="1028325"/>
                </a:moveTo>
                <a:cubicBezTo>
                  <a:pt x="2442221" y="961604"/>
                  <a:pt x="2424747" y="901237"/>
                  <a:pt x="2394563" y="848814"/>
                </a:cubicBezTo>
                <a:cubicBezTo>
                  <a:pt x="2445398" y="890117"/>
                  <a:pt x="2485113" y="950484"/>
                  <a:pt x="2504177" y="1020382"/>
                </a:cubicBezTo>
                <a:cubicBezTo>
                  <a:pt x="2499411" y="1096636"/>
                  <a:pt x="2472405" y="1168123"/>
                  <a:pt x="2426335" y="1223724"/>
                </a:cubicBezTo>
                <a:cubicBezTo>
                  <a:pt x="2386620" y="1272970"/>
                  <a:pt x="2335785" y="1306331"/>
                  <a:pt x="2280184" y="1322217"/>
                </a:cubicBezTo>
                <a:cubicBezTo>
                  <a:pt x="2377089" y="1268204"/>
                  <a:pt x="2442221" y="1157002"/>
                  <a:pt x="2442221" y="1028325"/>
                </a:cubicBezTo>
                <a:close/>
                <a:moveTo>
                  <a:pt x="1579612" y="383354"/>
                </a:moveTo>
                <a:cubicBezTo>
                  <a:pt x="1579612" y="365879"/>
                  <a:pt x="1578024" y="349993"/>
                  <a:pt x="1574847" y="332518"/>
                </a:cubicBezTo>
                <a:cubicBezTo>
                  <a:pt x="1581201" y="329341"/>
                  <a:pt x="1589144" y="326164"/>
                  <a:pt x="1595498" y="322986"/>
                </a:cubicBezTo>
                <a:cubicBezTo>
                  <a:pt x="1601853" y="337284"/>
                  <a:pt x="1608207" y="353170"/>
                  <a:pt x="1612973" y="369056"/>
                </a:cubicBezTo>
                <a:cubicBezTo>
                  <a:pt x="1601853" y="375411"/>
                  <a:pt x="1590733" y="378587"/>
                  <a:pt x="1579612" y="383354"/>
                </a:cubicBezTo>
                <a:close/>
                <a:moveTo>
                  <a:pt x="1495417" y="173658"/>
                </a:moveTo>
                <a:cubicBezTo>
                  <a:pt x="1493828" y="173658"/>
                  <a:pt x="1493828" y="173658"/>
                  <a:pt x="1495417" y="173658"/>
                </a:cubicBezTo>
                <a:cubicBezTo>
                  <a:pt x="1438227" y="113291"/>
                  <a:pt x="1358797" y="76753"/>
                  <a:pt x="1269836" y="76753"/>
                </a:cubicBezTo>
                <a:cubicBezTo>
                  <a:pt x="1098267" y="76753"/>
                  <a:pt x="960059" y="214962"/>
                  <a:pt x="958471" y="386531"/>
                </a:cubicBezTo>
                <a:cubicBezTo>
                  <a:pt x="940996" y="369056"/>
                  <a:pt x="921933" y="354758"/>
                  <a:pt x="902870" y="340461"/>
                </a:cubicBezTo>
                <a:cubicBezTo>
                  <a:pt x="906047" y="173658"/>
                  <a:pt x="1039489" y="33861"/>
                  <a:pt x="1209469" y="25918"/>
                </a:cubicBezTo>
                <a:cubicBezTo>
                  <a:pt x="1327025" y="21152"/>
                  <a:pt x="1435050" y="79931"/>
                  <a:pt x="1495417" y="173658"/>
                </a:cubicBezTo>
                <a:close/>
                <a:moveTo>
                  <a:pt x="1585967" y="302335"/>
                </a:moveTo>
                <a:cubicBezTo>
                  <a:pt x="1581201" y="303924"/>
                  <a:pt x="1574847" y="307100"/>
                  <a:pt x="1570081" y="308689"/>
                </a:cubicBezTo>
                <a:cubicBezTo>
                  <a:pt x="1568492" y="303924"/>
                  <a:pt x="1566904" y="297569"/>
                  <a:pt x="1565315" y="292803"/>
                </a:cubicBezTo>
                <a:cubicBezTo>
                  <a:pt x="1563726" y="283271"/>
                  <a:pt x="1562138" y="273740"/>
                  <a:pt x="1558961" y="262620"/>
                </a:cubicBezTo>
                <a:cubicBezTo>
                  <a:pt x="1568492" y="276917"/>
                  <a:pt x="1578024" y="289626"/>
                  <a:pt x="1585967" y="302335"/>
                </a:cubicBezTo>
                <a:close/>
                <a:moveTo>
                  <a:pt x="2192811" y="580340"/>
                </a:moveTo>
                <a:cubicBezTo>
                  <a:pt x="2156273" y="531093"/>
                  <a:pt x="2110204" y="489790"/>
                  <a:pt x="2056192" y="459606"/>
                </a:cubicBezTo>
                <a:cubicBezTo>
                  <a:pt x="1979939" y="389708"/>
                  <a:pt x="1876680" y="345227"/>
                  <a:pt x="1760713" y="345227"/>
                </a:cubicBezTo>
                <a:cubicBezTo>
                  <a:pt x="1716232" y="345227"/>
                  <a:pt x="1674928" y="351582"/>
                  <a:pt x="1635213" y="362701"/>
                </a:cubicBezTo>
                <a:cubicBezTo>
                  <a:pt x="1630448" y="346815"/>
                  <a:pt x="1624093" y="329341"/>
                  <a:pt x="1617739" y="315043"/>
                </a:cubicBezTo>
                <a:cubicBezTo>
                  <a:pt x="1660631" y="300746"/>
                  <a:pt x="1705112" y="291214"/>
                  <a:pt x="1751181" y="289626"/>
                </a:cubicBezTo>
                <a:cubicBezTo>
                  <a:pt x="1957699" y="280094"/>
                  <a:pt x="2137210" y="400828"/>
                  <a:pt x="2192811" y="580340"/>
                </a:cubicBezTo>
                <a:close/>
                <a:moveTo>
                  <a:pt x="2502588" y="948895"/>
                </a:moveTo>
                <a:cubicBezTo>
                  <a:pt x="2470816" y="882174"/>
                  <a:pt x="2419981" y="828162"/>
                  <a:pt x="2356437" y="796390"/>
                </a:cubicBezTo>
                <a:cubicBezTo>
                  <a:pt x="2329431" y="764618"/>
                  <a:pt x="2296070" y="739200"/>
                  <a:pt x="2259532" y="723314"/>
                </a:cubicBezTo>
                <a:cubicBezTo>
                  <a:pt x="2253178" y="697896"/>
                  <a:pt x="2245235" y="674067"/>
                  <a:pt x="2234115" y="651827"/>
                </a:cubicBezTo>
                <a:cubicBezTo>
                  <a:pt x="2373911" y="670890"/>
                  <a:pt x="2485113" y="793213"/>
                  <a:pt x="2502588" y="948895"/>
                </a:cubicBezTo>
                <a:close/>
                <a:moveTo>
                  <a:pt x="1536720" y="1495375"/>
                </a:moveTo>
                <a:cubicBezTo>
                  <a:pt x="1385803" y="1495375"/>
                  <a:pt x="1241241" y="1444539"/>
                  <a:pt x="1136394" y="1355577"/>
                </a:cubicBezTo>
                <a:cubicBezTo>
                  <a:pt x="1242830" y="1415945"/>
                  <a:pt x="1373095" y="1447717"/>
                  <a:pt x="1506537" y="1441362"/>
                </a:cubicBezTo>
                <a:cubicBezTo>
                  <a:pt x="1674928" y="1433419"/>
                  <a:pt x="1829022" y="1368287"/>
                  <a:pt x="1937047" y="1263439"/>
                </a:cubicBezTo>
                <a:cubicBezTo>
                  <a:pt x="1991059" y="1322217"/>
                  <a:pt x="2064135" y="1360344"/>
                  <a:pt x="2145153" y="1360344"/>
                </a:cubicBezTo>
                <a:cubicBezTo>
                  <a:pt x="2156273" y="1360344"/>
                  <a:pt x="2167394" y="1358755"/>
                  <a:pt x="2178514" y="1358755"/>
                </a:cubicBezTo>
                <a:cubicBezTo>
                  <a:pt x="2191223" y="1360344"/>
                  <a:pt x="2203931" y="1360344"/>
                  <a:pt x="2215052" y="1358755"/>
                </a:cubicBezTo>
                <a:cubicBezTo>
                  <a:pt x="2304013" y="1353989"/>
                  <a:pt x="2385032" y="1312685"/>
                  <a:pt x="2443810" y="1239610"/>
                </a:cubicBezTo>
                <a:cubicBezTo>
                  <a:pt x="2478759" y="1196717"/>
                  <a:pt x="2502588" y="1147471"/>
                  <a:pt x="2515297" y="1095047"/>
                </a:cubicBezTo>
                <a:cubicBezTo>
                  <a:pt x="2515297" y="1102990"/>
                  <a:pt x="2516885" y="1110933"/>
                  <a:pt x="2516885" y="1118876"/>
                </a:cubicBezTo>
                <a:cubicBezTo>
                  <a:pt x="2516885" y="1301565"/>
                  <a:pt x="2385032" y="1449305"/>
                  <a:pt x="2222995" y="1449305"/>
                </a:cubicBezTo>
                <a:cubicBezTo>
                  <a:pt x="2132444" y="1449305"/>
                  <a:pt x="2048249" y="1403235"/>
                  <a:pt x="1992648" y="1323805"/>
                </a:cubicBezTo>
                <a:cubicBezTo>
                  <a:pt x="1991059" y="1320628"/>
                  <a:pt x="1987882" y="1319040"/>
                  <a:pt x="1984705" y="1319040"/>
                </a:cubicBezTo>
                <a:cubicBezTo>
                  <a:pt x="1981528" y="1319040"/>
                  <a:pt x="1978350" y="1320628"/>
                  <a:pt x="1975173" y="1322217"/>
                </a:cubicBezTo>
                <a:cubicBezTo>
                  <a:pt x="1868737" y="1431831"/>
                  <a:pt x="1709877" y="1495375"/>
                  <a:pt x="1536720" y="1495375"/>
                </a:cubicBezTo>
                <a:close/>
                <a:moveTo>
                  <a:pt x="697941" y="1495375"/>
                </a:moveTo>
                <a:cubicBezTo>
                  <a:pt x="705884" y="1495375"/>
                  <a:pt x="715415" y="1496963"/>
                  <a:pt x="724947" y="1496963"/>
                </a:cubicBezTo>
                <a:cubicBezTo>
                  <a:pt x="729713" y="1496963"/>
                  <a:pt x="734478" y="1496963"/>
                  <a:pt x="740833" y="1496963"/>
                </a:cubicBezTo>
                <a:cubicBezTo>
                  <a:pt x="874275" y="1490609"/>
                  <a:pt x="988654" y="1403235"/>
                  <a:pt x="1031546" y="1277736"/>
                </a:cubicBezTo>
                <a:cubicBezTo>
                  <a:pt x="1044255" y="1290445"/>
                  <a:pt x="1058552" y="1301565"/>
                  <a:pt x="1072850" y="1312685"/>
                </a:cubicBezTo>
                <a:cubicBezTo>
                  <a:pt x="1072850" y="1312685"/>
                  <a:pt x="1071261" y="1314274"/>
                  <a:pt x="1071261" y="1314274"/>
                </a:cubicBezTo>
                <a:cubicBezTo>
                  <a:pt x="1033135" y="1433419"/>
                  <a:pt x="921933" y="1512849"/>
                  <a:pt x="796434" y="1512849"/>
                </a:cubicBezTo>
                <a:cubicBezTo>
                  <a:pt x="761485" y="1512849"/>
                  <a:pt x="728124" y="1506495"/>
                  <a:pt x="697941" y="1495375"/>
                </a:cubicBezTo>
                <a:close/>
                <a:moveTo>
                  <a:pt x="454885" y="1304742"/>
                </a:moveTo>
                <a:cubicBezTo>
                  <a:pt x="469183" y="1309508"/>
                  <a:pt x="483480" y="1315862"/>
                  <a:pt x="499366" y="1319040"/>
                </a:cubicBezTo>
                <a:cubicBezTo>
                  <a:pt x="510486" y="1355577"/>
                  <a:pt x="529549" y="1388938"/>
                  <a:pt x="553378" y="1417533"/>
                </a:cubicBezTo>
                <a:cubicBezTo>
                  <a:pt x="510486" y="1390527"/>
                  <a:pt x="477126" y="1350812"/>
                  <a:pt x="454885" y="1304742"/>
                </a:cubicBezTo>
                <a:close/>
                <a:moveTo>
                  <a:pt x="516840" y="241968"/>
                </a:moveTo>
                <a:cubicBezTo>
                  <a:pt x="550201" y="240379"/>
                  <a:pt x="581973" y="241968"/>
                  <a:pt x="613745" y="246734"/>
                </a:cubicBezTo>
                <a:cubicBezTo>
                  <a:pt x="342095" y="248322"/>
                  <a:pt x="122868" y="467549"/>
                  <a:pt x="122868" y="739200"/>
                </a:cubicBezTo>
                <a:cubicBezTo>
                  <a:pt x="122868" y="740789"/>
                  <a:pt x="122868" y="742377"/>
                  <a:pt x="122868" y="745555"/>
                </a:cubicBezTo>
                <a:cubicBezTo>
                  <a:pt x="119691" y="769384"/>
                  <a:pt x="118102" y="793213"/>
                  <a:pt x="118102" y="818630"/>
                </a:cubicBezTo>
                <a:cubicBezTo>
                  <a:pt x="118102" y="979079"/>
                  <a:pt x="191178" y="1125230"/>
                  <a:pt x="310323" y="1222135"/>
                </a:cubicBezTo>
                <a:cubicBezTo>
                  <a:pt x="146697" y="1139528"/>
                  <a:pt x="33907" y="974313"/>
                  <a:pt x="24375" y="783681"/>
                </a:cubicBezTo>
                <a:cubicBezTo>
                  <a:pt x="11666" y="499321"/>
                  <a:pt x="230893" y="256265"/>
                  <a:pt x="516840" y="241968"/>
                </a:cubicBezTo>
                <a:close/>
              </a:path>
            </a:pathLst>
          </a:custGeom>
          <a:solidFill>
            <a:srgbClr val="FFFFFF">
              <a:alpha val="26000"/>
            </a:srgbClr>
          </a:solidFill>
          <a:ln w="14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78" name="กลุ่ม 677">
            <a:extLst>
              <a:ext uri="{FF2B5EF4-FFF2-40B4-BE49-F238E27FC236}">
                <a16:creationId xmlns:a16="http://schemas.microsoft.com/office/drawing/2014/main" id="{7FE7FAAF-D1BA-4A4C-8AAE-2420232C04B9}"/>
              </a:ext>
            </a:extLst>
          </p:cNvPr>
          <p:cNvGrpSpPr/>
          <p:nvPr userDrawn="1"/>
        </p:nvGrpSpPr>
        <p:grpSpPr>
          <a:xfrm>
            <a:off x="-29538" y="4214550"/>
            <a:ext cx="5058979" cy="3661298"/>
            <a:chOff x="-135024" y="4214550"/>
            <a:chExt cx="5058979" cy="3661298"/>
          </a:xfrm>
        </p:grpSpPr>
        <p:sp>
          <p:nvSpPr>
            <p:cNvPr id="38" name="รูปแบบอิสระ: รูปร่าง 37">
              <a:extLst>
                <a:ext uri="{FF2B5EF4-FFF2-40B4-BE49-F238E27FC236}">
                  <a16:creationId xmlns:a16="http://schemas.microsoft.com/office/drawing/2014/main" id="{63597C2B-C40E-4079-9BDD-7BB80A43E8DC}"/>
                </a:ext>
              </a:extLst>
            </p:cNvPr>
            <p:cNvSpPr/>
            <p:nvPr/>
          </p:nvSpPr>
          <p:spPr>
            <a:xfrm>
              <a:off x="-135024" y="4214550"/>
              <a:ext cx="5058978" cy="3661298"/>
            </a:xfrm>
            <a:custGeom>
              <a:avLst/>
              <a:gdLst>
                <a:gd name="connsiteX0" fmla="*/ 4840014 w 5058978"/>
                <a:gd name="connsiteY0" fmla="*/ 3228302 h 3661298"/>
                <a:gd name="connsiteX1" fmla="*/ 4800299 w 5058978"/>
                <a:gd name="connsiteY1" fmla="*/ 2109927 h 3661298"/>
                <a:gd name="connsiteX2" fmla="*/ 4803476 w 5058978"/>
                <a:gd name="connsiteY2" fmla="*/ 2106750 h 3661298"/>
                <a:gd name="connsiteX3" fmla="*/ 5049709 w 5058978"/>
                <a:gd name="connsiteY3" fmla="*/ 1201247 h 3661298"/>
                <a:gd name="connsiteX4" fmla="*/ 4598547 w 5058978"/>
                <a:gd name="connsiteY4" fmla="*/ 411712 h 3661298"/>
                <a:gd name="connsiteX5" fmla="*/ 3054430 w 5058978"/>
                <a:gd name="connsiteY5" fmla="*/ 535623 h 3661298"/>
                <a:gd name="connsiteX6" fmla="*/ 3049664 w 5058978"/>
                <a:gd name="connsiteY6" fmla="*/ 516560 h 3661298"/>
                <a:gd name="connsiteX7" fmla="*/ 2825672 w 5058978"/>
                <a:gd name="connsiteY7" fmla="*/ 157536 h 3661298"/>
                <a:gd name="connsiteX8" fmla="*/ 2746242 w 5058978"/>
                <a:gd name="connsiteY8" fmla="*/ 103523 h 3661298"/>
                <a:gd name="connsiteX9" fmla="*/ 1778786 w 5058978"/>
                <a:gd name="connsiteY9" fmla="*/ 306864 h 3661298"/>
                <a:gd name="connsiteX10" fmla="*/ 1659641 w 5058978"/>
                <a:gd name="connsiteY10" fmla="*/ 538800 h 3661298"/>
                <a:gd name="connsiteX11" fmla="*/ 1658052 w 5058978"/>
                <a:gd name="connsiteY11" fmla="*/ 545155 h 3661298"/>
                <a:gd name="connsiteX12" fmla="*/ 830393 w 5058978"/>
                <a:gd name="connsiteY12" fmla="*/ 697660 h 3661298"/>
                <a:gd name="connsiteX13" fmla="*/ 719191 w 5058978"/>
                <a:gd name="connsiteY13" fmla="*/ 862875 h 3661298"/>
                <a:gd name="connsiteX14" fmla="*/ 666767 w 5058978"/>
                <a:gd name="connsiteY14" fmla="*/ 804097 h 3661298"/>
                <a:gd name="connsiteX15" fmla="*/ 112347 w 5058978"/>
                <a:gd name="connsiteY15" fmla="*/ 826337 h 3661298"/>
                <a:gd name="connsiteX16" fmla="*/ 17031 w 5058978"/>
                <a:gd name="connsiteY16" fmla="*/ 1190127 h 3661298"/>
                <a:gd name="connsiteX17" fmla="*/ 131410 w 5058978"/>
                <a:gd name="connsiteY17" fmla="*/ 1646055 h 3661298"/>
                <a:gd name="connsiteX18" fmla="*/ 1356219 w 5058978"/>
                <a:gd name="connsiteY18" fmla="*/ 2198888 h 3661298"/>
                <a:gd name="connsiteX19" fmla="*/ 1699356 w 5058978"/>
                <a:gd name="connsiteY19" fmla="*/ 3169525 h 3661298"/>
                <a:gd name="connsiteX20" fmla="*/ 1770843 w 5058978"/>
                <a:gd name="connsiteY20" fmla="*/ 3231479 h 3661298"/>
                <a:gd name="connsiteX21" fmla="*/ 2258542 w 5058978"/>
                <a:gd name="connsiteY21" fmla="*/ 3474535 h 3661298"/>
                <a:gd name="connsiteX22" fmla="*/ 3224410 w 5058978"/>
                <a:gd name="connsiteY22" fmla="*/ 3404637 h 3661298"/>
                <a:gd name="connsiteX23" fmla="*/ 3251416 w 5058978"/>
                <a:gd name="connsiteY23" fmla="*/ 3431644 h 3661298"/>
                <a:gd name="connsiteX24" fmla="*/ 3294308 w 5058978"/>
                <a:gd name="connsiteY24" fmla="*/ 3469770 h 3661298"/>
                <a:gd name="connsiteX25" fmla="*/ 4193454 w 5058978"/>
                <a:gd name="connsiteY25" fmla="*/ 3584149 h 3661298"/>
                <a:gd name="connsiteX26" fmla="*/ 4840014 w 5058978"/>
                <a:gd name="connsiteY26" fmla="*/ 3228302 h 3661298"/>
                <a:gd name="connsiteX27" fmla="*/ 4188689 w 5058978"/>
                <a:gd name="connsiteY27" fmla="*/ 3550789 h 3661298"/>
                <a:gd name="connsiteX28" fmla="*/ 3732761 w 5058978"/>
                <a:gd name="connsiteY28" fmla="*/ 3458649 h 3661298"/>
                <a:gd name="connsiteX29" fmla="*/ 4363435 w 5058978"/>
                <a:gd name="connsiteY29" fmla="*/ 3442763 h 3661298"/>
                <a:gd name="connsiteX30" fmla="*/ 4188689 w 5058978"/>
                <a:gd name="connsiteY30" fmla="*/ 3550789 h 3661298"/>
                <a:gd name="connsiteX31" fmla="*/ 109169 w 5058978"/>
                <a:gd name="connsiteY31" fmla="*/ 1082102 h 3661298"/>
                <a:gd name="connsiteX32" fmla="*/ 136176 w 5058978"/>
                <a:gd name="connsiteY32" fmla="*/ 1050330 h 3661298"/>
                <a:gd name="connsiteX33" fmla="*/ 215605 w 5058978"/>
                <a:gd name="connsiteY33" fmla="*/ 1487195 h 3661298"/>
                <a:gd name="connsiteX34" fmla="*/ 131410 w 5058978"/>
                <a:gd name="connsiteY34" fmla="*/ 1372816 h 3661298"/>
                <a:gd name="connsiteX35" fmla="*/ 51980 w 5058978"/>
                <a:gd name="connsiteY35" fmla="*/ 1191715 h 3661298"/>
                <a:gd name="connsiteX36" fmla="*/ 109169 w 5058978"/>
                <a:gd name="connsiteY36" fmla="*/ 1082102 h 3661298"/>
                <a:gd name="connsiteX37" fmla="*/ 833570 w 5058978"/>
                <a:gd name="connsiteY37" fmla="*/ 873995 h 3661298"/>
                <a:gd name="connsiteX38" fmla="*/ 843102 w 5058978"/>
                <a:gd name="connsiteY38" fmla="*/ 862875 h 3661298"/>
                <a:gd name="connsiteX39" fmla="*/ 793855 w 5058978"/>
                <a:gd name="connsiteY39" fmla="*/ 972488 h 3661298"/>
                <a:gd name="connsiteX40" fmla="*/ 782735 w 5058978"/>
                <a:gd name="connsiteY40" fmla="*/ 956602 h 3661298"/>
                <a:gd name="connsiteX41" fmla="*/ 833570 w 5058978"/>
                <a:gd name="connsiteY41" fmla="*/ 873995 h 3661298"/>
                <a:gd name="connsiteX42" fmla="*/ 1845507 w 5058978"/>
                <a:gd name="connsiteY42" fmla="*/ 289390 h 3661298"/>
                <a:gd name="connsiteX43" fmla="*/ 1905873 w 5058978"/>
                <a:gd name="connsiteY43" fmla="*/ 230611 h 3661298"/>
                <a:gd name="connsiteX44" fmla="*/ 1859804 w 5058978"/>
                <a:gd name="connsiteY44" fmla="*/ 281447 h 3661298"/>
                <a:gd name="connsiteX45" fmla="*/ 1715242 w 5058978"/>
                <a:gd name="connsiteY45" fmla="*/ 580104 h 3661298"/>
                <a:gd name="connsiteX46" fmla="*/ 1685058 w 5058978"/>
                <a:gd name="connsiteY46" fmla="*/ 570572 h 3661298"/>
                <a:gd name="connsiteX47" fmla="*/ 1688236 w 5058978"/>
                <a:gd name="connsiteY47" fmla="*/ 556275 h 3661298"/>
                <a:gd name="connsiteX48" fmla="*/ 1845507 w 5058978"/>
                <a:gd name="connsiteY48" fmla="*/ 289390 h 3661298"/>
                <a:gd name="connsiteX49" fmla="*/ 1542085 w 5058978"/>
                <a:gd name="connsiteY49" fmla="*/ 2060680 h 3661298"/>
                <a:gd name="connsiteX50" fmla="*/ 1530965 w 5058978"/>
                <a:gd name="connsiteY50" fmla="*/ 2151230 h 3661298"/>
                <a:gd name="connsiteX51" fmla="*/ 1394345 w 5058978"/>
                <a:gd name="connsiteY51" fmla="*/ 2162351 h 3661298"/>
                <a:gd name="connsiteX52" fmla="*/ 1408643 w 5058978"/>
                <a:gd name="connsiteY52" fmla="*/ 2067035 h 3661298"/>
                <a:gd name="connsiteX53" fmla="*/ 1542085 w 5058978"/>
                <a:gd name="connsiteY53" fmla="*/ 2060680 h 3661298"/>
                <a:gd name="connsiteX54" fmla="*/ 1928114 w 5058978"/>
                <a:gd name="connsiteY54" fmla="*/ 3161582 h 3661298"/>
                <a:gd name="connsiteX55" fmla="*/ 2693818 w 5058978"/>
                <a:gd name="connsiteY55" fmla="*/ 3437998 h 3661298"/>
                <a:gd name="connsiteX56" fmla="*/ 2269663 w 5058978"/>
                <a:gd name="connsiteY56" fmla="*/ 3441175 h 3661298"/>
                <a:gd name="connsiteX57" fmla="*/ 1985303 w 5058978"/>
                <a:gd name="connsiteY57" fmla="*/ 3275960 h 3661298"/>
                <a:gd name="connsiteX58" fmla="*/ 1569091 w 5058978"/>
                <a:gd name="connsiteY58" fmla="*/ 2592862 h 3661298"/>
                <a:gd name="connsiteX59" fmla="*/ 1928114 w 5058978"/>
                <a:gd name="connsiteY59" fmla="*/ 3161582 h 3661298"/>
                <a:gd name="connsiteX60" fmla="*/ 3321314 w 5058978"/>
                <a:gd name="connsiteY60" fmla="*/ 3129810 h 3661298"/>
                <a:gd name="connsiteX61" fmla="*/ 3384858 w 5058978"/>
                <a:gd name="connsiteY61" fmla="*/ 3212416 h 3661298"/>
                <a:gd name="connsiteX62" fmla="*/ 3230764 w 5058978"/>
                <a:gd name="connsiteY62" fmla="*/ 3360157 h 3661298"/>
                <a:gd name="connsiteX63" fmla="*/ 3164043 w 5058978"/>
                <a:gd name="connsiteY63" fmla="*/ 3277549 h 3661298"/>
                <a:gd name="connsiteX64" fmla="*/ 3321314 w 5058978"/>
                <a:gd name="connsiteY64" fmla="*/ 3129810 h 3661298"/>
                <a:gd name="connsiteX65" fmla="*/ 855810 w 5058978"/>
                <a:gd name="connsiteY65" fmla="*/ 719901 h 3661298"/>
                <a:gd name="connsiteX66" fmla="*/ 1535730 w 5058978"/>
                <a:gd name="connsiteY66" fmla="*/ 540389 h 3661298"/>
                <a:gd name="connsiteX67" fmla="*/ 989253 w 5058978"/>
                <a:gd name="connsiteY67" fmla="*/ 689717 h 3661298"/>
                <a:gd name="connsiteX68" fmla="*/ 808152 w 5058978"/>
                <a:gd name="connsiteY68" fmla="*/ 854932 h 3661298"/>
                <a:gd name="connsiteX69" fmla="*/ 760495 w 5058978"/>
                <a:gd name="connsiteY69" fmla="*/ 929596 h 3661298"/>
                <a:gd name="connsiteX70" fmla="*/ 736666 w 5058978"/>
                <a:gd name="connsiteY70" fmla="*/ 907356 h 3661298"/>
                <a:gd name="connsiteX71" fmla="*/ 739843 w 5058978"/>
                <a:gd name="connsiteY71" fmla="*/ 902590 h 3661298"/>
                <a:gd name="connsiteX72" fmla="*/ 855810 w 5058978"/>
                <a:gd name="connsiteY72" fmla="*/ 719901 h 3661298"/>
                <a:gd name="connsiteX73" fmla="*/ 137764 w 5058978"/>
                <a:gd name="connsiteY73" fmla="*/ 846989 h 3661298"/>
                <a:gd name="connsiteX74" fmla="*/ 646115 w 5058978"/>
                <a:gd name="connsiteY74" fmla="*/ 826337 h 3661298"/>
                <a:gd name="connsiteX75" fmla="*/ 684242 w 5058978"/>
                <a:gd name="connsiteY75" fmla="*/ 867641 h 3661298"/>
                <a:gd name="connsiteX76" fmla="*/ 193365 w 5058978"/>
                <a:gd name="connsiteY76" fmla="*/ 950248 h 3661298"/>
                <a:gd name="connsiteX77" fmla="*/ 179068 w 5058978"/>
                <a:gd name="connsiteY77" fmla="*/ 969311 h 3661298"/>
                <a:gd name="connsiteX78" fmla="*/ 82163 w 5058978"/>
                <a:gd name="connsiteY78" fmla="*/ 1061450 h 3661298"/>
                <a:gd name="connsiteX79" fmla="*/ 42448 w 5058978"/>
                <a:gd name="connsiteY79" fmla="*/ 1124994 h 3661298"/>
                <a:gd name="connsiteX80" fmla="*/ 137764 w 5058978"/>
                <a:gd name="connsiteY80" fmla="*/ 846989 h 3661298"/>
                <a:gd name="connsiteX81" fmla="*/ 158416 w 5058978"/>
                <a:gd name="connsiteY81" fmla="*/ 1623815 h 3661298"/>
                <a:gd name="connsiteX82" fmla="*/ 37682 w 5058978"/>
                <a:gd name="connsiteY82" fmla="*/ 1256848 h 3661298"/>
                <a:gd name="connsiteX83" fmla="*/ 104404 w 5058978"/>
                <a:gd name="connsiteY83" fmla="*/ 1390290 h 3661298"/>
                <a:gd name="connsiteX84" fmla="*/ 777969 w 5058978"/>
                <a:gd name="connsiteY84" fmla="*/ 1946301 h 3661298"/>
                <a:gd name="connsiteX85" fmla="*/ 1375282 w 5058978"/>
                <a:gd name="connsiteY85" fmla="*/ 2068623 h 3661298"/>
                <a:gd name="connsiteX86" fmla="*/ 1360985 w 5058978"/>
                <a:gd name="connsiteY86" fmla="*/ 2165528 h 3661298"/>
                <a:gd name="connsiteX87" fmla="*/ 158416 w 5058978"/>
                <a:gd name="connsiteY87" fmla="*/ 1623815 h 3661298"/>
                <a:gd name="connsiteX88" fmla="*/ 1723185 w 5058978"/>
                <a:gd name="connsiteY88" fmla="*/ 3144106 h 3661298"/>
                <a:gd name="connsiteX89" fmla="*/ 1389579 w 5058978"/>
                <a:gd name="connsiteY89" fmla="*/ 2195712 h 3661298"/>
                <a:gd name="connsiteX90" fmla="*/ 1513490 w 5058978"/>
                <a:gd name="connsiteY90" fmla="*/ 2186180 h 3661298"/>
                <a:gd name="connsiteX91" fmla="*/ 1931291 w 5058978"/>
                <a:gd name="connsiteY91" fmla="*/ 3277549 h 3661298"/>
                <a:gd name="connsiteX92" fmla="*/ 1964652 w 5058978"/>
                <a:gd name="connsiteY92" fmla="*/ 3302966 h 3661298"/>
                <a:gd name="connsiteX93" fmla="*/ 2074265 w 5058978"/>
                <a:gd name="connsiteY93" fmla="*/ 3377631 h 3661298"/>
                <a:gd name="connsiteX94" fmla="*/ 1723185 w 5058978"/>
                <a:gd name="connsiteY94" fmla="*/ 3144106 h 3661298"/>
                <a:gd name="connsiteX95" fmla="*/ 2433288 w 5058978"/>
                <a:gd name="connsiteY95" fmla="*/ 3496776 h 3661298"/>
                <a:gd name="connsiteX96" fmla="*/ 2846324 w 5058978"/>
                <a:gd name="connsiteY96" fmla="*/ 3418934 h 3661298"/>
                <a:gd name="connsiteX97" fmla="*/ 3137037 w 5058978"/>
                <a:gd name="connsiteY97" fmla="*/ 3296613 h 3661298"/>
                <a:gd name="connsiteX98" fmla="*/ 3203758 w 5058978"/>
                <a:gd name="connsiteY98" fmla="*/ 3379219 h 3661298"/>
                <a:gd name="connsiteX99" fmla="*/ 2433288 w 5058978"/>
                <a:gd name="connsiteY99" fmla="*/ 3496776 h 3661298"/>
                <a:gd name="connsiteX100" fmla="*/ 3276834 w 5058978"/>
                <a:gd name="connsiteY100" fmla="*/ 3406226 h 3661298"/>
                <a:gd name="connsiteX101" fmla="*/ 3254593 w 5058978"/>
                <a:gd name="connsiteY101" fmla="*/ 3383986 h 3661298"/>
                <a:gd name="connsiteX102" fmla="*/ 3407098 w 5058978"/>
                <a:gd name="connsiteY102" fmla="*/ 3237834 h 3661298"/>
                <a:gd name="connsiteX103" fmla="*/ 3486528 w 5058978"/>
                <a:gd name="connsiteY103" fmla="*/ 3312499 h 3661298"/>
                <a:gd name="connsiteX104" fmla="*/ 3592965 w 5058978"/>
                <a:gd name="connsiteY104" fmla="*/ 3407815 h 3661298"/>
                <a:gd name="connsiteX105" fmla="*/ 4101316 w 5058978"/>
                <a:gd name="connsiteY105" fmla="*/ 3584149 h 3661298"/>
                <a:gd name="connsiteX106" fmla="*/ 3276834 w 5058978"/>
                <a:gd name="connsiteY106" fmla="*/ 3406226 h 3661298"/>
                <a:gd name="connsiteX107" fmla="*/ 4469870 w 5058978"/>
                <a:gd name="connsiteY107" fmla="*/ 3385574 h 3661298"/>
                <a:gd name="connsiteX108" fmla="*/ 4685920 w 5058978"/>
                <a:gd name="connsiteY108" fmla="*/ 3196530 h 3661298"/>
                <a:gd name="connsiteX109" fmla="*/ 4684331 w 5058978"/>
                <a:gd name="connsiteY109" fmla="*/ 2128990 h 3661298"/>
                <a:gd name="connsiteX110" fmla="*/ 4704983 w 5058978"/>
                <a:gd name="connsiteY110" fmla="*/ 2095629 h 3661298"/>
                <a:gd name="connsiteX111" fmla="*/ 4560421 w 5058978"/>
                <a:gd name="connsiteY111" fmla="*/ 489554 h 3661298"/>
                <a:gd name="connsiteX112" fmla="*/ 3132271 w 5058978"/>
                <a:gd name="connsiteY112" fmla="*/ 513383 h 3661298"/>
                <a:gd name="connsiteX113" fmla="*/ 4582661 w 5058978"/>
                <a:gd name="connsiteY113" fmla="*/ 438718 h 3661298"/>
                <a:gd name="connsiteX114" fmla="*/ 5021114 w 5058978"/>
                <a:gd name="connsiteY114" fmla="*/ 1206013 h 3661298"/>
                <a:gd name="connsiteX115" fmla="*/ 4781236 w 5058978"/>
                <a:gd name="connsiteY115" fmla="*/ 2087686 h 3661298"/>
                <a:gd name="connsiteX116" fmla="*/ 4774881 w 5058978"/>
                <a:gd name="connsiteY116" fmla="*/ 2095629 h 3661298"/>
                <a:gd name="connsiteX117" fmla="*/ 4770116 w 5058978"/>
                <a:gd name="connsiteY117" fmla="*/ 2101984 h 3661298"/>
                <a:gd name="connsiteX118" fmla="*/ 4770116 w 5058978"/>
                <a:gd name="connsiteY118" fmla="*/ 2122636 h 3661298"/>
                <a:gd name="connsiteX119" fmla="*/ 4816185 w 5058978"/>
                <a:gd name="connsiteY119" fmla="*/ 3209240 h 3661298"/>
                <a:gd name="connsiteX120" fmla="*/ 4282416 w 5058978"/>
                <a:gd name="connsiteY120" fmla="*/ 3539668 h 3661298"/>
                <a:gd name="connsiteX121" fmla="*/ 4469870 w 5058978"/>
                <a:gd name="connsiteY121" fmla="*/ 3385574 h 3661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5058978" h="3661298">
                  <a:moveTo>
                    <a:pt x="4840014" y="3228302"/>
                  </a:moveTo>
                  <a:cubicBezTo>
                    <a:pt x="5091012" y="2893108"/>
                    <a:pt x="5073538" y="2426059"/>
                    <a:pt x="4800299" y="2109927"/>
                  </a:cubicBezTo>
                  <a:cubicBezTo>
                    <a:pt x="4801888" y="2108338"/>
                    <a:pt x="4801888" y="2108338"/>
                    <a:pt x="4803476" y="2106750"/>
                  </a:cubicBezTo>
                  <a:cubicBezTo>
                    <a:pt x="5000462" y="1843042"/>
                    <a:pt x="5089424" y="1520556"/>
                    <a:pt x="5049709" y="1201247"/>
                  </a:cubicBezTo>
                  <a:cubicBezTo>
                    <a:pt x="5011582" y="880349"/>
                    <a:pt x="4851134" y="600756"/>
                    <a:pt x="4598547" y="411712"/>
                  </a:cubicBezTo>
                  <a:cubicBezTo>
                    <a:pt x="4141031" y="70162"/>
                    <a:pt x="3483351" y="124175"/>
                    <a:pt x="3054430" y="535623"/>
                  </a:cubicBezTo>
                  <a:cubicBezTo>
                    <a:pt x="3052841" y="529269"/>
                    <a:pt x="3051253" y="522914"/>
                    <a:pt x="3049664" y="516560"/>
                  </a:cubicBezTo>
                  <a:cubicBezTo>
                    <a:pt x="3017892" y="378352"/>
                    <a:pt x="2941639" y="251263"/>
                    <a:pt x="2825672" y="157536"/>
                  </a:cubicBezTo>
                  <a:cubicBezTo>
                    <a:pt x="2800254" y="136884"/>
                    <a:pt x="2773248" y="119409"/>
                    <a:pt x="2746242" y="103523"/>
                  </a:cubicBezTo>
                  <a:cubicBezTo>
                    <a:pt x="2434877" y="-90286"/>
                    <a:pt x="2012310" y="-6090"/>
                    <a:pt x="1778786" y="306864"/>
                  </a:cubicBezTo>
                  <a:cubicBezTo>
                    <a:pt x="1724773" y="378352"/>
                    <a:pt x="1685058" y="456193"/>
                    <a:pt x="1659641" y="538800"/>
                  </a:cubicBezTo>
                  <a:cubicBezTo>
                    <a:pt x="1659641" y="540389"/>
                    <a:pt x="1658052" y="543566"/>
                    <a:pt x="1658052" y="545155"/>
                  </a:cubicBezTo>
                  <a:cubicBezTo>
                    <a:pt x="1351453" y="424421"/>
                    <a:pt x="1028967" y="483199"/>
                    <a:pt x="830393" y="697660"/>
                  </a:cubicBezTo>
                  <a:cubicBezTo>
                    <a:pt x="785912" y="746907"/>
                    <a:pt x="747786" y="802508"/>
                    <a:pt x="719191" y="862875"/>
                  </a:cubicBezTo>
                  <a:cubicBezTo>
                    <a:pt x="703305" y="840634"/>
                    <a:pt x="685830" y="821571"/>
                    <a:pt x="666767" y="804097"/>
                  </a:cubicBezTo>
                  <a:cubicBezTo>
                    <a:pt x="507907" y="657945"/>
                    <a:pt x="258498" y="667477"/>
                    <a:pt x="112347" y="826337"/>
                  </a:cubicBezTo>
                  <a:cubicBezTo>
                    <a:pt x="21796" y="924830"/>
                    <a:pt x="-9975" y="1055095"/>
                    <a:pt x="17031" y="1190127"/>
                  </a:cubicBezTo>
                  <a:cubicBezTo>
                    <a:pt x="-25861" y="1334689"/>
                    <a:pt x="12265" y="1501492"/>
                    <a:pt x="131410" y="1646055"/>
                  </a:cubicBezTo>
                  <a:cubicBezTo>
                    <a:pt x="445952" y="2027320"/>
                    <a:pt x="857399" y="2213186"/>
                    <a:pt x="1356219" y="2198888"/>
                  </a:cubicBezTo>
                  <a:cubicBezTo>
                    <a:pt x="1337156" y="2430824"/>
                    <a:pt x="1357807" y="2853392"/>
                    <a:pt x="1699356" y="3169525"/>
                  </a:cubicBezTo>
                  <a:cubicBezTo>
                    <a:pt x="1723185" y="3191764"/>
                    <a:pt x="1747014" y="3212416"/>
                    <a:pt x="1770843" y="3231479"/>
                  </a:cubicBezTo>
                  <a:cubicBezTo>
                    <a:pt x="1924937" y="3355390"/>
                    <a:pt x="2091740" y="3436409"/>
                    <a:pt x="2258542" y="3474535"/>
                  </a:cubicBezTo>
                  <a:cubicBezTo>
                    <a:pt x="2600091" y="3617509"/>
                    <a:pt x="2954348" y="3592092"/>
                    <a:pt x="3224410" y="3404637"/>
                  </a:cubicBezTo>
                  <a:cubicBezTo>
                    <a:pt x="3233941" y="3414169"/>
                    <a:pt x="3241884" y="3423701"/>
                    <a:pt x="3251416" y="3431644"/>
                  </a:cubicBezTo>
                  <a:cubicBezTo>
                    <a:pt x="3265713" y="3444352"/>
                    <a:pt x="3280011" y="3457061"/>
                    <a:pt x="3294308" y="3469770"/>
                  </a:cubicBezTo>
                  <a:cubicBezTo>
                    <a:pt x="3553250" y="3679465"/>
                    <a:pt x="3902741" y="3716003"/>
                    <a:pt x="4193454" y="3584149"/>
                  </a:cubicBezTo>
                  <a:cubicBezTo>
                    <a:pt x="4442865" y="3563498"/>
                    <a:pt x="4681154" y="3441175"/>
                    <a:pt x="4840014" y="3228302"/>
                  </a:cubicBezTo>
                  <a:close/>
                  <a:moveTo>
                    <a:pt x="4188689" y="3550789"/>
                  </a:moveTo>
                  <a:cubicBezTo>
                    <a:pt x="4034595" y="3561908"/>
                    <a:pt x="3875735" y="3531725"/>
                    <a:pt x="3732761" y="3458649"/>
                  </a:cubicBezTo>
                  <a:cubicBezTo>
                    <a:pt x="3937690" y="3534903"/>
                    <a:pt x="4164860" y="3528548"/>
                    <a:pt x="4363435" y="3442763"/>
                  </a:cubicBezTo>
                  <a:cubicBezTo>
                    <a:pt x="4309422" y="3485656"/>
                    <a:pt x="4250644" y="3522193"/>
                    <a:pt x="4188689" y="3550789"/>
                  </a:cubicBezTo>
                  <a:close/>
                  <a:moveTo>
                    <a:pt x="109169" y="1082102"/>
                  </a:moveTo>
                  <a:cubicBezTo>
                    <a:pt x="117112" y="1070981"/>
                    <a:pt x="126644" y="1059861"/>
                    <a:pt x="136176" y="1050330"/>
                  </a:cubicBezTo>
                  <a:cubicBezTo>
                    <a:pt x="80575" y="1191715"/>
                    <a:pt x="118701" y="1355341"/>
                    <a:pt x="215605" y="1487195"/>
                  </a:cubicBezTo>
                  <a:cubicBezTo>
                    <a:pt x="187011" y="1450658"/>
                    <a:pt x="158416" y="1412531"/>
                    <a:pt x="131410" y="1372816"/>
                  </a:cubicBezTo>
                  <a:cubicBezTo>
                    <a:pt x="91695" y="1314038"/>
                    <a:pt x="66277" y="1252082"/>
                    <a:pt x="51980" y="1191715"/>
                  </a:cubicBezTo>
                  <a:cubicBezTo>
                    <a:pt x="64689" y="1152000"/>
                    <a:pt x="83752" y="1115463"/>
                    <a:pt x="109169" y="1082102"/>
                  </a:cubicBezTo>
                  <a:close/>
                  <a:moveTo>
                    <a:pt x="833570" y="873995"/>
                  </a:moveTo>
                  <a:cubicBezTo>
                    <a:pt x="836747" y="869229"/>
                    <a:pt x="839924" y="866052"/>
                    <a:pt x="843102" y="862875"/>
                  </a:cubicBezTo>
                  <a:cubicBezTo>
                    <a:pt x="824038" y="897824"/>
                    <a:pt x="806564" y="934362"/>
                    <a:pt x="793855" y="972488"/>
                  </a:cubicBezTo>
                  <a:cubicBezTo>
                    <a:pt x="790678" y="967722"/>
                    <a:pt x="785912" y="961368"/>
                    <a:pt x="782735" y="956602"/>
                  </a:cubicBezTo>
                  <a:cubicBezTo>
                    <a:pt x="797032" y="928007"/>
                    <a:pt x="812918" y="901001"/>
                    <a:pt x="833570" y="873995"/>
                  </a:cubicBezTo>
                  <a:close/>
                  <a:moveTo>
                    <a:pt x="1845507" y="289390"/>
                  </a:moveTo>
                  <a:cubicBezTo>
                    <a:pt x="1864570" y="268738"/>
                    <a:pt x="1885222" y="249675"/>
                    <a:pt x="1905873" y="230611"/>
                  </a:cubicBezTo>
                  <a:cubicBezTo>
                    <a:pt x="1889987" y="246497"/>
                    <a:pt x="1874102" y="263972"/>
                    <a:pt x="1859804" y="281447"/>
                  </a:cubicBezTo>
                  <a:cubicBezTo>
                    <a:pt x="1786729" y="371997"/>
                    <a:pt x="1739071" y="475256"/>
                    <a:pt x="1715242" y="580104"/>
                  </a:cubicBezTo>
                  <a:cubicBezTo>
                    <a:pt x="1705710" y="576927"/>
                    <a:pt x="1694590" y="573749"/>
                    <a:pt x="1685058" y="570572"/>
                  </a:cubicBezTo>
                  <a:cubicBezTo>
                    <a:pt x="1686647" y="565806"/>
                    <a:pt x="1688236" y="561041"/>
                    <a:pt x="1688236" y="556275"/>
                  </a:cubicBezTo>
                  <a:cubicBezTo>
                    <a:pt x="1721596" y="457782"/>
                    <a:pt x="1774020" y="367231"/>
                    <a:pt x="1845507" y="289390"/>
                  </a:cubicBezTo>
                  <a:close/>
                  <a:moveTo>
                    <a:pt x="1542085" y="2060680"/>
                  </a:moveTo>
                  <a:cubicBezTo>
                    <a:pt x="1542085" y="2060680"/>
                    <a:pt x="1535730" y="2094041"/>
                    <a:pt x="1530965" y="2151230"/>
                  </a:cubicBezTo>
                  <a:cubicBezTo>
                    <a:pt x="1484895" y="2155997"/>
                    <a:pt x="1438826" y="2160762"/>
                    <a:pt x="1394345" y="2162351"/>
                  </a:cubicBezTo>
                  <a:cubicBezTo>
                    <a:pt x="1399111" y="2121047"/>
                    <a:pt x="1403877" y="2089275"/>
                    <a:pt x="1408643" y="2067035"/>
                  </a:cubicBezTo>
                  <a:cubicBezTo>
                    <a:pt x="1451535" y="2067035"/>
                    <a:pt x="1496015" y="2065446"/>
                    <a:pt x="1542085" y="2060680"/>
                  </a:cubicBezTo>
                  <a:close/>
                  <a:moveTo>
                    <a:pt x="1928114" y="3161582"/>
                  </a:moveTo>
                  <a:cubicBezTo>
                    <a:pt x="2161638" y="3350625"/>
                    <a:pt x="2434877" y="3449118"/>
                    <a:pt x="2693818" y="3437998"/>
                  </a:cubicBezTo>
                  <a:cubicBezTo>
                    <a:pt x="2558787" y="3472947"/>
                    <a:pt x="2414225" y="3472947"/>
                    <a:pt x="2269663" y="3441175"/>
                  </a:cubicBezTo>
                  <a:cubicBezTo>
                    <a:pt x="2172758" y="3399872"/>
                    <a:pt x="2077442" y="3345859"/>
                    <a:pt x="1985303" y="3275960"/>
                  </a:cubicBezTo>
                  <a:cubicBezTo>
                    <a:pt x="1723185" y="3078974"/>
                    <a:pt x="1613572" y="2815266"/>
                    <a:pt x="1569091" y="2592862"/>
                  </a:cubicBezTo>
                  <a:cubicBezTo>
                    <a:pt x="1618337" y="2785083"/>
                    <a:pt x="1721596" y="2993189"/>
                    <a:pt x="1928114" y="3161582"/>
                  </a:cubicBezTo>
                  <a:close/>
                  <a:moveTo>
                    <a:pt x="3321314" y="3129810"/>
                  </a:moveTo>
                  <a:cubicBezTo>
                    <a:pt x="3340378" y="3158404"/>
                    <a:pt x="3361029" y="3186999"/>
                    <a:pt x="3384858" y="3212416"/>
                  </a:cubicBezTo>
                  <a:cubicBezTo>
                    <a:pt x="3338789" y="3269606"/>
                    <a:pt x="3286365" y="3318852"/>
                    <a:pt x="3230764" y="3360157"/>
                  </a:cubicBezTo>
                  <a:cubicBezTo>
                    <a:pt x="3206935" y="3334739"/>
                    <a:pt x="3184695" y="3306144"/>
                    <a:pt x="3164043" y="3277549"/>
                  </a:cubicBezTo>
                  <a:cubicBezTo>
                    <a:pt x="3219644" y="3236245"/>
                    <a:pt x="3272068" y="3186999"/>
                    <a:pt x="3321314" y="3129810"/>
                  </a:cubicBezTo>
                  <a:close/>
                  <a:moveTo>
                    <a:pt x="855810" y="719901"/>
                  </a:moveTo>
                  <a:cubicBezTo>
                    <a:pt x="1021025" y="540389"/>
                    <a:pt x="1278377" y="476845"/>
                    <a:pt x="1535730" y="540389"/>
                  </a:cubicBezTo>
                  <a:cubicBezTo>
                    <a:pt x="1333978" y="516560"/>
                    <a:pt x="1136992" y="565806"/>
                    <a:pt x="989253" y="689717"/>
                  </a:cubicBezTo>
                  <a:cubicBezTo>
                    <a:pt x="919354" y="732609"/>
                    <a:pt x="858988" y="788211"/>
                    <a:pt x="808152" y="854932"/>
                  </a:cubicBezTo>
                  <a:cubicBezTo>
                    <a:pt x="790678" y="878761"/>
                    <a:pt x="774792" y="904178"/>
                    <a:pt x="760495" y="929596"/>
                  </a:cubicBezTo>
                  <a:cubicBezTo>
                    <a:pt x="752552" y="921653"/>
                    <a:pt x="744609" y="913710"/>
                    <a:pt x="736666" y="907356"/>
                  </a:cubicBezTo>
                  <a:cubicBezTo>
                    <a:pt x="738254" y="905767"/>
                    <a:pt x="739843" y="904178"/>
                    <a:pt x="739843" y="902590"/>
                  </a:cubicBezTo>
                  <a:cubicBezTo>
                    <a:pt x="766849" y="834280"/>
                    <a:pt x="806564" y="773913"/>
                    <a:pt x="855810" y="719901"/>
                  </a:cubicBezTo>
                  <a:close/>
                  <a:moveTo>
                    <a:pt x="137764" y="846989"/>
                  </a:moveTo>
                  <a:cubicBezTo>
                    <a:pt x="272795" y="700837"/>
                    <a:pt x="499964" y="691306"/>
                    <a:pt x="646115" y="826337"/>
                  </a:cubicBezTo>
                  <a:cubicBezTo>
                    <a:pt x="660413" y="839046"/>
                    <a:pt x="671533" y="853343"/>
                    <a:pt x="684242" y="867641"/>
                  </a:cubicBezTo>
                  <a:cubicBezTo>
                    <a:pt x="525382" y="769147"/>
                    <a:pt x="314098" y="800919"/>
                    <a:pt x="193365" y="950248"/>
                  </a:cubicBezTo>
                  <a:cubicBezTo>
                    <a:pt x="188599" y="956602"/>
                    <a:pt x="183833" y="962957"/>
                    <a:pt x="179068" y="969311"/>
                  </a:cubicBezTo>
                  <a:cubicBezTo>
                    <a:pt x="142530" y="994729"/>
                    <a:pt x="109169" y="1024912"/>
                    <a:pt x="82163" y="1061450"/>
                  </a:cubicBezTo>
                  <a:cubicBezTo>
                    <a:pt x="66277" y="1082102"/>
                    <a:pt x="53568" y="1102753"/>
                    <a:pt x="42448" y="1124994"/>
                  </a:cubicBezTo>
                  <a:cubicBezTo>
                    <a:pt x="36094" y="1021735"/>
                    <a:pt x="67866" y="923242"/>
                    <a:pt x="137764" y="846989"/>
                  </a:cubicBezTo>
                  <a:close/>
                  <a:moveTo>
                    <a:pt x="158416" y="1623815"/>
                  </a:moveTo>
                  <a:cubicBezTo>
                    <a:pt x="63100" y="1507847"/>
                    <a:pt x="23385" y="1377582"/>
                    <a:pt x="37682" y="1256848"/>
                  </a:cubicBezTo>
                  <a:cubicBezTo>
                    <a:pt x="53568" y="1301329"/>
                    <a:pt x="75809" y="1345810"/>
                    <a:pt x="104404" y="1390290"/>
                  </a:cubicBezTo>
                  <a:cubicBezTo>
                    <a:pt x="280738" y="1655587"/>
                    <a:pt x="506319" y="1839865"/>
                    <a:pt x="777969" y="1946301"/>
                  </a:cubicBezTo>
                  <a:cubicBezTo>
                    <a:pt x="943183" y="2019377"/>
                    <a:pt x="1140169" y="2067035"/>
                    <a:pt x="1375282" y="2068623"/>
                  </a:cubicBezTo>
                  <a:cubicBezTo>
                    <a:pt x="1370516" y="2092452"/>
                    <a:pt x="1365750" y="2124225"/>
                    <a:pt x="1360985" y="2165528"/>
                  </a:cubicBezTo>
                  <a:cubicBezTo>
                    <a:pt x="871696" y="2179826"/>
                    <a:pt x="466604" y="1998725"/>
                    <a:pt x="158416" y="1623815"/>
                  </a:cubicBezTo>
                  <a:close/>
                  <a:moveTo>
                    <a:pt x="1723185" y="3144106"/>
                  </a:moveTo>
                  <a:cubicBezTo>
                    <a:pt x="1389579" y="2835918"/>
                    <a:pt x="1370516" y="2419704"/>
                    <a:pt x="1389579" y="2195712"/>
                  </a:cubicBezTo>
                  <a:cubicBezTo>
                    <a:pt x="1430883" y="2194123"/>
                    <a:pt x="1472186" y="2190945"/>
                    <a:pt x="1513490" y="2186180"/>
                  </a:cubicBezTo>
                  <a:cubicBezTo>
                    <a:pt x="1500781" y="2305325"/>
                    <a:pt x="1464243" y="2899462"/>
                    <a:pt x="1931291" y="3277549"/>
                  </a:cubicBezTo>
                  <a:cubicBezTo>
                    <a:pt x="1942411" y="3287080"/>
                    <a:pt x="1953531" y="3295023"/>
                    <a:pt x="1964652" y="3302966"/>
                  </a:cubicBezTo>
                  <a:cubicBezTo>
                    <a:pt x="2001189" y="3329973"/>
                    <a:pt x="2037727" y="3355390"/>
                    <a:pt x="2074265" y="3377631"/>
                  </a:cubicBezTo>
                  <a:cubicBezTo>
                    <a:pt x="1953531" y="3323618"/>
                    <a:pt x="1834387" y="3245777"/>
                    <a:pt x="1723185" y="3144106"/>
                  </a:cubicBezTo>
                  <a:close/>
                  <a:moveTo>
                    <a:pt x="2433288" y="3496776"/>
                  </a:moveTo>
                  <a:cubicBezTo>
                    <a:pt x="2577850" y="3503131"/>
                    <a:pt x="2717647" y="3477713"/>
                    <a:pt x="2846324" y="3418934"/>
                  </a:cubicBezTo>
                  <a:cubicBezTo>
                    <a:pt x="2947994" y="3396694"/>
                    <a:pt x="3046487" y="3356979"/>
                    <a:pt x="3137037" y="3296613"/>
                  </a:cubicBezTo>
                  <a:cubicBezTo>
                    <a:pt x="3157689" y="3325207"/>
                    <a:pt x="3179929" y="3353802"/>
                    <a:pt x="3203758" y="3379219"/>
                  </a:cubicBezTo>
                  <a:cubicBezTo>
                    <a:pt x="2986120" y="3528548"/>
                    <a:pt x="2711293" y="3569851"/>
                    <a:pt x="2433288" y="3496776"/>
                  </a:cubicBezTo>
                  <a:close/>
                  <a:moveTo>
                    <a:pt x="3276834" y="3406226"/>
                  </a:moveTo>
                  <a:cubicBezTo>
                    <a:pt x="3268891" y="3398283"/>
                    <a:pt x="3260948" y="3390340"/>
                    <a:pt x="3254593" y="3383986"/>
                  </a:cubicBezTo>
                  <a:cubicBezTo>
                    <a:pt x="3310194" y="3342682"/>
                    <a:pt x="3361029" y="3293435"/>
                    <a:pt x="3407098" y="3237834"/>
                  </a:cubicBezTo>
                  <a:cubicBezTo>
                    <a:pt x="3430927" y="3264841"/>
                    <a:pt x="3457934" y="3288670"/>
                    <a:pt x="3486528" y="3312499"/>
                  </a:cubicBezTo>
                  <a:cubicBezTo>
                    <a:pt x="3519889" y="3347447"/>
                    <a:pt x="3554838" y="3379219"/>
                    <a:pt x="3592965" y="3407815"/>
                  </a:cubicBezTo>
                  <a:cubicBezTo>
                    <a:pt x="3745470" y="3522193"/>
                    <a:pt x="3923393" y="3579384"/>
                    <a:pt x="4101316" y="3584149"/>
                  </a:cubicBezTo>
                  <a:cubicBezTo>
                    <a:pt x="3823311" y="3676288"/>
                    <a:pt x="3505592" y="3619099"/>
                    <a:pt x="3276834" y="3406226"/>
                  </a:cubicBezTo>
                  <a:close/>
                  <a:moveTo>
                    <a:pt x="4469870" y="3385574"/>
                  </a:moveTo>
                  <a:cubicBezTo>
                    <a:pt x="4549300" y="3336328"/>
                    <a:pt x="4622376" y="3272784"/>
                    <a:pt x="4685920" y="3196530"/>
                  </a:cubicBezTo>
                  <a:cubicBezTo>
                    <a:pt x="4943273" y="2878810"/>
                    <a:pt x="4932152" y="2432413"/>
                    <a:pt x="4684331" y="2128990"/>
                  </a:cubicBezTo>
                  <a:cubicBezTo>
                    <a:pt x="4690686" y="2117870"/>
                    <a:pt x="4698629" y="2106750"/>
                    <a:pt x="4704983" y="2095629"/>
                  </a:cubicBezTo>
                  <a:cubicBezTo>
                    <a:pt x="5100544" y="1590454"/>
                    <a:pt x="5037000" y="875584"/>
                    <a:pt x="4560421" y="489554"/>
                  </a:cubicBezTo>
                  <a:cubicBezTo>
                    <a:pt x="4144208" y="152770"/>
                    <a:pt x="3550072" y="176599"/>
                    <a:pt x="3132271" y="513383"/>
                  </a:cubicBezTo>
                  <a:cubicBezTo>
                    <a:pt x="3548484" y="155947"/>
                    <a:pt x="4156917" y="119409"/>
                    <a:pt x="4582661" y="438718"/>
                  </a:cubicBezTo>
                  <a:cubicBezTo>
                    <a:pt x="4827305" y="622996"/>
                    <a:pt x="4982988" y="894647"/>
                    <a:pt x="5021114" y="1206013"/>
                  </a:cubicBezTo>
                  <a:cubicBezTo>
                    <a:pt x="5059240" y="1517379"/>
                    <a:pt x="4973456" y="1830333"/>
                    <a:pt x="4781236" y="2087686"/>
                  </a:cubicBezTo>
                  <a:cubicBezTo>
                    <a:pt x="4779647" y="2090864"/>
                    <a:pt x="4778059" y="2092452"/>
                    <a:pt x="4774881" y="2095629"/>
                  </a:cubicBezTo>
                  <a:lnTo>
                    <a:pt x="4770116" y="2101984"/>
                  </a:lnTo>
                  <a:cubicBezTo>
                    <a:pt x="4765350" y="2108338"/>
                    <a:pt x="4765350" y="2116282"/>
                    <a:pt x="4770116" y="2122636"/>
                  </a:cubicBezTo>
                  <a:cubicBezTo>
                    <a:pt x="5041766" y="2426059"/>
                    <a:pt x="5060829" y="2883576"/>
                    <a:pt x="4816185" y="3209240"/>
                  </a:cubicBezTo>
                  <a:cubicBezTo>
                    <a:pt x="4681154" y="3388751"/>
                    <a:pt x="4488934" y="3501542"/>
                    <a:pt x="4282416" y="3539668"/>
                  </a:cubicBezTo>
                  <a:cubicBezTo>
                    <a:pt x="4349137" y="3498364"/>
                    <a:pt x="4414269" y="3447530"/>
                    <a:pt x="4469870" y="3385574"/>
                  </a:cubicBezTo>
                  <a:close/>
                </a:path>
              </a:pathLst>
            </a:custGeom>
            <a:solidFill>
              <a:srgbClr val="E4F2F7">
                <a:alpha val="9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รูปแบบอิสระ: รูปร่าง 38">
              <a:extLst>
                <a:ext uri="{FF2B5EF4-FFF2-40B4-BE49-F238E27FC236}">
                  <a16:creationId xmlns:a16="http://schemas.microsoft.com/office/drawing/2014/main" id="{342C5157-2BA3-49BC-9CEC-1CADCF3E1102}"/>
                </a:ext>
              </a:extLst>
            </p:cNvPr>
            <p:cNvSpPr/>
            <p:nvPr/>
          </p:nvSpPr>
          <p:spPr>
            <a:xfrm>
              <a:off x="1243435" y="4411800"/>
              <a:ext cx="3680520" cy="3460870"/>
            </a:xfrm>
            <a:custGeom>
              <a:avLst/>
              <a:gdLst>
                <a:gd name="connsiteX0" fmla="*/ 3461555 w 3680520"/>
                <a:gd name="connsiteY0" fmla="*/ 3031051 h 3460870"/>
                <a:gd name="connsiteX1" fmla="*/ 3421840 w 3680520"/>
                <a:gd name="connsiteY1" fmla="*/ 1912677 h 3460870"/>
                <a:gd name="connsiteX2" fmla="*/ 3425017 w 3680520"/>
                <a:gd name="connsiteY2" fmla="*/ 1909499 h 3460870"/>
                <a:gd name="connsiteX3" fmla="*/ 3671250 w 3680520"/>
                <a:gd name="connsiteY3" fmla="*/ 1003996 h 3460870"/>
                <a:gd name="connsiteX4" fmla="*/ 3220088 w 3680520"/>
                <a:gd name="connsiteY4" fmla="*/ 214461 h 3460870"/>
                <a:gd name="connsiteX5" fmla="*/ 2691085 w 3680520"/>
                <a:gd name="connsiteY5" fmla="*/ 0 h 3460870"/>
                <a:gd name="connsiteX6" fmla="*/ 2686319 w 3680520"/>
                <a:gd name="connsiteY6" fmla="*/ 31772 h 3460870"/>
                <a:gd name="connsiteX7" fmla="*/ 3201025 w 3680520"/>
                <a:gd name="connsiteY7" fmla="*/ 239879 h 3460870"/>
                <a:gd name="connsiteX8" fmla="*/ 3639478 w 3680520"/>
                <a:gd name="connsiteY8" fmla="*/ 1007174 h 3460870"/>
                <a:gd name="connsiteX9" fmla="*/ 3399600 w 3680520"/>
                <a:gd name="connsiteY9" fmla="*/ 1888848 h 3460870"/>
                <a:gd name="connsiteX10" fmla="*/ 3393245 w 3680520"/>
                <a:gd name="connsiteY10" fmla="*/ 1896791 h 3460870"/>
                <a:gd name="connsiteX11" fmla="*/ 3388479 w 3680520"/>
                <a:gd name="connsiteY11" fmla="*/ 1903145 h 3460870"/>
                <a:gd name="connsiteX12" fmla="*/ 3388479 w 3680520"/>
                <a:gd name="connsiteY12" fmla="*/ 1923796 h 3460870"/>
                <a:gd name="connsiteX13" fmla="*/ 3434549 w 3680520"/>
                <a:gd name="connsiteY13" fmla="*/ 3010400 h 3460870"/>
                <a:gd name="connsiteX14" fmla="*/ 2900780 w 3680520"/>
                <a:gd name="connsiteY14" fmla="*/ 3340829 h 3460870"/>
                <a:gd name="connsiteX15" fmla="*/ 3089823 w 3680520"/>
                <a:gd name="connsiteY15" fmla="*/ 3188323 h 3460870"/>
                <a:gd name="connsiteX16" fmla="*/ 3305872 w 3680520"/>
                <a:gd name="connsiteY16" fmla="*/ 2999279 h 3460870"/>
                <a:gd name="connsiteX17" fmla="*/ 3304284 w 3680520"/>
                <a:gd name="connsiteY17" fmla="*/ 1931739 h 3460870"/>
                <a:gd name="connsiteX18" fmla="*/ 3324935 w 3680520"/>
                <a:gd name="connsiteY18" fmla="*/ 1898379 h 3460870"/>
                <a:gd name="connsiteX19" fmla="*/ 3180373 w 3680520"/>
                <a:gd name="connsiteY19" fmla="*/ 292303 h 3460870"/>
                <a:gd name="connsiteX20" fmla="*/ 2683142 w 3680520"/>
                <a:gd name="connsiteY20" fmla="*/ 68310 h 3460870"/>
                <a:gd name="connsiteX21" fmla="*/ 1706154 w 3680520"/>
                <a:gd name="connsiteY21" fmla="*/ 1693449 h 3460870"/>
                <a:gd name="connsiteX22" fmla="*/ 355846 w 3680520"/>
                <a:gd name="connsiteY22" fmla="*/ 2349542 h 3460870"/>
                <a:gd name="connsiteX23" fmla="*/ 154094 w 3680520"/>
                <a:gd name="connsiteY23" fmla="*/ 2376548 h 3460870"/>
                <a:gd name="connsiteX24" fmla="*/ 554421 w 3680520"/>
                <a:gd name="connsiteY24" fmla="*/ 3080299 h 3460870"/>
                <a:gd name="connsiteX25" fmla="*/ 587781 w 3680520"/>
                <a:gd name="connsiteY25" fmla="*/ 3105716 h 3460870"/>
                <a:gd name="connsiteX26" fmla="*/ 697395 w 3680520"/>
                <a:gd name="connsiteY26" fmla="*/ 3180380 h 3460870"/>
                <a:gd name="connsiteX27" fmla="*/ 344726 w 3680520"/>
                <a:gd name="connsiteY27" fmla="*/ 2946856 h 3460870"/>
                <a:gd name="connsiteX28" fmla="*/ 33361 w 3680520"/>
                <a:gd name="connsiteY28" fmla="*/ 2384491 h 3460870"/>
                <a:gd name="connsiteX29" fmla="*/ 0 w 3680520"/>
                <a:gd name="connsiteY29" fmla="*/ 2386080 h 3460870"/>
                <a:gd name="connsiteX30" fmla="*/ 322485 w 3680520"/>
                <a:gd name="connsiteY30" fmla="*/ 2969097 h 3460870"/>
                <a:gd name="connsiteX31" fmla="*/ 393972 w 3680520"/>
                <a:gd name="connsiteY31" fmla="*/ 3031051 h 3460870"/>
                <a:gd name="connsiteX32" fmla="*/ 881672 w 3680520"/>
                <a:gd name="connsiteY32" fmla="*/ 3274108 h 3460870"/>
                <a:gd name="connsiteX33" fmla="*/ 1847539 w 3680520"/>
                <a:gd name="connsiteY33" fmla="*/ 3204209 h 3460870"/>
                <a:gd name="connsiteX34" fmla="*/ 1874546 w 3680520"/>
                <a:gd name="connsiteY34" fmla="*/ 3231216 h 3460870"/>
                <a:gd name="connsiteX35" fmla="*/ 1917438 w 3680520"/>
                <a:gd name="connsiteY35" fmla="*/ 3269342 h 3460870"/>
                <a:gd name="connsiteX36" fmla="*/ 2816584 w 3680520"/>
                <a:gd name="connsiteY36" fmla="*/ 3383721 h 3460870"/>
                <a:gd name="connsiteX37" fmla="*/ 3461555 w 3680520"/>
                <a:gd name="connsiteY37" fmla="*/ 3031051 h 3460870"/>
                <a:gd name="connsiteX38" fmla="*/ 891203 w 3680520"/>
                <a:gd name="connsiteY38" fmla="*/ 3243924 h 3460870"/>
                <a:gd name="connsiteX39" fmla="*/ 606844 w 3680520"/>
                <a:gd name="connsiteY39" fmla="*/ 3078710 h 3460870"/>
                <a:gd name="connsiteX40" fmla="*/ 190632 w 3680520"/>
                <a:gd name="connsiteY40" fmla="*/ 2395611 h 3460870"/>
                <a:gd name="connsiteX41" fmla="*/ 551243 w 3680520"/>
                <a:gd name="connsiteY41" fmla="*/ 2962742 h 3460870"/>
                <a:gd name="connsiteX42" fmla="*/ 1316948 w 3680520"/>
                <a:gd name="connsiteY42" fmla="*/ 3239159 h 3460870"/>
                <a:gd name="connsiteX43" fmla="*/ 891203 w 3680520"/>
                <a:gd name="connsiteY43" fmla="*/ 3243924 h 3460870"/>
                <a:gd name="connsiteX44" fmla="*/ 1054829 w 3680520"/>
                <a:gd name="connsiteY44" fmla="*/ 3299525 h 3460870"/>
                <a:gd name="connsiteX45" fmla="*/ 1467865 w 3680520"/>
                <a:gd name="connsiteY45" fmla="*/ 3221684 h 3460870"/>
                <a:gd name="connsiteX46" fmla="*/ 1758578 w 3680520"/>
                <a:gd name="connsiteY46" fmla="*/ 3099362 h 3460870"/>
                <a:gd name="connsiteX47" fmla="*/ 1825299 w 3680520"/>
                <a:gd name="connsiteY47" fmla="*/ 3181969 h 3460870"/>
                <a:gd name="connsiteX48" fmla="*/ 1054829 w 3680520"/>
                <a:gd name="connsiteY48" fmla="*/ 3299525 h 3460870"/>
                <a:gd name="connsiteX49" fmla="*/ 1852305 w 3680520"/>
                <a:gd name="connsiteY49" fmla="*/ 3162906 h 3460870"/>
                <a:gd name="connsiteX50" fmla="*/ 1785584 w 3680520"/>
                <a:gd name="connsiteY50" fmla="*/ 3080299 h 3460870"/>
                <a:gd name="connsiteX51" fmla="*/ 1942855 w 3680520"/>
                <a:gd name="connsiteY51" fmla="*/ 2932559 h 3460870"/>
                <a:gd name="connsiteX52" fmla="*/ 2006399 w 3680520"/>
                <a:gd name="connsiteY52" fmla="*/ 3015165 h 3460870"/>
                <a:gd name="connsiteX53" fmla="*/ 1852305 w 3680520"/>
                <a:gd name="connsiteY53" fmla="*/ 3162906 h 3460870"/>
                <a:gd name="connsiteX54" fmla="*/ 1898375 w 3680520"/>
                <a:gd name="connsiteY54" fmla="*/ 3208975 h 3460870"/>
                <a:gd name="connsiteX55" fmla="*/ 1876134 w 3680520"/>
                <a:gd name="connsiteY55" fmla="*/ 3186735 h 3460870"/>
                <a:gd name="connsiteX56" fmla="*/ 2028639 w 3680520"/>
                <a:gd name="connsiteY56" fmla="*/ 3040584 h 3460870"/>
                <a:gd name="connsiteX57" fmla="*/ 2108069 w 3680520"/>
                <a:gd name="connsiteY57" fmla="*/ 3115248 h 3460870"/>
                <a:gd name="connsiteX58" fmla="*/ 2214506 w 3680520"/>
                <a:gd name="connsiteY58" fmla="*/ 3210564 h 3460870"/>
                <a:gd name="connsiteX59" fmla="*/ 2722857 w 3680520"/>
                <a:gd name="connsiteY59" fmla="*/ 3386899 h 3460870"/>
                <a:gd name="connsiteX60" fmla="*/ 1898375 w 3680520"/>
                <a:gd name="connsiteY60" fmla="*/ 3208975 h 3460870"/>
                <a:gd name="connsiteX61" fmla="*/ 2810230 w 3680520"/>
                <a:gd name="connsiteY61" fmla="*/ 3353538 h 3460870"/>
                <a:gd name="connsiteX62" fmla="*/ 2354302 w 3680520"/>
                <a:gd name="connsiteY62" fmla="*/ 3261399 h 3460870"/>
                <a:gd name="connsiteX63" fmla="*/ 2984976 w 3680520"/>
                <a:gd name="connsiteY63" fmla="*/ 3245513 h 3460870"/>
                <a:gd name="connsiteX64" fmla="*/ 2810230 w 3680520"/>
                <a:gd name="connsiteY64" fmla="*/ 3353538 h 346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680520" h="3460870">
                  <a:moveTo>
                    <a:pt x="3461555" y="3031051"/>
                  </a:moveTo>
                  <a:cubicBezTo>
                    <a:pt x="3712553" y="2695857"/>
                    <a:pt x="3695078" y="2228808"/>
                    <a:pt x="3421840" y="1912677"/>
                  </a:cubicBezTo>
                  <a:cubicBezTo>
                    <a:pt x="3423429" y="1911088"/>
                    <a:pt x="3423429" y="1911088"/>
                    <a:pt x="3425017" y="1909499"/>
                  </a:cubicBezTo>
                  <a:cubicBezTo>
                    <a:pt x="3622003" y="1645791"/>
                    <a:pt x="3710964" y="1323305"/>
                    <a:pt x="3671250" y="1003996"/>
                  </a:cubicBezTo>
                  <a:cubicBezTo>
                    <a:pt x="3633123" y="683099"/>
                    <a:pt x="3472675" y="403505"/>
                    <a:pt x="3220088" y="214461"/>
                  </a:cubicBezTo>
                  <a:cubicBezTo>
                    <a:pt x="3061228" y="95316"/>
                    <a:pt x="2878539" y="25418"/>
                    <a:pt x="2691085" y="0"/>
                  </a:cubicBezTo>
                  <a:cubicBezTo>
                    <a:pt x="2689496" y="11120"/>
                    <a:pt x="2687908" y="22241"/>
                    <a:pt x="2686319" y="31772"/>
                  </a:cubicBezTo>
                  <a:cubicBezTo>
                    <a:pt x="2869008" y="55601"/>
                    <a:pt x="3046931" y="123911"/>
                    <a:pt x="3201025" y="239879"/>
                  </a:cubicBezTo>
                  <a:cubicBezTo>
                    <a:pt x="3445669" y="424157"/>
                    <a:pt x="3601351" y="695808"/>
                    <a:pt x="3639478" y="1007174"/>
                  </a:cubicBezTo>
                  <a:cubicBezTo>
                    <a:pt x="3677604" y="1318539"/>
                    <a:pt x="3591820" y="1631494"/>
                    <a:pt x="3399600" y="1888848"/>
                  </a:cubicBezTo>
                  <a:cubicBezTo>
                    <a:pt x="3398011" y="1892024"/>
                    <a:pt x="3396422" y="1893613"/>
                    <a:pt x="3393245" y="1896791"/>
                  </a:cubicBezTo>
                  <a:lnTo>
                    <a:pt x="3388479" y="1903145"/>
                  </a:lnTo>
                  <a:cubicBezTo>
                    <a:pt x="3383714" y="1909499"/>
                    <a:pt x="3383714" y="1917442"/>
                    <a:pt x="3388479" y="1923796"/>
                  </a:cubicBezTo>
                  <a:cubicBezTo>
                    <a:pt x="3660130" y="2227220"/>
                    <a:pt x="3679192" y="2684737"/>
                    <a:pt x="3434549" y="3010400"/>
                  </a:cubicBezTo>
                  <a:cubicBezTo>
                    <a:pt x="3299518" y="3189912"/>
                    <a:pt x="3107297" y="3302703"/>
                    <a:pt x="2900780" y="3340829"/>
                  </a:cubicBezTo>
                  <a:cubicBezTo>
                    <a:pt x="2969090" y="3299525"/>
                    <a:pt x="3032633" y="3248690"/>
                    <a:pt x="3089823" y="3188323"/>
                  </a:cubicBezTo>
                  <a:cubicBezTo>
                    <a:pt x="3169253" y="3139077"/>
                    <a:pt x="3242328" y="3075533"/>
                    <a:pt x="3305872" y="2999279"/>
                  </a:cubicBezTo>
                  <a:cubicBezTo>
                    <a:pt x="3563225" y="2681559"/>
                    <a:pt x="3552105" y="2235163"/>
                    <a:pt x="3304284" y="1931739"/>
                  </a:cubicBezTo>
                  <a:cubicBezTo>
                    <a:pt x="3310638" y="1920620"/>
                    <a:pt x="3318581" y="1909499"/>
                    <a:pt x="3324935" y="1898379"/>
                  </a:cubicBezTo>
                  <a:cubicBezTo>
                    <a:pt x="3720496" y="1393204"/>
                    <a:pt x="3656952" y="678333"/>
                    <a:pt x="3180373" y="292303"/>
                  </a:cubicBezTo>
                  <a:cubicBezTo>
                    <a:pt x="3032633" y="171569"/>
                    <a:pt x="2861065" y="98493"/>
                    <a:pt x="2683142" y="68310"/>
                  </a:cubicBezTo>
                  <a:cubicBezTo>
                    <a:pt x="2583060" y="702162"/>
                    <a:pt x="2197031" y="1289945"/>
                    <a:pt x="1706154" y="1693449"/>
                  </a:cubicBezTo>
                  <a:cubicBezTo>
                    <a:pt x="1310593" y="2019113"/>
                    <a:pt x="865786" y="2265346"/>
                    <a:pt x="355846" y="2349542"/>
                  </a:cubicBezTo>
                  <a:cubicBezTo>
                    <a:pt x="289125" y="2360662"/>
                    <a:pt x="220815" y="2368605"/>
                    <a:pt x="154094" y="2376548"/>
                  </a:cubicBezTo>
                  <a:cubicBezTo>
                    <a:pt x="193809" y="2600541"/>
                    <a:pt x="298656" y="2873781"/>
                    <a:pt x="554421" y="3080299"/>
                  </a:cubicBezTo>
                  <a:cubicBezTo>
                    <a:pt x="565541" y="3089830"/>
                    <a:pt x="576661" y="3097773"/>
                    <a:pt x="587781" y="3105716"/>
                  </a:cubicBezTo>
                  <a:cubicBezTo>
                    <a:pt x="624319" y="3132722"/>
                    <a:pt x="660857" y="3158140"/>
                    <a:pt x="697395" y="3180380"/>
                  </a:cubicBezTo>
                  <a:cubicBezTo>
                    <a:pt x="575072" y="3126368"/>
                    <a:pt x="455928" y="3048527"/>
                    <a:pt x="344726" y="2946856"/>
                  </a:cubicBezTo>
                  <a:cubicBezTo>
                    <a:pt x="158860" y="2775287"/>
                    <a:pt x="71487" y="2571946"/>
                    <a:pt x="33361" y="2384491"/>
                  </a:cubicBezTo>
                  <a:cubicBezTo>
                    <a:pt x="22241" y="2384491"/>
                    <a:pt x="11120" y="2386080"/>
                    <a:pt x="0" y="2386080"/>
                  </a:cubicBezTo>
                  <a:cubicBezTo>
                    <a:pt x="39715" y="2578300"/>
                    <a:pt x="130265" y="2791173"/>
                    <a:pt x="322485" y="2969097"/>
                  </a:cubicBezTo>
                  <a:cubicBezTo>
                    <a:pt x="346314" y="2991336"/>
                    <a:pt x="370143" y="3011989"/>
                    <a:pt x="393972" y="3031051"/>
                  </a:cubicBezTo>
                  <a:cubicBezTo>
                    <a:pt x="548066" y="3154963"/>
                    <a:pt x="714869" y="3235981"/>
                    <a:pt x="881672" y="3274108"/>
                  </a:cubicBezTo>
                  <a:cubicBezTo>
                    <a:pt x="1223220" y="3417082"/>
                    <a:pt x="1577478" y="3391664"/>
                    <a:pt x="1847539" y="3204209"/>
                  </a:cubicBezTo>
                  <a:cubicBezTo>
                    <a:pt x="1857071" y="3213741"/>
                    <a:pt x="1865014" y="3223273"/>
                    <a:pt x="1874546" y="3231216"/>
                  </a:cubicBezTo>
                  <a:cubicBezTo>
                    <a:pt x="1888843" y="3243924"/>
                    <a:pt x="1903140" y="3256633"/>
                    <a:pt x="1917438" y="3269342"/>
                  </a:cubicBezTo>
                  <a:cubicBezTo>
                    <a:pt x="2176379" y="3479037"/>
                    <a:pt x="2525871" y="3515575"/>
                    <a:pt x="2816584" y="3383721"/>
                  </a:cubicBezTo>
                  <a:cubicBezTo>
                    <a:pt x="3064405" y="3366247"/>
                    <a:pt x="3302695" y="3243924"/>
                    <a:pt x="3461555" y="3031051"/>
                  </a:cubicBezTo>
                  <a:close/>
                  <a:moveTo>
                    <a:pt x="891203" y="3243924"/>
                  </a:moveTo>
                  <a:cubicBezTo>
                    <a:pt x="794299" y="3202621"/>
                    <a:pt x="698983" y="3148608"/>
                    <a:pt x="606844" y="3078710"/>
                  </a:cubicBezTo>
                  <a:cubicBezTo>
                    <a:pt x="344726" y="2881724"/>
                    <a:pt x="235113" y="2618015"/>
                    <a:pt x="190632" y="2395611"/>
                  </a:cubicBezTo>
                  <a:cubicBezTo>
                    <a:pt x="239878" y="2586243"/>
                    <a:pt x="343137" y="2795939"/>
                    <a:pt x="551243" y="2962742"/>
                  </a:cubicBezTo>
                  <a:cubicBezTo>
                    <a:pt x="784767" y="3151786"/>
                    <a:pt x="1058006" y="3250279"/>
                    <a:pt x="1316948" y="3239159"/>
                  </a:cubicBezTo>
                  <a:cubicBezTo>
                    <a:pt x="1180328" y="3275696"/>
                    <a:pt x="1035766" y="3277285"/>
                    <a:pt x="891203" y="3243924"/>
                  </a:cubicBezTo>
                  <a:close/>
                  <a:moveTo>
                    <a:pt x="1054829" y="3299525"/>
                  </a:moveTo>
                  <a:cubicBezTo>
                    <a:pt x="1199391" y="3305880"/>
                    <a:pt x="1339188" y="3280462"/>
                    <a:pt x="1467865" y="3221684"/>
                  </a:cubicBezTo>
                  <a:cubicBezTo>
                    <a:pt x="1569535" y="3199444"/>
                    <a:pt x="1668028" y="3159729"/>
                    <a:pt x="1758578" y="3099362"/>
                  </a:cubicBezTo>
                  <a:cubicBezTo>
                    <a:pt x="1779230" y="3127957"/>
                    <a:pt x="1801470" y="3156551"/>
                    <a:pt x="1825299" y="3181969"/>
                  </a:cubicBezTo>
                  <a:cubicBezTo>
                    <a:pt x="1607661" y="3331298"/>
                    <a:pt x="1332834" y="3372601"/>
                    <a:pt x="1054829" y="3299525"/>
                  </a:cubicBezTo>
                  <a:close/>
                  <a:moveTo>
                    <a:pt x="1852305" y="3162906"/>
                  </a:moveTo>
                  <a:cubicBezTo>
                    <a:pt x="1828476" y="3137488"/>
                    <a:pt x="1806236" y="3108893"/>
                    <a:pt x="1785584" y="3080299"/>
                  </a:cubicBezTo>
                  <a:cubicBezTo>
                    <a:pt x="1841185" y="3038994"/>
                    <a:pt x="1895197" y="2989748"/>
                    <a:pt x="1942855" y="2932559"/>
                  </a:cubicBezTo>
                  <a:cubicBezTo>
                    <a:pt x="1961919" y="2961154"/>
                    <a:pt x="1982570" y="2989748"/>
                    <a:pt x="2006399" y="3015165"/>
                  </a:cubicBezTo>
                  <a:cubicBezTo>
                    <a:pt x="1958741" y="3072356"/>
                    <a:pt x="1907906" y="3121602"/>
                    <a:pt x="1852305" y="3162906"/>
                  </a:cubicBezTo>
                  <a:close/>
                  <a:moveTo>
                    <a:pt x="1898375" y="3208975"/>
                  </a:moveTo>
                  <a:cubicBezTo>
                    <a:pt x="1890432" y="3201032"/>
                    <a:pt x="1882489" y="3193089"/>
                    <a:pt x="1876134" y="3186735"/>
                  </a:cubicBezTo>
                  <a:cubicBezTo>
                    <a:pt x="1931735" y="3145431"/>
                    <a:pt x="1982570" y="3096185"/>
                    <a:pt x="2028639" y="3040584"/>
                  </a:cubicBezTo>
                  <a:cubicBezTo>
                    <a:pt x="2052468" y="3067590"/>
                    <a:pt x="2079475" y="3091419"/>
                    <a:pt x="2108069" y="3115248"/>
                  </a:cubicBezTo>
                  <a:cubicBezTo>
                    <a:pt x="2141430" y="3150197"/>
                    <a:pt x="2176379" y="3181969"/>
                    <a:pt x="2214506" y="3210564"/>
                  </a:cubicBezTo>
                  <a:cubicBezTo>
                    <a:pt x="2367011" y="3324943"/>
                    <a:pt x="2544934" y="3382133"/>
                    <a:pt x="2722857" y="3386899"/>
                  </a:cubicBezTo>
                  <a:cubicBezTo>
                    <a:pt x="2444852" y="3479037"/>
                    <a:pt x="2127133" y="3421848"/>
                    <a:pt x="1898375" y="3208975"/>
                  </a:cubicBezTo>
                  <a:close/>
                  <a:moveTo>
                    <a:pt x="2810230" y="3353538"/>
                  </a:moveTo>
                  <a:cubicBezTo>
                    <a:pt x="2656136" y="3364658"/>
                    <a:pt x="2497276" y="3334475"/>
                    <a:pt x="2354302" y="3261399"/>
                  </a:cubicBezTo>
                  <a:cubicBezTo>
                    <a:pt x="2559231" y="3337652"/>
                    <a:pt x="2786401" y="3331298"/>
                    <a:pt x="2984976" y="3245513"/>
                  </a:cubicBezTo>
                  <a:cubicBezTo>
                    <a:pt x="2930963" y="3288405"/>
                    <a:pt x="2872185" y="3324943"/>
                    <a:pt x="2810230" y="3353538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รูปแบบอิสระ: รูปร่าง 39">
              <a:extLst>
                <a:ext uri="{FF2B5EF4-FFF2-40B4-BE49-F238E27FC236}">
                  <a16:creationId xmlns:a16="http://schemas.microsoft.com/office/drawing/2014/main" id="{F059BF43-8147-4F4B-9899-FB46A5DF9DD2}"/>
                </a:ext>
              </a:extLst>
            </p:cNvPr>
            <p:cNvSpPr/>
            <p:nvPr/>
          </p:nvSpPr>
          <p:spPr>
            <a:xfrm>
              <a:off x="771337" y="4888103"/>
              <a:ext cx="551874" cy="367508"/>
            </a:xfrm>
            <a:custGeom>
              <a:avLst/>
              <a:gdLst>
                <a:gd name="connsiteX0" fmla="*/ 92424 w 551874"/>
                <a:gd name="connsiteY0" fmla="*/ 346593 h 367508"/>
                <a:gd name="connsiteX1" fmla="*/ 507048 w 551874"/>
                <a:gd name="connsiteY1" fmla="*/ 105125 h 367508"/>
                <a:gd name="connsiteX2" fmla="*/ 495927 w 551874"/>
                <a:gd name="connsiteY2" fmla="*/ 277 h 367508"/>
                <a:gd name="connsiteX3" fmla="*/ 9816 w 551874"/>
                <a:gd name="connsiteY3" fmla="*/ 279871 h 367508"/>
                <a:gd name="connsiteX4" fmla="*/ 92424 w 551874"/>
                <a:gd name="connsiteY4" fmla="*/ 346593 h 367508"/>
                <a:gd name="connsiteX5" fmla="*/ 92424 w 551874"/>
                <a:gd name="connsiteY5" fmla="*/ 346593 h 36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1874" h="367508">
                  <a:moveTo>
                    <a:pt x="92424" y="346593"/>
                  </a:moveTo>
                  <a:cubicBezTo>
                    <a:pt x="192505" y="206796"/>
                    <a:pt x="337068" y="122600"/>
                    <a:pt x="507048" y="105125"/>
                  </a:cubicBezTo>
                  <a:cubicBezTo>
                    <a:pt x="573769" y="98771"/>
                    <a:pt x="562648" y="-6077"/>
                    <a:pt x="495927" y="277"/>
                  </a:cubicBezTo>
                  <a:cubicBezTo>
                    <a:pt x="298941" y="19341"/>
                    <a:pt x="125784" y="119423"/>
                    <a:pt x="9816" y="279871"/>
                  </a:cubicBezTo>
                  <a:cubicBezTo>
                    <a:pt x="-28310" y="335472"/>
                    <a:pt x="54297" y="402194"/>
                    <a:pt x="92424" y="346593"/>
                  </a:cubicBezTo>
                  <a:lnTo>
                    <a:pt x="92424" y="346593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รูปแบบอิสระ: รูปร่าง 40">
              <a:extLst>
                <a:ext uri="{FF2B5EF4-FFF2-40B4-BE49-F238E27FC236}">
                  <a16:creationId xmlns:a16="http://schemas.microsoft.com/office/drawing/2014/main" id="{592C37CA-A910-45B5-9BC1-FFE63FE0A91B}"/>
                </a:ext>
              </a:extLst>
            </p:cNvPr>
            <p:cNvSpPr/>
            <p:nvPr/>
          </p:nvSpPr>
          <p:spPr>
            <a:xfrm>
              <a:off x="1394646" y="4882826"/>
              <a:ext cx="255051" cy="125313"/>
            </a:xfrm>
            <a:custGeom>
              <a:avLst/>
              <a:gdLst>
                <a:gd name="connsiteX0" fmla="*/ 55307 w 255051"/>
                <a:gd name="connsiteY0" fmla="*/ 108814 h 125313"/>
                <a:gd name="connsiteX1" fmla="*/ 182395 w 255051"/>
                <a:gd name="connsiteY1" fmla="*/ 121523 h 125313"/>
                <a:gd name="connsiteX2" fmla="*/ 223699 w 255051"/>
                <a:gd name="connsiteY2" fmla="*/ 24618 h 125313"/>
                <a:gd name="connsiteX3" fmla="*/ 44187 w 255051"/>
                <a:gd name="connsiteY3" fmla="*/ 3966 h 125313"/>
                <a:gd name="connsiteX4" fmla="*/ 55307 w 255051"/>
                <a:gd name="connsiteY4" fmla="*/ 108814 h 125313"/>
                <a:gd name="connsiteX5" fmla="*/ 55307 w 255051"/>
                <a:gd name="connsiteY5" fmla="*/ 108814 h 12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051" h="125313">
                  <a:moveTo>
                    <a:pt x="55307" y="108814"/>
                  </a:moveTo>
                  <a:cubicBezTo>
                    <a:pt x="98199" y="102459"/>
                    <a:pt x="141092" y="105637"/>
                    <a:pt x="182395" y="121523"/>
                  </a:cubicBezTo>
                  <a:cubicBezTo>
                    <a:pt x="244351" y="145352"/>
                    <a:pt x="287243" y="50036"/>
                    <a:pt x="223699" y="24618"/>
                  </a:cubicBezTo>
                  <a:cubicBezTo>
                    <a:pt x="166509" y="2378"/>
                    <a:pt x="104554" y="-5565"/>
                    <a:pt x="44187" y="3966"/>
                  </a:cubicBezTo>
                  <a:cubicBezTo>
                    <a:pt x="-20945" y="15086"/>
                    <a:pt x="-11414" y="118345"/>
                    <a:pt x="55307" y="108814"/>
                  </a:cubicBezTo>
                  <a:lnTo>
                    <a:pt x="55307" y="108814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รูปแบบอิสระ: รูปร่าง 41">
              <a:extLst>
                <a:ext uri="{FF2B5EF4-FFF2-40B4-BE49-F238E27FC236}">
                  <a16:creationId xmlns:a16="http://schemas.microsoft.com/office/drawing/2014/main" id="{E6B077E8-E7B1-4118-B59C-AB9E2A5272C9}"/>
                </a:ext>
              </a:extLst>
            </p:cNvPr>
            <p:cNvSpPr/>
            <p:nvPr/>
          </p:nvSpPr>
          <p:spPr>
            <a:xfrm>
              <a:off x="1732110" y="4340295"/>
              <a:ext cx="633862" cy="471922"/>
            </a:xfrm>
            <a:custGeom>
              <a:avLst/>
              <a:gdLst>
                <a:gd name="connsiteX0" fmla="*/ 100695 w 633862"/>
                <a:gd name="connsiteY0" fmla="*/ 441650 h 471922"/>
                <a:gd name="connsiteX1" fmla="*/ 588394 w 633862"/>
                <a:gd name="connsiteY1" fmla="*/ 104866 h 471922"/>
                <a:gd name="connsiteX2" fmla="*/ 577274 w 633862"/>
                <a:gd name="connsiteY2" fmla="*/ 18 h 471922"/>
                <a:gd name="connsiteX3" fmla="*/ 3790 w 633862"/>
                <a:gd name="connsiteY3" fmla="*/ 400346 h 471922"/>
                <a:gd name="connsiteX4" fmla="*/ 100695 w 633862"/>
                <a:gd name="connsiteY4" fmla="*/ 441650 h 471922"/>
                <a:gd name="connsiteX5" fmla="*/ 100695 w 633862"/>
                <a:gd name="connsiteY5" fmla="*/ 441650 h 471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3862" h="471922">
                  <a:moveTo>
                    <a:pt x="100695" y="441650"/>
                  </a:moveTo>
                  <a:cubicBezTo>
                    <a:pt x="184891" y="239897"/>
                    <a:pt x="370756" y="112809"/>
                    <a:pt x="588394" y="104866"/>
                  </a:cubicBezTo>
                  <a:cubicBezTo>
                    <a:pt x="656704" y="101689"/>
                    <a:pt x="643995" y="-1570"/>
                    <a:pt x="577274" y="18"/>
                  </a:cubicBezTo>
                  <a:cubicBezTo>
                    <a:pt x="323099" y="9550"/>
                    <a:pt x="100695" y="165233"/>
                    <a:pt x="3790" y="400346"/>
                  </a:cubicBezTo>
                  <a:cubicBezTo>
                    <a:pt x="-20039" y="460713"/>
                    <a:pt x="75277" y="503605"/>
                    <a:pt x="100695" y="441650"/>
                  </a:cubicBezTo>
                  <a:lnTo>
                    <a:pt x="100695" y="441650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รูปแบบอิสระ: รูปร่าง 42">
              <a:extLst>
                <a:ext uri="{FF2B5EF4-FFF2-40B4-BE49-F238E27FC236}">
                  <a16:creationId xmlns:a16="http://schemas.microsoft.com/office/drawing/2014/main" id="{0BC95476-3288-4FEE-8A2E-EF7FF354B76F}"/>
                </a:ext>
              </a:extLst>
            </p:cNvPr>
            <p:cNvSpPr/>
            <p:nvPr/>
          </p:nvSpPr>
          <p:spPr>
            <a:xfrm>
              <a:off x="121786" y="5311040"/>
              <a:ext cx="385513" cy="631572"/>
            </a:xfrm>
            <a:custGeom>
              <a:avLst/>
              <a:gdLst>
                <a:gd name="connsiteX0" fmla="*/ 6454 w 385513"/>
                <a:gd name="connsiteY0" fmla="*/ 42801 h 631572"/>
                <a:gd name="connsiteX1" fmla="*/ 314642 w 385513"/>
                <a:gd name="connsiteY1" fmla="*/ 625817 h 631572"/>
                <a:gd name="connsiteX2" fmla="*/ 355945 w 385513"/>
                <a:gd name="connsiteY2" fmla="*/ 528913 h 631572"/>
                <a:gd name="connsiteX3" fmla="*/ 109713 w 385513"/>
                <a:gd name="connsiteY3" fmla="*/ 58687 h 631572"/>
                <a:gd name="connsiteX4" fmla="*/ 6454 w 385513"/>
                <a:gd name="connsiteY4" fmla="*/ 42801 h 631572"/>
                <a:gd name="connsiteX5" fmla="*/ 6454 w 385513"/>
                <a:gd name="connsiteY5" fmla="*/ 42801 h 631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5513" h="631572">
                  <a:moveTo>
                    <a:pt x="6454" y="42801"/>
                  </a:moveTo>
                  <a:cubicBezTo>
                    <a:pt x="-30084" y="290623"/>
                    <a:pt x="90649" y="514615"/>
                    <a:pt x="314642" y="625817"/>
                  </a:cubicBezTo>
                  <a:cubicBezTo>
                    <a:pt x="375008" y="656001"/>
                    <a:pt x="416312" y="559096"/>
                    <a:pt x="355945" y="528913"/>
                  </a:cubicBezTo>
                  <a:cubicBezTo>
                    <a:pt x="173257" y="438362"/>
                    <a:pt x="79529" y="258851"/>
                    <a:pt x="109713" y="58687"/>
                  </a:cubicBezTo>
                  <a:cubicBezTo>
                    <a:pt x="120833" y="-8035"/>
                    <a:pt x="15985" y="-23921"/>
                    <a:pt x="6454" y="42801"/>
                  </a:cubicBezTo>
                  <a:lnTo>
                    <a:pt x="6454" y="4280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รูปแบบอิสระ: รูปร่าง 43">
              <a:extLst>
                <a:ext uri="{FF2B5EF4-FFF2-40B4-BE49-F238E27FC236}">
                  <a16:creationId xmlns:a16="http://schemas.microsoft.com/office/drawing/2014/main" id="{12727648-8A37-47BD-9450-E3F6EBDF41D0}"/>
                </a:ext>
              </a:extLst>
            </p:cNvPr>
            <p:cNvSpPr/>
            <p:nvPr/>
          </p:nvSpPr>
          <p:spPr>
            <a:xfrm>
              <a:off x="221086" y="5126889"/>
              <a:ext cx="228736" cy="142665"/>
            </a:xfrm>
            <a:custGeom>
              <a:avLst/>
              <a:gdLst>
                <a:gd name="connsiteX0" fmla="*/ 83489 w 228736"/>
                <a:gd name="connsiteY0" fmla="*/ 133225 h 142665"/>
                <a:gd name="connsiteX1" fmla="*/ 167684 w 228736"/>
                <a:gd name="connsiteY1" fmla="*/ 106219 h 142665"/>
                <a:gd name="connsiteX2" fmla="*/ 228051 w 228736"/>
                <a:gd name="connsiteY2" fmla="*/ 61738 h 142665"/>
                <a:gd name="connsiteX3" fmla="*/ 183570 w 228736"/>
                <a:gd name="connsiteY3" fmla="*/ 1371 h 142665"/>
                <a:gd name="connsiteX4" fmla="*/ 21533 w 228736"/>
                <a:gd name="connsiteY4" fmla="*/ 45852 h 142665"/>
                <a:gd name="connsiteX5" fmla="*/ 8825 w 228736"/>
                <a:gd name="connsiteY5" fmla="*/ 118927 h 142665"/>
                <a:gd name="connsiteX6" fmla="*/ 83489 w 228736"/>
                <a:gd name="connsiteY6" fmla="*/ 133225 h 142665"/>
                <a:gd name="connsiteX7" fmla="*/ 83489 w 228736"/>
                <a:gd name="connsiteY7" fmla="*/ 133225 h 142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736" h="142665">
                  <a:moveTo>
                    <a:pt x="83489" y="133225"/>
                  </a:moveTo>
                  <a:cubicBezTo>
                    <a:pt x="108906" y="112573"/>
                    <a:pt x="137501" y="103041"/>
                    <a:pt x="167684" y="106219"/>
                  </a:cubicBezTo>
                  <a:cubicBezTo>
                    <a:pt x="196279" y="109396"/>
                    <a:pt x="223285" y="91922"/>
                    <a:pt x="228051" y="61738"/>
                  </a:cubicBezTo>
                  <a:cubicBezTo>
                    <a:pt x="232817" y="34732"/>
                    <a:pt x="212165" y="4548"/>
                    <a:pt x="183570" y="1371"/>
                  </a:cubicBezTo>
                  <a:cubicBezTo>
                    <a:pt x="126381" y="-4983"/>
                    <a:pt x="67603" y="10903"/>
                    <a:pt x="21533" y="45852"/>
                  </a:cubicBezTo>
                  <a:cubicBezTo>
                    <a:pt x="-707" y="63326"/>
                    <a:pt x="-7061" y="95098"/>
                    <a:pt x="8825" y="118927"/>
                  </a:cubicBezTo>
                  <a:cubicBezTo>
                    <a:pt x="26299" y="142756"/>
                    <a:pt x="61248" y="150699"/>
                    <a:pt x="83489" y="133225"/>
                  </a:cubicBezTo>
                  <a:lnTo>
                    <a:pt x="83489" y="133225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9" name="กลุ่ม 678">
            <a:extLst>
              <a:ext uri="{FF2B5EF4-FFF2-40B4-BE49-F238E27FC236}">
                <a16:creationId xmlns:a16="http://schemas.microsoft.com/office/drawing/2014/main" id="{2B438E32-5609-4EEC-832E-6DAE26461DF5}"/>
              </a:ext>
            </a:extLst>
          </p:cNvPr>
          <p:cNvGrpSpPr/>
          <p:nvPr userDrawn="1"/>
        </p:nvGrpSpPr>
        <p:grpSpPr>
          <a:xfrm>
            <a:off x="-1071495" y="-935778"/>
            <a:ext cx="2915401" cy="2107161"/>
            <a:chOff x="-1071495" y="-935778"/>
            <a:chExt cx="2915401" cy="2107161"/>
          </a:xfrm>
        </p:grpSpPr>
        <p:sp>
          <p:nvSpPr>
            <p:cNvPr id="46" name="รูปแบบอิสระ: รูปร่าง 45">
              <a:extLst>
                <a:ext uri="{FF2B5EF4-FFF2-40B4-BE49-F238E27FC236}">
                  <a16:creationId xmlns:a16="http://schemas.microsoft.com/office/drawing/2014/main" id="{502166BB-D43D-4956-822C-332FD1BB0FE0}"/>
                </a:ext>
              </a:extLst>
            </p:cNvPr>
            <p:cNvSpPr/>
            <p:nvPr/>
          </p:nvSpPr>
          <p:spPr>
            <a:xfrm>
              <a:off x="-1068054" y="-935778"/>
              <a:ext cx="2911960" cy="2107161"/>
            </a:xfrm>
            <a:custGeom>
              <a:avLst/>
              <a:gdLst>
                <a:gd name="connsiteX0" fmla="*/ 496626 w 2911960"/>
                <a:gd name="connsiteY0" fmla="*/ 2062351 h 2107161"/>
                <a:gd name="connsiteX1" fmla="*/ 1014509 w 2911960"/>
                <a:gd name="connsiteY1" fmla="*/ 1997219 h 2107161"/>
                <a:gd name="connsiteX2" fmla="*/ 1039927 w 2911960"/>
                <a:gd name="connsiteY2" fmla="*/ 1974978 h 2107161"/>
                <a:gd name="connsiteX3" fmla="*/ 1055813 w 2911960"/>
                <a:gd name="connsiteY3" fmla="*/ 1959092 h 2107161"/>
                <a:gd name="connsiteX4" fmla="*/ 1611822 w 2911960"/>
                <a:gd name="connsiteY4" fmla="*/ 1998807 h 2107161"/>
                <a:gd name="connsiteX5" fmla="*/ 1893004 w 2911960"/>
                <a:gd name="connsiteY5" fmla="*/ 1859010 h 2107161"/>
                <a:gd name="connsiteX6" fmla="*/ 1934308 w 2911960"/>
                <a:gd name="connsiteY6" fmla="*/ 1824061 h 2107161"/>
                <a:gd name="connsiteX7" fmla="*/ 2131294 w 2911960"/>
                <a:gd name="connsiteY7" fmla="*/ 1264873 h 2107161"/>
                <a:gd name="connsiteX8" fmla="*/ 2836631 w 2911960"/>
                <a:gd name="connsiteY8" fmla="*/ 947153 h 2107161"/>
                <a:gd name="connsiteX9" fmla="*/ 2901764 w 2911960"/>
                <a:gd name="connsiteY9" fmla="*/ 685034 h 2107161"/>
                <a:gd name="connsiteX10" fmla="*/ 2847751 w 2911960"/>
                <a:gd name="connsiteY10" fmla="*/ 475338 h 2107161"/>
                <a:gd name="connsiteX11" fmla="*/ 2528443 w 2911960"/>
                <a:gd name="connsiteY11" fmla="*/ 462630 h 2107161"/>
                <a:gd name="connsiteX12" fmla="*/ 2498260 w 2911960"/>
                <a:gd name="connsiteY12" fmla="*/ 495990 h 2107161"/>
                <a:gd name="connsiteX13" fmla="*/ 2434716 w 2911960"/>
                <a:gd name="connsiteY13" fmla="*/ 400674 h 2107161"/>
                <a:gd name="connsiteX14" fmla="*/ 1958137 w 2911960"/>
                <a:gd name="connsiteY14" fmla="*/ 313301 h 2107161"/>
                <a:gd name="connsiteX15" fmla="*/ 1956548 w 2911960"/>
                <a:gd name="connsiteY15" fmla="*/ 310124 h 2107161"/>
                <a:gd name="connsiteX16" fmla="*/ 1888238 w 2911960"/>
                <a:gd name="connsiteY16" fmla="*/ 176681 h 2107161"/>
                <a:gd name="connsiteX17" fmla="*/ 1330640 w 2911960"/>
                <a:gd name="connsiteY17" fmla="*/ 59125 h 2107161"/>
                <a:gd name="connsiteX18" fmla="*/ 1284571 w 2911960"/>
                <a:gd name="connsiteY18" fmla="*/ 90897 h 2107161"/>
                <a:gd name="connsiteX19" fmla="*/ 1155895 w 2911960"/>
                <a:gd name="connsiteY19" fmla="*/ 297415 h 2107161"/>
                <a:gd name="connsiteX20" fmla="*/ 1152717 w 2911960"/>
                <a:gd name="connsiteY20" fmla="*/ 308535 h 2107161"/>
                <a:gd name="connsiteX21" fmla="*/ 264691 w 2911960"/>
                <a:gd name="connsiteY21" fmla="*/ 237048 h 2107161"/>
                <a:gd name="connsiteX22" fmla="*/ 5750 w 2911960"/>
                <a:gd name="connsiteY22" fmla="*/ 691388 h 2107161"/>
                <a:gd name="connsiteX23" fmla="*/ 147135 w 2911960"/>
                <a:gd name="connsiteY23" fmla="*/ 1212450 h 2107161"/>
                <a:gd name="connsiteX24" fmla="*/ 148724 w 2911960"/>
                <a:gd name="connsiteY24" fmla="*/ 1214038 h 2107161"/>
                <a:gd name="connsiteX25" fmla="*/ 126483 w 2911960"/>
                <a:gd name="connsiteY25" fmla="*/ 1857422 h 2107161"/>
                <a:gd name="connsiteX26" fmla="*/ 496626 w 2911960"/>
                <a:gd name="connsiteY26" fmla="*/ 2062351 h 2107161"/>
                <a:gd name="connsiteX27" fmla="*/ 399722 w 2911960"/>
                <a:gd name="connsiteY27" fmla="*/ 1979744 h 2107161"/>
                <a:gd name="connsiteX28" fmla="*/ 763511 w 2911960"/>
                <a:gd name="connsiteY28" fmla="*/ 1989276 h 2107161"/>
                <a:gd name="connsiteX29" fmla="*/ 501392 w 2911960"/>
                <a:gd name="connsiteY29" fmla="*/ 2043288 h 2107161"/>
                <a:gd name="connsiteX30" fmla="*/ 399722 w 2911960"/>
                <a:gd name="connsiteY30" fmla="*/ 1979744 h 2107161"/>
                <a:gd name="connsiteX31" fmla="*/ 2882701 w 2911960"/>
                <a:gd name="connsiteY31" fmla="*/ 685034 h 2107161"/>
                <a:gd name="connsiteX32" fmla="*/ 2836631 w 2911960"/>
                <a:gd name="connsiteY32" fmla="*/ 789882 h 2107161"/>
                <a:gd name="connsiteX33" fmla="*/ 2788973 w 2911960"/>
                <a:gd name="connsiteY33" fmla="*/ 856603 h 2107161"/>
                <a:gd name="connsiteX34" fmla="*/ 2835043 w 2911960"/>
                <a:gd name="connsiteY34" fmla="*/ 605604 h 2107161"/>
                <a:gd name="connsiteX35" fmla="*/ 2850929 w 2911960"/>
                <a:gd name="connsiteY35" fmla="*/ 623078 h 2107161"/>
                <a:gd name="connsiteX36" fmla="*/ 2882701 w 2911960"/>
                <a:gd name="connsiteY36" fmla="*/ 685034 h 2107161"/>
                <a:gd name="connsiteX37" fmla="*/ 2463311 w 2911960"/>
                <a:gd name="connsiteY37" fmla="*/ 550003 h 2107161"/>
                <a:gd name="connsiteX38" fmla="*/ 2456956 w 2911960"/>
                <a:gd name="connsiteY38" fmla="*/ 559534 h 2107161"/>
                <a:gd name="connsiteX39" fmla="*/ 2428361 w 2911960"/>
                <a:gd name="connsiteY39" fmla="*/ 495990 h 2107161"/>
                <a:gd name="connsiteX40" fmla="*/ 2433127 w 2911960"/>
                <a:gd name="connsiteY40" fmla="*/ 502345 h 2107161"/>
                <a:gd name="connsiteX41" fmla="*/ 2463311 w 2911960"/>
                <a:gd name="connsiteY41" fmla="*/ 550003 h 2107161"/>
                <a:gd name="connsiteX42" fmla="*/ 1939073 w 2911960"/>
                <a:gd name="connsiteY42" fmla="*/ 319656 h 2107161"/>
                <a:gd name="connsiteX43" fmla="*/ 1940662 w 2911960"/>
                <a:gd name="connsiteY43" fmla="*/ 327599 h 2107161"/>
                <a:gd name="connsiteX44" fmla="*/ 1923187 w 2911960"/>
                <a:gd name="connsiteY44" fmla="*/ 332364 h 2107161"/>
                <a:gd name="connsiteX45" fmla="*/ 1838992 w 2911960"/>
                <a:gd name="connsiteY45" fmla="*/ 160795 h 2107161"/>
                <a:gd name="connsiteX46" fmla="*/ 1811985 w 2911960"/>
                <a:gd name="connsiteY46" fmla="*/ 130612 h 2107161"/>
                <a:gd name="connsiteX47" fmla="*/ 1846935 w 2911960"/>
                <a:gd name="connsiteY47" fmla="*/ 163973 h 2107161"/>
                <a:gd name="connsiteX48" fmla="*/ 1939073 w 2911960"/>
                <a:gd name="connsiteY48" fmla="*/ 319656 h 2107161"/>
                <a:gd name="connsiteX49" fmla="*/ 2101110 w 2911960"/>
                <a:gd name="connsiteY49" fmla="*/ 1188621 h 2107161"/>
                <a:gd name="connsiteX50" fmla="*/ 2109053 w 2911960"/>
                <a:gd name="connsiteY50" fmla="*/ 1244222 h 2107161"/>
                <a:gd name="connsiteX51" fmla="*/ 2029623 w 2911960"/>
                <a:gd name="connsiteY51" fmla="*/ 1237867 h 2107161"/>
                <a:gd name="connsiteX52" fmla="*/ 2023269 w 2911960"/>
                <a:gd name="connsiteY52" fmla="*/ 1185443 h 2107161"/>
                <a:gd name="connsiteX53" fmla="*/ 2101110 w 2911960"/>
                <a:gd name="connsiteY53" fmla="*/ 1188621 h 2107161"/>
                <a:gd name="connsiteX54" fmla="*/ 2008972 w 2911960"/>
                <a:gd name="connsiteY54" fmla="*/ 1492043 h 2107161"/>
                <a:gd name="connsiteX55" fmla="*/ 1769093 w 2911960"/>
                <a:gd name="connsiteY55" fmla="*/ 1886016 h 2107161"/>
                <a:gd name="connsiteX56" fmla="*/ 1605468 w 2911960"/>
                <a:gd name="connsiteY56" fmla="*/ 1981333 h 2107161"/>
                <a:gd name="connsiteX57" fmla="*/ 1360824 w 2911960"/>
                <a:gd name="connsiteY57" fmla="*/ 1979744 h 2107161"/>
                <a:gd name="connsiteX58" fmla="*/ 1802454 w 2911960"/>
                <a:gd name="connsiteY58" fmla="*/ 1820884 h 2107161"/>
                <a:gd name="connsiteX59" fmla="*/ 2008972 w 2911960"/>
                <a:gd name="connsiteY59" fmla="*/ 1492043 h 2107161"/>
                <a:gd name="connsiteX60" fmla="*/ 1090762 w 2911960"/>
                <a:gd name="connsiteY60" fmla="*/ 1886016 h 2107161"/>
                <a:gd name="connsiteX61" fmla="*/ 1052636 w 2911960"/>
                <a:gd name="connsiteY61" fmla="*/ 1933675 h 2107161"/>
                <a:gd name="connsiteX62" fmla="*/ 963674 w 2911960"/>
                <a:gd name="connsiteY62" fmla="*/ 1849479 h 2107161"/>
                <a:gd name="connsiteX63" fmla="*/ 1000212 w 2911960"/>
                <a:gd name="connsiteY63" fmla="*/ 1801821 h 2107161"/>
                <a:gd name="connsiteX64" fmla="*/ 1090762 w 2911960"/>
                <a:gd name="connsiteY64" fmla="*/ 1886016 h 2107161"/>
                <a:gd name="connsiteX65" fmla="*/ 2487140 w 2911960"/>
                <a:gd name="connsiteY65" fmla="*/ 518231 h 2107161"/>
                <a:gd name="connsiteX66" fmla="*/ 2488728 w 2911960"/>
                <a:gd name="connsiteY66" fmla="*/ 519819 h 2107161"/>
                <a:gd name="connsiteX67" fmla="*/ 2474431 w 2911960"/>
                <a:gd name="connsiteY67" fmla="*/ 532528 h 2107161"/>
                <a:gd name="connsiteX68" fmla="*/ 2447425 w 2911960"/>
                <a:gd name="connsiteY68" fmla="*/ 489636 h 2107161"/>
                <a:gd name="connsiteX69" fmla="*/ 2342577 w 2911960"/>
                <a:gd name="connsiteY69" fmla="*/ 394320 h 2107161"/>
                <a:gd name="connsiteX70" fmla="*/ 2028035 w 2911960"/>
                <a:gd name="connsiteY70" fmla="*/ 308535 h 2107161"/>
                <a:gd name="connsiteX71" fmla="*/ 2418830 w 2911960"/>
                <a:gd name="connsiteY71" fmla="*/ 411794 h 2107161"/>
                <a:gd name="connsiteX72" fmla="*/ 2487140 w 2911960"/>
                <a:gd name="connsiteY72" fmla="*/ 518231 h 2107161"/>
                <a:gd name="connsiteX73" fmla="*/ 2887466 w 2911960"/>
                <a:gd name="connsiteY73" fmla="*/ 646907 h 2107161"/>
                <a:gd name="connsiteX74" fmla="*/ 2865226 w 2911960"/>
                <a:gd name="connsiteY74" fmla="*/ 610370 h 2107161"/>
                <a:gd name="connsiteX75" fmla="*/ 2809625 w 2911960"/>
                <a:gd name="connsiteY75" fmla="*/ 557946 h 2107161"/>
                <a:gd name="connsiteX76" fmla="*/ 2801682 w 2911960"/>
                <a:gd name="connsiteY76" fmla="*/ 546826 h 2107161"/>
                <a:gd name="connsiteX77" fmla="*/ 2518912 w 2911960"/>
                <a:gd name="connsiteY77" fmla="*/ 499167 h 2107161"/>
                <a:gd name="connsiteX78" fmla="*/ 2541152 w 2911960"/>
                <a:gd name="connsiteY78" fmla="*/ 475338 h 2107161"/>
                <a:gd name="connsiteX79" fmla="*/ 2833454 w 2911960"/>
                <a:gd name="connsiteY79" fmla="*/ 486459 h 2107161"/>
                <a:gd name="connsiteX80" fmla="*/ 2887466 w 2911960"/>
                <a:gd name="connsiteY80" fmla="*/ 646907 h 2107161"/>
                <a:gd name="connsiteX81" fmla="*/ 2129705 w 2911960"/>
                <a:gd name="connsiteY81" fmla="*/ 1245810 h 2107161"/>
                <a:gd name="connsiteX82" fmla="*/ 2121762 w 2911960"/>
                <a:gd name="connsiteY82" fmla="*/ 1190209 h 2107161"/>
                <a:gd name="connsiteX83" fmla="*/ 2464899 w 2911960"/>
                <a:gd name="connsiteY83" fmla="*/ 1120311 h 2107161"/>
                <a:gd name="connsiteX84" fmla="*/ 2852517 w 2911960"/>
                <a:gd name="connsiteY84" fmla="*/ 801002 h 2107161"/>
                <a:gd name="connsiteX85" fmla="*/ 2890643 w 2911960"/>
                <a:gd name="connsiteY85" fmla="*/ 724749 h 2107161"/>
                <a:gd name="connsiteX86" fmla="*/ 2820745 w 2911960"/>
                <a:gd name="connsiteY86" fmla="*/ 936033 h 2107161"/>
                <a:gd name="connsiteX87" fmla="*/ 2129705 w 2911960"/>
                <a:gd name="connsiteY87" fmla="*/ 1245810 h 2107161"/>
                <a:gd name="connsiteX88" fmla="*/ 1718258 w 2911960"/>
                <a:gd name="connsiteY88" fmla="*/ 1943206 h 2107161"/>
                <a:gd name="connsiteX89" fmla="*/ 1781802 w 2911960"/>
                <a:gd name="connsiteY89" fmla="*/ 1900314 h 2107161"/>
                <a:gd name="connsiteX90" fmla="*/ 1800865 w 2911960"/>
                <a:gd name="connsiteY90" fmla="*/ 1886016 h 2107161"/>
                <a:gd name="connsiteX91" fmla="*/ 2040744 w 2911960"/>
                <a:gd name="connsiteY91" fmla="*/ 1258519 h 2107161"/>
                <a:gd name="connsiteX92" fmla="*/ 2112231 w 2911960"/>
                <a:gd name="connsiteY92" fmla="*/ 1263285 h 2107161"/>
                <a:gd name="connsiteX93" fmla="*/ 1920010 w 2911960"/>
                <a:gd name="connsiteY93" fmla="*/ 1809764 h 2107161"/>
                <a:gd name="connsiteX94" fmla="*/ 1718258 w 2911960"/>
                <a:gd name="connsiteY94" fmla="*/ 1943206 h 2107161"/>
                <a:gd name="connsiteX95" fmla="*/ 1068522 w 2911960"/>
                <a:gd name="connsiteY95" fmla="*/ 1944795 h 2107161"/>
                <a:gd name="connsiteX96" fmla="*/ 1106648 w 2911960"/>
                <a:gd name="connsiteY96" fmla="*/ 1897137 h 2107161"/>
                <a:gd name="connsiteX97" fmla="*/ 1273451 w 2911960"/>
                <a:gd name="connsiteY97" fmla="*/ 1968624 h 2107161"/>
                <a:gd name="connsiteX98" fmla="*/ 1511740 w 2911960"/>
                <a:gd name="connsiteY98" fmla="*/ 2013105 h 2107161"/>
                <a:gd name="connsiteX99" fmla="*/ 1068522 w 2911960"/>
                <a:gd name="connsiteY99" fmla="*/ 1944795 h 2107161"/>
                <a:gd name="connsiteX100" fmla="*/ 552227 w 2911960"/>
                <a:gd name="connsiteY100" fmla="*/ 2062351 h 2107161"/>
                <a:gd name="connsiteX101" fmla="*/ 844529 w 2911960"/>
                <a:gd name="connsiteY101" fmla="*/ 1960681 h 2107161"/>
                <a:gd name="connsiteX102" fmla="*/ 906485 w 2911960"/>
                <a:gd name="connsiteY102" fmla="*/ 1906668 h 2107161"/>
                <a:gd name="connsiteX103" fmla="*/ 952554 w 2911960"/>
                <a:gd name="connsiteY103" fmla="*/ 1863776 h 2107161"/>
                <a:gd name="connsiteX104" fmla="*/ 1039927 w 2911960"/>
                <a:gd name="connsiteY104" fmla="*/ 1947972 h 2107161"/>
                <a:gd name="connsiteX105" fmla="*/ 1027218 w 2911960"/>
                <a:gd name="connsiteY105" fmla="*/ 1960681 h 2107161"/>
                <a:gd name="connsiteX106" fmla="*/ 552227 w 2911960"/>
                <a:gd name="connsiteY106" fmla="*/ 2062351 h 2107161"/>
                <a:gd name="connsiteX107" fmla="*/ 447380 w 2911960"/>
                <a:gd name="connsiteY107" fmla="*/ 2036934 h 2107161"/>
                <a:gd name="connsiteX108" fmla="*/ 140781 w 2911960"/>
                <a:gd name="connsiteY108" fmla="*/ 1846301 h 2107161"/>
                <a:gd name="connsiteX109" fmla="*/ 167787 w 2911960"/>
                <a:gd name="connsiteY109" fmla="*/ 1220393 h 2107161"/>
                <a:gd name="connsiteX110" fmla="*/ 167787 w 2911960"/>
                <a:gd name="connsiteY110" fmla="*/ 1207684 h 2107161"/>
                <a:gd name="connsiteX111" fmla="*/ 164610 w 2911960"/>
                <a:gd name="connsiteY111" fmla="*/ 1204507 h 2107161"/>
                <a:gd name="connsiteX112" fmla="*/ 161432 w 2911960"/>
                <a:gd name="connsiteY112" fmla="*/ 1199741 h 2107161"/>
                <a:gd name="connsiteX113" fmla="*/ 23224 w 2911960"/>
                <a:gd name="connsiteY113" fmla="*/ 691388 h 2107161"/>
                <a:gd name="connsiteX114" fmla="*/ 275811 w 2911960"/>
                <a:gd name="connsiteY114" fmla="*/ 249757 h 2107161"/>
                <a:gd name="connsiteX115" fmla="*/ 1111414 w 2911960"/>
                <a:gd name="connsiteY115" fmla="*/ 292649 h 2107161"/>
                <a:gd name="connsiteX116" fmla="*/ 288520 w 2911960"/>
                <a:gd name="connsiteY116" fmla="*/ 279940 h 2107161"/>
                <a:gd name="connsiteX117" fmla="*/ 204324 w 2911960"/>
                <a:gd name="connsiteY117" fmla="*/ 1204507 h 2107161"/>
                <a:gd name="connsiteX118" fmla="*/ 215445 w 2911960"/>
                <a:gd name="connsiteY118" fmla="*/ 1223570 h 2107161"/>
                <a:gd name="connsiteX119" fmla="*/ 213856 w 2911960"/>
                <a:gd name="connsiteY119" fmla="*/ 1838358 h 2107161"/>
                <a:gd name="connsiteX120" fmla="*/ 337767 w 2911960"/>
                <a:gd name="connsiteY120" fmla="*/ 1947972 h 2107161"/>
                <a:gd name="connsiteX121" fmla="*/ 447380 w 2911960"/>
                <a:gd name="connsiteY121" fmla="*/ 2036934 h 210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2911960" h="2107161">
                  <a:moveTo>
                    <a:pt x="496626" y="2062351"/>
                  </a:moveTo>
                  <a:cubicBezTo>
                    <a:pt x="663429" y="2138604"/>
                    <a:pt x="865181" y="2117952"/>
                    <a:pt x="1014509" y="1997219"/>
                  </a:cubicBezTo>
                  <a:cubicBezTo>
                    <a:pt x="1022452" y="1990864"/>
                    <a:pt x="1031984" y="1982921"/>
                    <a:pt x="1039927" y="1974978"/>
                  </a:cubicBezTo>
                  <a:cubicBezTo>
                    <a:pt x="1044693" y="1970212"/>
                    <a:pt x="1051047" y="1963858"/>
                    <a:pt x="1055813" y="1959092"/>
                  </a:cubicBezTo>
                  <a:cubicBezTo>
                    <a:pt x="1211496" y="2067117"/>
                    <a:pt x="1414836" y="2081415"/>
                    <a:pt x="1611822" y="1998807"/>
                  </a:cubicBezTo>
                  <a:cubicBezTo>
                    <a:pt x="1708727" y="1976567"/>
                    <a:pt x="1804043" y="1930497"/>
                    <a:pt x="1893004" y="1859010"/>
                  </a:cubicBezTo>
                  <a:cubicBezTo>
                    <a:pt x="1907301" y="1847890"/>
                    <a:pt x="1920010" y="1835181"/>
                    <a:pt x="1934308" y="1824061"/>
                  </a:cubicBezTo>
                  <a:cubicBezTo>
                    <a:pt x="2131294" y="1641372"/>
                    <a:pt x="2144003" y="1398316"/>
                    <a:pt x="2131294" y="1264873"/>
                  </a:cubicBezTo>
                  <a:cubicBezTo>
                    <a:pt x="2418830" y="1272816"/>
                    <a:pt x="2655531" y="1166380"/>
                    <a:pt x="2836631" y="947153"/>
                  </a:cubicBezTo>
                  <a:cubicBezTo>
                    <a:pt x="2904941" y="864546"/>
                    <a:pt x="2927181" y="767641"/>
                    <a:pt x="2901764" y="685034"/>
                  </a:cubicBezTo>
                  <a:cubicBezTo>
                    <a:pt x="2917650" y="607192"/>
                    <a:pt x="2898586" y="532528"/>
                    <a:pt x="2847751" y="475338"/>
                  </a:cubicBezTo>
                  <a:cubicBezTo>
                    <a:pt x="2763556" y="383200"/>
                    <a:pt x="2620582" y="378434"/>
                    <a:pt x="2528443" y="462630"/>
                  </a:cubicBezTo>
                  <a:cubicBezTo>
                    <a:pt x="2517323" y="472161"/>
                    <a:pt x="2507791" y="484870"/>
                    <a:pt x="2498260" y="495990"/>
                  </a:cubicBezTo>
                  <a:cubicBezTo>
                    <a:pt x="2482374" y="461041"/>
                    <a:pt x="2460133" y="429269"/>
                    <a:pt x="2434716" y="400674"/>
                  </a:cubicBezTo>
                  <a:cubicBezTo>
                    <a:pt x="2320337" y="276763"/>
                    <a:pt x="2134471" y="243403"/>
                    <a:pt x="1958137" y="313301"/>
                  </a:cubicBezTo>
                  <a:cubicBezTo>
                    <a:pt x="1958137" y="311713"/>
                    <a:pt x="1956548" y="310124"/>
                    <a:pt x="1956548" y="310124"/>
                  </a:cubicBezTo>
                  <a:cubicBezTo>
                    <a:pt x="1942251" y="262466"/>
                    <a:pt x="1918422" y="217985"/>
                    <a:pt x="1888238" y="176681"/>
                  </a:cubicBezTo>
                  <a:cubicBezTo>
                    <a:pt x="1753207" y="-2831"/>
                    <a:pt x="1510152" y="-52077"/>
                    <a:pt x="1330640" y="59125"/>
                  </a:cubicBezTo>
                  <a:cubicBezTo>
                    <a:pt x="1314754" y="68656"/>
                    <a:pt x="1298868" y="78188"/>
                    <a:pt x="1284571" y="90897"/>
                  </a:cubicBezTo>
                  <a:cubicBezTo>
                    <a:pt x="1217850" y="144909"/>
                    <a:pt x="1174958" y="217985"/>
                    <a:pt x="1155895" y="297415"/>
                  </a:cubicBezTo>
                  <a:cubicBezTo>
                    <a:pt x="1154306" y="300592"/>
                    <a:pt x="1154306" y="303770"/>
                    <a:pt x="1152717" y="308535"/>
                  </a:cubicBezTo>
                  <a:cubicBezTo>
                    <a:pt x="906485" y="71834"/>
                    <a:pt x="526810" y="40062"/>
                    <a:pt x="264691" y="237048"/>
                  </a:cubicBezTo>
                  <a:cubicBezTo>
                    <a:pt x="120129" y="346662"/>
                    <a:pt x="27990" y="507110"/>
                    <a:pt x="5750" y="691388"/>
                  </a:cubicBezTo>
                  <a:cubicBezTo>
                    <a:pt x="-18079" y="875666"/>
                    <a:pt x="32756" y="1059944"/>
                    <a:pt x="147135" y="1212450"/>
                  </a:cubicBezTo>
                  <a:cubicBezTo>
                    <a:pt x="147135" y="1212450"/>
                    <a:pt x="148724" y="1214038"/>
                    <a:pt x="148724" y="1214038"/>
                  </a:cubicBezTo>
                  <a:cubicBezTo>
                    <a:pt x="-8548" y="1395139"/>
                    <a:pt x="-18079" y="1665201"/>
                    <a:pt x="126483" y="1857422"/>
                  </a:cubicBezTo>
                  <a:cubicBezTo>
                    <a:pt x="217033" y="1981333"/>
                    <a:pt x="353653" y="2049642"/>
                    <a:pt x="496626" y="2062351"/>
                  </a:cubicBezTo>
                  <a:close/>
                  <a:moveTo>
                    <a:pt x="399722" y="1979744"/>
                  </a:moveTo>
                  <a:cubicBezTo>
                    <a:pt x="514101" y="2028991"/>
                    <a:pt x="644366" y="2033756"/>
                    <a:pt x="763511" y="1989276"/>
                  </a:cubicBezTo>
                  <a:cubicBezTo>
                    <a:pt x="680904" y="2032168"/>
                    <a:pt x="590354" y="2049642"/>
                    <a:pt x="501392" y="2043288"/>
                  </a:cubicBezTo>
                  <a:cubicBezTo>
                    <a:pt x="464855" y="2027402"/>
                    <a:pt x="431494" y="2005162"/>
                    <a:pt x="399722" y="1979744"/>
                  </a:cubicBezTo>
                  <a:close/>
                  <a:moveTo>
                    <a:pt x="2882701" y="685034"/>
                  </a:moveTo>
                  <a:cubicBezTo>
                    <a:pt x="2874758" y="719983"/>
                    <a:pt x="2860460" y="754932"/>
                    <a:pt x="2836631" y="789882"/>
                  </a:cubicBezTo>
                  <a:cubicBezTo>
                    <a:pt x="2820745" y="813711"/>
                    <a:pt x="2804859" y="834362"/>
                    <a:pt x="2788973" y="856603"/>
                  </a:cubicBezTo>
                  <a:cubicBezTo>
                    <a:pt x="2844574" y="780350"/>
                    <a:pt x="2866815" y="686622"/>
                    <a:pt x="2835043" y="605604"/>
                  </a:cubicBezTo>
                  <a:cubicBezTo>
                    <a:pt x="2839808" y="611958"/>
                    <a:pt x="2846163" y="616724"/>
                    <a:pt x="2850929" y="623078"/>
                  </a:cubicBezTo>
                  <a:cubicBezTo>
                    <a:pt x="2865226" y="642142"/>
                    <a:pt x="2874758" y="662793"/>
                    <a:pt x="2882701" y="685034"/>
                  </a:cubicBezTo>
                  <a:close/>
                  <a:moveTo>
                    <a:pt x="2463311" y="550003"/>
                  </a:moveTo>
                  <a:cubicBezTo>
                    <a:pt x="2461722" y="553180"/>
                    <a:pt x="2458545" y="556357"/>
                    <a:pt x="2456956" y="559534"/>
                  </a:cubicBezTo>
                  <a:cubicBezTo>
                    <a:pt x="2449013" y="537294"/>
                    <a:pt x="2439482" y="516642"/>
                    <a:pt x="2428361" y="495990"/>
                  </a:cubicBezTo>
                  <a:cubicBezTo>
                    <a:pt x="2429950" y="497579"/>
                    <a:pt x="2431539" y="500756"/>
                    <a:pt x="2433127" y="502345"/>
                  </a:cubicBezTo>
                  <a:cubicBezTo>
                    <a:pt x="2444247" y="518231"/>
                    <a:pt x="2453779" y="532528"/>
                    <a:pt x="2463311" y="550003"/>
                  </a:cubicBezTo>
                  <a:close/>
                  <a:moveTo>
                    <a:pt x="1939073" y="319656"/>
                  </a:moveTo>
                  <a:cubicBezTo>
                    <a:pt x="1940662" y="322833"/>
                    <a:pt x="1940662" y="324421"/>
                    <a:pt x="1940662" y="327599"/>
                  </a:cubicBezTo>
                  <a:cubicBezTo>
                    <a:pt x="1934308" y="329187"/>
                    <a:pt x="1929542" y="330776"/>
                    <a:pt x="1923187" y="332364"/>
                  </a:cubicBezTo>
                  <a:cubicBezTo>
                    <a:pt x="1908890" y="271997"/>
                    <a:pt x="1881884" y="213219"/>
                    <a:pt x="1838992" y="160795"/>
                  </a:cubicBezTo>
                  <a:cubicBezTo>
                    <a:pt x="1831049" y="149675"/>
                    <a:pt x="1821517" y="140144"/>
                    <a:pt x="1811985" y="130612"/>
                  </a:cubicBezTo>
                  <a:cubicBezTo>
                    <a:pt x="1824694" y="141732"/>
                    <a:pt x="1835814" y="152852"/>
                    <a:pt x="1846935" y="163973"/>
                  </a:cubicBezTo>
                  <a:cubicBezTo>
                    <a:pt x="1891415" y="210042"/>
                    <a:pt x="1921599" y="262466"/>
                    <a:pt x="1939073" y="319656"/>
                  </a:cubicBezTo>
                  <a:close/>
                  <a:moveTo>
                    <a:pt x="2101110" y="1188621"/>
                  </a:moveTo>
                  <a:cubicBezTo>
                    <a:pt x="2104288" y="1201329"/>
                    <a:pt x="2107465" y="1220393"/>
                    <a:pt x="2109053" y="1244222"/>
                  </a:cubicBezTo>
                  <a:cubicBezTo>
                    <a:pt x="2083636" y="1242633"/>
                    <a:pt x="2056630" y="1241044"/>
                    <a:pt x="2029623" y="1237867"/>
                  </a:cubicBezTo>
                  <a:cubicBezTo>
                    <a:pt x="2026446" y="1206095"/>
                    <a:pt x="2023269" y="1185443"/>
                    <a:pt x="2023269" y="1185443"/>
                  </a:cubicBezTo>
                  <a:cubicBezTo>
                    <a:pt x="2050275" y="1188621"/>
                    <a:pt x="2077281" y="1188621"/>
                    <a:pt x="2101110" y="1188621"/>
                  </a:cubicBezTo>
                  <a:close/>
                  <a:moveTo>
                    <a:pt x="2008972" y="1492043"/>
                  </a:moveTo>
                  <a:cubicBezTo>
                    <a:pt x="1983554" y="1619132"/>
                    <a:pt x="1920010" y="1771637"/>
                    <a:pt x="1769093" y="1886016"/>
                  </a:cubicBezTo>
                  <a:cubicBezTo>
                    <a:pt x="1716670" y="1925732"/>
                    <a:pt x="1661069" y="1957504"/>
                    <a:pt x="1605468" y="1981333"/>
                  </a:cubicBezTo>
                  <a:cubicBezTo>
                    <a:pt x="1522861" y="2000396"/>
                    <a:pt x="1438665" y="2000396"/>
                    <a:pt x="1360824" y="1979744"/>
                  </a:cubicBezTo>
                  <a:cubicBezTo>
                    <a:pt x="1510152" y="1986098"/>
                    <a:pt x="1667423" y="1928909"/>
                    <a:pt x="1802454" y="1820884"/>
                  </a:cubicBezTo>
                  <a:cubicBezTo>
                    <a:pt x="1921599" y="1722391"/>
                    <a:pt x="1980377" y="1601657"/>
                    <a:pt x="2008972" y="1492043"/>
                  </a:cubicBezTo>
                  <a:close/>
                  <a:moveTo>
                    <a:pt x="1090762" y="1886016"/>
                  </a:moveTo>
                  <a:cubicBezTo>
                    <a:pt x="1079642" y="1903491"/>
                    <a:pt x="1066933" y="1919377"/>
                    <a:pt x="1052636" y="1933675"/>
                  </a:cubicBezTo>
                  <a:cubicBezTo>
                    <a:pt x="1020864" y="1909846"/>
                    <a:pt x="990680" y="1881251"/>
                    <a:pt x="963674" y="1849479"/>
                  </a:cubicBezTo>
                  <a:cubicBezTo>
                    <a:pt x="976383" y="1833593"/>
                    <a:pt x="989092" y="1817707"/>
                    <a:pt x="1000212" y="1801821"/>
                  </a:cubicBezTo>
                  <a:cubicBezTo>
                    <a:pt x="1028807" y="1833593"/>
                    <a:pt x="1058990" y="1862187"/>
                    <a:pt x="1090762" y="1886016"/>
                  </a:cubicBezTo>
                  <a:close/>
                  <a:moveTo>
                    <a:pt x="2487140" y="518231"/>
                  </a:moveTo>
                  <a:cubicBezTo>
                    <a:pt x="2487140" y="519819"/>
                    <a:pt x="2488728" y="519819"/>
                    <a:pt x="2488728" y="519819"/>
                  </a:cubicBezTo>
                  <a:cubicBezTo>
                    <a:pt x="2483962" y="524585"/>
                    <a:pt x="2479197" y="527762"/>
                    <a:pt x="2474431" y="532528"/>
                  </a:cubicBezTo>
                  <a:cubicBezTo>
                    <a:pt x="2466488" y="518231"/>
                    <a:pt x="2456956" y="503933"/>
                    <a:pt x="2447425" y="489636"/>
                  </a:cubicBezTo>
                  <a:cubicBezTo>
                    <a:pt x="2418830" y="451509"/>
                    <a:pt x="2383881" y="419737"/>
                    <a:pt x="2342577" y="394320"/>
                  </a:cubicBezTo>
                  <a:cubicBezTo>
                    <a:pt x="2256793" y="322833"/>
                    <a:pt x="2144003" y="294238"/>
                    <a:pt x="2028035" y="308535"/>
                  </a:cubicBezTo>
                  <a:cubicBezTo>
                    <a:pt x="2175774" y="271997"/>
                    <a:pt x="2323514" y="308535"/>
                    <a:pt x="2418830" y="411794"/>
                  </a:cubicBezTo>
                  <a:cubicBezTo>
                    <a:pt x="2449013" y="443566"/>
                    <a:pt x="2471254" y="480104"/>
                    <a:pt x="2487140" y="518231"/>
                  </a:cubicBezTo>
                  <a:close/>
                  <a:moveTo>
                    <a:pt x="2887466" y="646907"/>
                  </a:moveTo>
                  <a:cubicBezTo>
                    <a:pt x="2881112" y="634199"/>
                    <a:pt x="2873169" y="621490"/>
                    <a:pt x="2865226" y="610370"/>
                  </a:cubicBezTo>
                  <a:cubicBezTo>
                    <a:pt x="2849340" y="589718"/>
                    <a:pt x="2830277" y="572243"/>
                    <a:pt x="2809625" y="557946"/>
                  </a:cubicBezTo>
                  <a:cubicBezTo>
                    <a:pt x="2806448" y="554769"/>
                    <a:pt x="2804859" y="550003"/>
                    <a:pt x="2801682" y="546826"/>
                  </a:cubicBezTo>
                  <a:cubicBezTo>
                    <a:pt x="2731784" y="461041"/>
                    <a:pt x="2611050" y="441978"/>
                    <a:pt x="2518912" y="499167"/>
                  </a:cubicBezTo>
                  <a:cubicBezTo>
                    <a:pt x="2525266" y="491224"/>
                    <a:pt x="2533209" y="483281"/>
                    <a:pt x="2541152" y="475338"/>
                  </a:cubicBezTo>
                  <a:cubicBezTo>
                    <a:pt x="2625348" y="397497"/>
                    <a:pt x="2755613" y="402263"/>
                    <a:pt x="2833454" y="486459"/>
                  </a:cubicBezTo>
                  <a:cubicBezTo>
                    <a:pt x="2873169" y="530940"/>
                    <a:pt x="2892232" y="588129"/>
                    <a:pt x="2887466" y="646907"/>
                  </a:cubicBezTo>
                  <a:close/>
                  <a:moveTo>
                    <a:pt x="2129705" y="1245810"/>
                  </a:moveTo>
                  <a:cubicBezTo>
                    <a:pt x="2126528" y="1221981"/>
                    <a:pt x="2123351" y="1202918"/>
                    <a:pt x="2121762" y="1190209"/>
                  </a:cubicBezTo>
                  <a:cubicBezTo>
                    <a:pt x="2256793" y="1188621"/>
                    <a:pt x="2371172" y="1161614"/>
                    <a:pt x="2464899" y="1120311"/>
                  </a:cubicBezTo>
                  <a:cubicBezTo>
                    <a:pt x="2622171" y="1059944"/>
                    <a:pt x="2750847" y="953507"/>
                    <a:pt x="2852517" y="801002"/>
                  </a:cubicBezTo>
                  <a:cubicBezTo>
                    <a:pt x="2868403" y="775584"/>
                    <a:pt x="2881112" y="750167"/>
                    <a:pt x="2890643" y="724749"/>
                  </a:cubicBezTo>
                  <a:cubicBezTo>
                    <a:pt x="2900175" y="793059"/>
                    <a:pt x="2876346" y="869312"/>
                    <a:pt x="2820745" y="936033"/>
                  </a:cubicBezTo>
                  <a:cubicBezTo>
                    <a:pt x="2644411" y="1148906"/>
                    <a:pt x="2410887" y="1253753"/>
                    <a:pt x="2129705" y="1245810"/>
                  </a:cubicBezTo>
                  <a:close/>
                  <a:moveTo>
                    <a:pt x="1718258" y="1943206"/>
                  </a:moveTo>
                  <a:cubicBezTo>
                    <a:pt x="1738910" y="1930497"/>
                    <a:pt x="1761150" y="1916200"/>
                    <a:pt x="1781802" y="1900314"/>
                  </a:cubicBezTo>
                  <a:cubicBezTo>
                    <a:pt x="1788157" y="1895548"/>
                    <a:pt x="1794511" y="1890782"/>
                    <a:pt x="1800865" y="1886016"/>
                  </a:cubicBezTo>
                  <a:cubicBezTo>
                    <a:pt x="2069338" y="1668378"/>
                    <a:pt x="2048687" y="1326829"/>
                    <a:pt x="2040744" y="1258519"/>
                  </a:cubicBezTo>
                  <a:cubicBezTo>
                    <a:pt x="2064573" y="1261696"/>
                    <a:pt x="2088402" y="1263285"/>
                    <a:pt x="2112231" y="1263285"/>
                  </a:cubicBezTo>
                  <a:cubicBezTo>
                    <a:pt x="2123351" y="1391962"/>
                    <a:pt x="2113819" y="1631840"/>
                    <a:pt x="1920010" y="1809764"/>
                  </a:cubicBezTo>
                  <a:cubicBezTo>
                    <a:pt x="1856466" y="1868542"/>
                    <a:pt x="1788157" y="1913023"/>
                    <a:pt x="1718258" y="1943206"/>
                  </a:cubicBezTo>
                  <a:close/>
                  <a:moveTo>
                    <a:pt x="1068522" y="1944795"/>
                  </a:moveTo>
                  <a:cubicBezTo>
                    <a:pt x="1082819" y="1928909"/>
                    <a:pt x="1095528" y="1913023"/>
                    <a:pt x="1106648" y="1897137"/>
                  </a:cubicBezTo>
                  <a:cubicBezTo>
                    <a:pt x="1159072" y="1932086"/>
                    <a:pt x="1214673" y="1955915"/>
                    <a:pt x="1273451" y="1968624"/>
                  </a:cubicBezTo>
                  <a:cubicBezTo>
                    <a:pt x="1348115" y="2001984"/>
                    <a:pt x="1429133" y="2017870"/>
                    <a:pt x="1511740" y="2013105"/>
                  </a:cubicBezTo>
                  <a:cubicBezTo>
                    <a:pt x="1351292" y="2054408"/>
                    <a:pt x="1194021" y="2030579"/>
                    <a:pt x="1068522" y="1944795"/>
                  </a:cubicBezTo>
                  <a:close/>
                  <a:moveTo>
                    <a:pt x="552227" y="2062351"/>
                  </a:moveTo>
                  <a:cubicBezTo>
                    <a:pt x="653898" y="2059174"/>
                    <a:pt x="757157" y="2025813"/>
                    <a:pt x="844529" y="1960681"/>
                  </a:cubicBezTo>
                  <a:cubicBezTo>
                    <a:pt x="866770" y="1944795"/>
                    <a:pt x="887422" y="1925732"/>
                    <a:pt x="906485" y="1906668"/>
                  </a:cubicBezTo>
                  <a:cubicBezTo>
                    <a:pt x="922371" y="1892371"/>
                    <a:pt x="938257" y="1878073"/>
                    <a:pt x="952554" y="1863776"/>
                  </a:cubicBezTo>
                  <a:cubicBezTo>
                    <a:pt x="979560" y="1895548"/>
                    <a:pt x="1008155" y="1924143"/>
                    <a:pt x="1039927" y="1947972"/>
                  </a:cubicBezTo>
                  <a:cubicBezTo>
                    <a:pt x="1035161" y="1952738"/>
                    <a:pt x="1031984" y="1957504"/>
                    <a:pt x="1027218" y="1960681"/>
                  </a:cubicBezTo>
                  <a:cubicBezTo>
                    <a:pt x="893776" y="2083003"/>
                    <a:pt x="711087" y="2116364"/>
                    <a:pt x="552227" y="2062351"/>
                  </a:cubicBezTo>
                  <a:close/>
                  <a:moveTo>
                    <a:pt x="447380" y="2036934"/>
                  </a:moveTo>
                  <a:cubicBezTo>
                    <a:pt x="328235" y="2014693"/>
                    <a:pt x="218622" y="1951149"/>
                    <a:pt x="140781" y="1846301"/>
                  </a:cubicBezTo>
                  <a:cubicBezTo>
                    <a:pt x="-605" y="1658847"/>
                    <a:pt x="12104" y="1395139"/>
                    <a:pt x="167787" y="1220393"/>
                  </a:cubicBezTo>
                  <a:cubicBezTo>
                    <a:pt x="170964" y="1217215"/>
                    <a:pt x="170964" y="1212450"/>
                    <a:pt x="167787" y="1207684"/>
                  </a:cubicBezTo>
                  <a:lnTo>
                    <a:pt x="164610" y="1204507"/>
                  </a:lnTo>
                  <a:cubicBezTo>
                    <a:pt x="163021" y="1202918"/>
                    <a:pt x="163021" y="1201329"/>
                    <a:pt x="161432" y="1199741"/>
                  </a:cubicBezTo>
                  <a:cubicBezTo>
                    <a:pt x="50230" y="1052001"/>
                    <a:pt x="984" y="870900"/>
                    <a:pt x="23224" y="691388"/>
                  </a:cubicBezTo>
                  <a:cubicBezTo>
                    <a:pt x="45465" y="511876"/>
                    <a:pt x="134426" y="354605"/>
                    <a:pt x="275811" y="249757"/>
                  </a:cubicBezTo>
                  <a:cubicBezTo>
                    <a:pt x="522044" y="65479"/>
                    <a:pt x="871536" y="87720"/>
                    <a:pt x="1111414" y="292649"/>
                  </a:cubicBezTo>
                  <a:cubicBezTo>
                    <a:pt x="869947" y="98840"/>
                    <a:pt x="528398" y="86131"/>
                    <a:pt x="288520" y="279940"/>
                  </a:cubicBezTo>
                  <a:cubicBezTo>
                    <a:pt x="13693" y="502345"/>
                    <a:pt x="-22845" y="913792"/>
                    <a:pt x="204324" y="1204507"/>
                  </a:cubicBezTo>
                  <a:cubicBezTo>
                    <a:pt x="207502" y="1210861"/>
                    <a:pt x="212267" y="1217215"/>
                    <a:pt x="215445" y="1223570"/>
                  </a:cubicBezTo>
                  <a:cubicBezTo>
                    <a:pt x="72471" y="1398316"/>
                    <a:pt x="66116" y="1655669"/>
                    <a:pt x="213856" y="1838358"/>
                  </a:cubicBezTo>
                  <a:cubicBezTo>
                    <a:pt x="250394" y="1882839"/>
                    <a:pt x="291697" y="1919377"/>
                    <a:pt x="337767" y="1947972"/>
                  </a:cubicBezTo>
                  <a:cubicBezTo>
                    <a:pt x="371127" y="1982921"/>
                    <a:pt x="407665" y="2013105"/>
                    <a:pt x="447380" y="2036934"/>
                  </a:cubicBezTo>
                  <a:close/>
                </a:path>
              </a:pathLst>
            </a:custGeom>
            <a:solidFill>
              <a:schemeClr val="tx1">
                <a:alpha val="90000"/>
              </a:scheme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รูปแบบอิสระ: รูปร่าง 46">
              <a:extLst>
                <a:ext uri="{FF2B5EF4-FFF2-40B4-BE49-F238E27FC236}">
                  <a16:creationId xmlns:a16="http://schemas.microsoft.com/office/drawing/2014/main" id="{DD1C34C8-797A-46C9-9963-D78844F7160F}"/>
                </a:ext>
              </a:extLst>
            </p:cNvPr>
            <p:cNvSpPr/>
            <p:nvPr/>
          </p:nvSpPr>
          <p:spPr>
            <a:xfrm>
              <a:off x="-1071495" y="-825818"/>
              <a:ext cx="2121122" cy="1997201"/>
            </a:xfrm>
            <a:custGeom>
              <a:avLst/>
              <a:gdLst>
                <a:gd name="connsiteX0" fmla="*/ 497576 w 2121122"/>
                <a:gd name="connsiteY0" fmla="*/ 1952391 h 1997201"/>
                <a:gd name="connsiteX1" fmla="*/ 1015459 w 2121122"/>
                <a:gd name="connsiteY1" fmla="*/ 1887258 h 1997201"/>
                <a:gd name="connsiteX2" fmla="*/ 1040877 w 2121122"/>
                <a:gd name="connsiteY2" fmla="*/ 1865018 h 1997201"/>
                <a:gd name="connsiteX3" fmla="*/ 1056763 w 2121122"/>
                <a:gd name="connsiteY3" fmla="*/ 1849132 h 1997201"/>
                <a:gd name="connsiteX4" fmla="*/ 1612772 w 2121122"/>
                <a:gd name="connsiteY4" fmla="*/ 1888847 h 1997201"/>
                <a:gd name="connsiteX5" fmla="*/ 1893954 w 2121122"/>
                <a:gd name="connsiteY5" fmla="*/ 1749050 h 1997201"/>
                <a:gd name="connsiteX6" fmla="*/ 1935257 w 2121122"/>
                <a:gd name="connsiteY6" fmla="*/ 1714101 h 1997201"/>
                <a:gd name="connsiteX7" fmla="*/ 2121123 w 2121122"/>
                <a:gd name="connsiteY7" fmla="*/ 1377318 h 1997201"/>
                <a:gd name="connsiteX8" fmla="*/ 2102060 w 2121122"/>
                <a:gd name="connsiteY8" fmla="*/ 1375729 h 1997201"/>
                <a:gd name="connsiteX9" fmla="*/ 1922548 w 2121122"/>
                <a:gd name="connsiteY9" fmla="*/ 1699804 h 1997201"/>
                <a:gd name="connsiteX10" fmla="*/ 1719208 w 2121122"/>
                <a:gd name="connsiteY10" fmla="*/ 1834835 h 1997201"/>
                <a:gd name="connsiteX11" fmla="*/ 1782752 w 2121122"/>
                <a:gd name="connsiteY11" fmla="*/ 1791942 h 1997201"/>
                <a:gd name="connsiteX12" fmla="*/ 1801815 w 2121122"/>
                <a:gd name="connsiteY12" fmla="*/ 1777645 h 1997201"/>
                <a:gd name="connsiteX13" fmla="*/ 2032162 w 2121122"/>
                <a:gd name="connsiteY13" fmla="*/ 1372552 h 1997201"/>
                <a:gd name="connsiteX14" fmla="*/ 1916194 w 2121122"/>
                <a:gd name="connsiteY14" fmla="*/ 1356666 h 1997201"/>
                <a:gd name="connsiteX15" fmla="*/ 1139370 w 2121122"/>
                <a:gd name="connsiteY15" fmla="*/ 978578 h 1997201"/>
                <a:gd name="connsiteX16" fmla="*/ 575417 w 2121122"/>
                <a:gd name="connsiteY16" fmla="*/ 41304 h 1997201"/>
                <a:gd name="connsiteX17" fmla="*/ 289470 w 2121122"/>
                <a:gd name="connsiteY17" fmla="*/ 169980 h 1997201"/>
                <a:gd name="connsiteX18" fmla="*/ 205274 w 2121122"/>
                <a:gd name="connsiteY18" fmla="*/ 1094546 h 1997201"/>
                <a:gd name="connsiteX19" fmla="*/ 216394 w 2121122"/>
                <a:gd name="connsiteY19" fmla="*/ 1113610 h 1997201"/>
                <a:gd name="connsiteX20" fmla="*/ 214806 w 2121122"/>
                <a:gd name="connsiteY20" fmla="*/ 1728398 h 1997201"/>
                <a:gd name="connsiteX21" fmla="*/ 338716 w 2121122"/>
                <a:gd name="connsiteY21" fmla="*/ 1838012 h 1997201"/>
                <a:gd name="connsiteX22" fmla="*/ 448330 w 2121122"/>
                <a:gd name="connsiteY22" fmla="*/ 1925385 h 1997201"/>
                <a:gd name="connsiteX23" fmla="*/ 141730 w 2121122"/>
                <a:gd name="connsiteY23" fmla="*/ 1734753 h 1997201"/>
                <a:gd name="connsiteX24" fmla="*/ 168736 w 2121122"/>
                <a:gd name="connsiteY24" fmla="*/ 1108844 h 1997201"/>
                <a:gd name="connsiteX25" fmla="*/ 168736 w 2121122"/>
                <a:gd name="connsiteY25" fmla="*/ 1096135 h 1997201"/>
                <a:gd name="connsiteX26" fmla="*/ 165559 w 2121122"/>
                <a:gd name="connsiteY26" fmla="*/ 1092958 h 1997201"/>
                <a:gd name="connsiteX27" fmla="*/ 162382 w 2121122"/>
                <a:gd name="connsiteY27" fmla="*/ 1088192 h 1997201"/>
                <a:gd name="connsiteX28" fmla="*/ 24174 w 2121122"/>
                <a:gd name="connsiteY28" fmla="*/ 579840 h 1997201"/>
                <a:gd name="connsiteX29" fmla="*/ 276761 w 2121122"/>
                <a:gd name="connsiteY29" fmla="*/ 138208 h 1997201"/>
                <a:gd name="connsiteX30" fmla="*/ 572240 w 2121122"/>
                <a:gd name="connsiteY30" fmla="*/ 19063 h 1997201"/>
                <a:gd name="connsiteX31" fmla="*/ 569063 w 2121122"/>
                <a:gd name="connsiteY31" fmla="*/ 0 h 1997201"/>
                <a:gd name="connsiteX32" fmla="*/ 264052 w 2121122"/>
                <a:gd name="connsiteY32" fmla="*/ 123911 h 1997201"/>
                <a:gd name="connsiteX33" fmla="*/ 5111 w 2121122"/>
                <a:gd name="connsiteY33" fmla="*/ 578251 h 1997201"/>
                <a:gd name="connsiteX34" fmla="*/ 148085 w 2121122"/>
                <a:gd name="connsiteY34" fmla="*/ 1102489 h 1997201"/>
                <a:gd name="connsiteX35" fmla="*/ 149673 w 2121122"/>
                <a:gd name="connsiteY35" fmla="*/ 1104078 h 1997201"/>
                <a:gd name="connsiteX36" fmla="*/ 127433 w 2121122"/>
                <a:gd name="connsiteY36" fmla="*/ 1747462 h 1997201"/>
                <a:gd name="connsiteX37" fmla="*/ 497576 w 2121122"/>
                <a:gd name="connsiteY37" fmla="*/ 1952391 h 1997201"/>
                <a:gd name="connsiteX38" fmla="*/ 1361773 w 2121122"/>
                <a:gd name="connsiteY38" fmla="*/ 1868195 h 1997201"/>
                <a:gd name="connsiteX39" fmla="*/ 1803403 w 2121122"/>
                <a:gd name="connsiteY39" fmla="*/ 1709335 h 1997201"/>
                <a:gd name="connsiteX40" fmla="*/ 2009921 w 2121122"/>
                <a:gd name="connsiteY40" fmla="*/ 1382083 h 1997201"/>
                <a:gd name="connsiteX41" fmla="*/ 1770043 w 2121122"/>
                <a:gd name="connsiteY41" fmla="*/ 1776056 h 1997201"/>
                <a:gd name="connsiteX42" fmla="*/ 1606417 w 2121122"/>
                <a:gd name="connsiteY42" fmla="*/ 1871372 h 1997201"/>
                <a:gd name="connsiteX43" fmla="*/ 1361773 w 2121122"/>
                <a:gd name="connsiteY43" fmla="*/ 1868195 h 1997201"/>
                <a:gd name="connsiteX44" fmla="*/ 1069471 w 2121122"/>
                <a:gd name="connsiteY44" fmla="*/ 1834835 h 1997201"/>
                <a:gd name="connsiteX45" fmla="*/ 1107598 w 2121122"/>
                <a:gd name="connsiteY45" fmla="*/ 1787177 h 1997201"/>
                <a:gd name="connsiteX46" fmla="*/ 1274400 w 2121122"/>
                <a:gd name="connsiteY46" fmla="*/ 1858664 h 1997201"/>
                <a:gd name="connsiteX47" fmla="*/ 1512690 w 2121122"/>
                <a:gd name="connsiteY47" fmla="*/ 1903144 h 1997201"/>
                <a:gd name="connsiteX48" fmla="*/ 1069471 w 2121122"/>
                <a:gd name="connsiteY48" fmla="*/ 1834835 h 1997201"/>
                <a:gd name="connsiteX49" fmla="*/ 964624 w 2121122"/>
                <a:gd name="connsiteY49" fmla="*/ 1739519 h 1997201"/>
                <a:gd name="connsiteX50" fmla="*/ 1001162 w 2121122"/>
                <a:gd name="connsiteY50" fmla="*/ 1691861 h 1997201"/>
                <a:gd name="connsiteX51" fmla="*/ 1091712 w 2121122"/>
                <a:gd name="connsiteY51" fmla="*/ 1777645 h 1997201"/>
                <a:gd name="connsiteX52" fmla="*/ 1053585 w 2121122"/>
                <a:gd name="connsiteY52" fmla="*/ 1825303 h 1997201"/>
                <a:gd name="connsiteX53" fmla="*/ 964624 w 2121122"/>
                <a:gd name="connsiteY53" fmla="*/ 1739519 h 1997201"/>
                <a:gd name="connsiteX54" fmla="*/ 553177 w 2121122"/>
                <a:gd name="connsiteY54" fmla="*/ 1952391 h 1997201"/>
                <a:gd name="connsiteX55" fmla="*/ 845479 w 2121122"/>
                <a:gd name="connsiteY55" fmla="*/ 1850721 h 1997201"/>
                <a:gd name="connsiteX56" fmla="*/ 907434 w 2121122"/>
                <a:gd name="connsiteY56" fmla="*/ 1796708 h 1997201"/>
                <a:gd name="connsiteX57" fmla="*/ 953504 w 2121122"/>
                <a:gd name="connsiteY57" fmla="*/ 1753816 h 1997201"/>
                <a:gd name="connsiteX58" fmla="*/ 1040877 w 2121122"/>
                <a:gd name="connsiteY58" fmla="*/ 1838012 h 1997201"/>
                <a:gd name="connsiteX59" fmla="*/ 1028168 w 2121122"/>
                <a:gd name="connsiteY59" fmla="*/ 1850721 h 1997201"/>
                <a:gd name="connsiteX60" fmla="*/ 553177 w 2121122"/>
                <a:gd name="connsiteY60" fmla="*/ 1952391 h 1997201"/>
                <a:gd name="connsiteX61" fmla="*/ 400672 w 2121122"/>
                <a:gd name="connsiteY61" fmla="*/ 1869784 h 1997201"/>
                <a:gd name="connsiteX62" fmla="*/ 764460 w 2121122"/>
                <a:gd name="connsiteY62" fmla="*/ 1879315 h 1997201"/>
                <a:gd name="connsiteX63" fmla="*/ 502342 w 2121122"/>
                <a:gd name="connsiteY63" fmla="*/ 1933328 h 1997201"/>
                <a:gd name="connsiteX64" fmla="*/ 400672 w 2121122"/>
                <a:gd name="connsiteY64" fmla="*/ 1869784 h 1997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121122" h="1997201">
                  <a:moveTo>
                    <a:pt x="497576" y="1952391"/>
                  </a:moveTo>
                  <a:cubicBezTo>
                    <a:pt x="664379" y="2028644"/>
                    <a:pt x="866131" y="2007992"/>
                    <a:pt x="1015459" y="1887258"/>
                  </a:cubicBezTo>
                  <a:cubicBezTo>
                    <a:pt x="1023402" y="1880904"/>
                    <a:pt x="1032934" y="1872961"/>
                    <a:pt x="1040877" y="1865018"/>
                  </a:cubicBezTo>
                  <a:cubicBezTo>
                    <a:pt x="1045642" y="1860252"/>
                    <a:pt x="1051997" y="1853898"/>
                    <a:pt x="1056763" y="1849132"/>
                  </a:cubicBezTo>
                  <a:cubicBezTo>
                    <a:pt x="1212445" y="1957157"/>
                    <a:pt x="1415786" y="1971454"/>
                    <a:pt x="1612772" y="1888847"/>
                  </a:cubicBezTo>
                  <a:cubicBezTo>
                    <a:pt x="1709676" y="1866607"/>
                    <a:pt x="1804992" y="1820537"/>
                    <a:pt x="1893954" y="1749050"/>
                  </a:cubicBezTo>
                  <a:cubicBezTo>
                    <a:pt x="1908251" y="1737930"/>
                    <a:pt x="1920960" y="1725221"/>
                    <a:pt x="1935257" y="1714101"/>
                  </a:cubicBezTo>
                  <a:cubicBezTo>
                    <a:pt x="2046459" y="1610842"/>
                    <a:pt x="2098883" y="1488520"/>
                    <a:pt x="2121123" y="1377318"/>
                  </a:cubicBezTo>
                  <a:cubicBezTo>
                    <a:pt x="2114769" y="1377318"/>
                    <a:pt x="2108414" y="1377318"/>
                    <a:pt x="2102060" y="1375729"/>
                  </a:cubicBezTo>
                  <a:cubicBezTo>
                    <a:pt x="2079819" y="1482165"/>
                    <a:pt x="2028984" y="1599722"/>
                    <a:pt x="1922548" y="1699804"/>
                  </a:cubicBezTo>
                  <a:cubicBezTo>
                    <a:pt x="1859004" y="1758582"/>
                    <a:pt x="1790695" y="1803063"/>
                    <a:pt x="1719208" y="1834835"/>
                  </a:cubicBezTo>
                  <a:cubicBezTo>
                    <a:pt x="1739860" y="1822126"/>
                    <a:pt x="1762100" y="1807828"/>
                    <a:pt x="1782752" y="1791942"/>
                  </a:cubicBezTo>
                  <a:cubicBezTo>
                    <a:pt x="1789106" y="1787177"/>
                    <a:pt x="1795460" y="1782411"/>
                    <a:pt x="1801815" y="1777645"/>
                  </a:cubicBezTo>
                  <a:cubicBezTo>
                    <a:pt x="1949554" y="1658500"/>
                    <a:pt x="2009921" y="1501228"/>
                    <a:pt x="2032162" y="1372552"/>
                  </a:cubicBezTo>
                  <a:cubicBezTo>
                    <a:pt x="1992447" y="1369375"/>
                    <a:pt x="1954320" y="1364609"/>
                    <a:pt x="1916194" y="1356666"/>
                  </a:cubicBezTo>
                  <a:cubicBezTo>
                    <a:pt x="1622303" y="1307419"/>
                    <a:pt x="1366539" y="1166034"/>
                    <a:pt x="1139370" y="978578"/>
                  </a:cubicBezTo>
                  <a:cubicBezTo>
                    <a:pt x="855011" y="745054"/>
                    <a:pt x="632607" y="406682"/>
                    <a:pt x="575417" y="41304"/>
                  </a:cubicBezTo>
                  <a:cubicBezTo>
                    <a:pt x="473747" y="58778"/>
                    <a:pt x="375254" y="101670"/>
                    <a:pt x="289470" y="169980"/>
                  </a:cubicBezTo>
                  <a:cubicBezTo>
                    <a:pt x="14642" y="392385"/>
                    <a:pt x="-21895" y="803832"/>
                    <a:pt x="205274" y="1094546"/>
                  </a:cubicBezTo>
                  <a:cubicBezTo>
                    <a:pt x="208451" y="1100901"/>
                    <a:pt x="213217" y="1107255"/>
                    <a:pt x="216394" y="1113610"/>
                  </a:cubicBezTo>
                  <a:cubicBezTo>
                    <a:pt x="73420" y="1288356"/>
                    <a:pt x="67066" y="1545709"/>
                    <a:pt x="214806" y="1728398"/>
                  </a:cubicBezTo>
                  <a:cubicBezTo>
                    <a:pt x="251343" y="1772879"/>
                    <a:pt x="292647" y="1809417"/>
                    <a:pt x="338716" y="1838012"/>
                  </a:cubicBezTo>
                  <a:cubicBezTo>
                    <a:pt x="372077" y="1872961"/>
                    <a:pt x="408615" y="1903144"/>
                    <a:pt x="448330" y="1925385"/>
                  </a:cubicBezTo>
                  <a:cubicBezTo>
                    <a:pt x="329185" y="1903144"/>
                    <a:pt x="219571" y="1839600"/>
                    <a:pt x="141730" y="1734753"/>
                  </a:cubicBezTo>
                  <a:cubicBezTo>
                    <a:pt x="345" y="1547298"/>
                    <a:pt x="13054" y="1283590"/>
                    <a:pt x="168736" y="1108844"/>
                  </a:cubicBezTo>
                  <a:cubicBezTo>
                    <a:pt x="171913" y="1105667"/>
                    <a:pt x="171913" y="1100901"/>
                    <a:pt x="168736" y="1096135"/>
                  </a:cubicBezTo>
                  <a:lnTo>
                    <a:pt x="165559" y="1092958"/>
                  </a:lnTo>
                  <a:cubicBezTo>
                    <a:pt x="163970" y="1091369"/>
                    <a:pt x="163970" y="1089781"/>
                    <a:pt x="162382" y="1088192"/>
                  </a:cubicBezTo>
                  <a:cubicBezTo>
                    <a:pt x="51180" y="940452"/>
                    <a:pt x="1934" y="759352"/>
                    <a:pt x="24174" y="579840"/>
                  </a:cubicBezTo>
                  <a:cubicBezTo>
                    <a:pt x="46414" y="400328"/>
                    <a:pt x="135376" y="243056"/>
                    <a:pt x="276761" y="138208"/>
                  </a:cubicBezTo>
                  <a:cubicBezTo>
                    <a:pt x="365722" y="71487"/>
                    <a:pt x="467393" y="31772"/>
                    <a:pt x="572240" y="19063"/>
                  </a:cubicBezTo>
                  <a:cubicBezTo>
                    <a:pt x="570652" y="12709"/>
                    <a:pt x="570652" y="6354"/>
                    <a:pt x="569063" y="0"/>
                  </a:cubicBezTo>
                  <a:cubicBezTo>
                    <a:pt x="461038" y="14297"/>
                    <a:pt x="354602" y="55601"/>
                    <a:pt x="264052" y="123911"/>
                  </a:cubicBezTo>
                  <a:cubicBezTo>
                    <a:pt x="119490" y="233524"/>
                    <a:pt x="27351" y="393973"/>
                    <a:pt x="5111" y="578251"/>
                  </a:cubicBezTo>
                  <a:cubicBezTo>
                    <a:pt x="-17130" y="765706"/>
                    <a:pt x="33705" y="949984"/>
                    <a:pt x="148085" y="1102489"/>
                  </a:cubicBezTo>
                  <a:cubicBezTo>
                    <a:pt x="148085" y="1102489"/>
                    <a:pt x="149673" y="1104078"/>
                    <a:pt x="149673" y="1104078"/>
                  </a:cubicBezTo>
                  <a:cubicBezTo>
                    <a:pt x="-7598" y="1285179"/>
                    <a:pt x="-17130" y="1555241"/>
                    <a:pt x="127433" y="1747462"/>
                  </a:cubicBezTo>
                  <a:cubicBezTo>
                    <a:pt x="217983" y="1871372"/>
                    <a:pt x="354602" y="1939682"/>
                    <a:pt x="497576" y="1952391"/>
                  </a:cubicBezTo>
                  <a:close/>
                  <a:moveTo>
                    <a:pt x="1361773" y="1868195"/>
                  </a:moveTo>
                  <a:cubicBezTo>
                    <a:pt x="1511101" y="1874550"/>
                    <a:pt x="1668373" y="1817360"/>
                    <a:pt x="1803403" y="1709335"/>
                  </a:cubicBezTo>
                  <a:cubicBezTo>
                    <a:pt x="1922548" y="1612431"/>
                    <a:pt x="1982915" y="1491697"/>
                    <a:pt x="2009921" y="1382083"/>
                  </a:cubicBezTo>
                  <a:cubicBezTo>
                    <a:pt x="1984504" y="1509171"/>
                    <a:pt x="1920960" y="1661677"/>
                    <a:pt x="1770043" y="1776056"/>
                  </a:cubicBezTo>
                  <a:cubicBezTo>
                    <a:pt x="1717619" y="1815771"/>
                    <a:pt x="1662018" y="1847543"/>
                    <a:pt x="1606417" y="1871372"/>
                  </a:cubicBezTo>
                  <a:cubicBezTo>
                    <a:pt x="1523810" y="1888847"/>
                    <a:pt x="1439615" y="1888847"/>
                    <a:pt x="1361773" y="1868195"/>
                  </a:cubicBezTo>
                  <a:close/>
                  <a:moveTo>
                    <a:pt x="1069471" y="1834835"/>
                  </a:moveTo>
                  <a:cubicBezTo>
                    <a:pt x="1083769" y="1818949"/>
                    <a:pt x="1096477" y="1803063"/>
                    <a:pt x="1107598" y="1787177"/>
                  </a:cubicBezTo>
                  <a:cubicBezTo>
                    <a:pt x="1160021" y="1822126"/>
                    <a:pt x="1215622" y="1845955"/>
                    <a:pt x="1274400" y="1858664"/>
                  </a:cubicBezTo>
                  <a:cubicBezTo>
                    <a:pt x="1349065" y="1892024"/>
                    <a:pt x="1430083" y="1907910"/>
                    <a:pt x="1512690" y="1903144"/>
                  </a:cubicBezTo>
                  <a:cubicBezTo>
                    <a:pt x="1352242" y="1944448"/>
                    <a:pt x="1194970" y="1920619"/>
                    <a:pt x="1069471" y="1834835"/>
                  </a:cubicBezTo>
                  <a:close/>
                  <a:moveTo>
                    <a:pt x="964624" y="1739519"/>
                  </a:moveTo>
                  <a:cubicBezTo>
                    <a:pt x="977333" y="1723633"/>
                    <a:pt x="990041" y="1707747"/>
                    <a:pt x="1001162" y="1691861"/>
                  </a:cubicBezTo>
                  <a:cubicBezTo>
                    <a:pt x="1029756" y="1725221"/>
                    <a:pt x="1059940" y="1753816"/>
                    <a:pt x="1091712" y="1777645"/>
                  </a:cubicBezTo>
                  <a:cubicBezTo>
                    <a:pt x="1080591" y="1795120"/>
                    <a:pt x="1067883" y="1811006"/>
                    <a:pt x="1053585" y="1825303"/>
                  </a:cubicBezTo>
                  <a:cubicBezTo>
                    <a:pt x="1021813" y="1799885"/>
                    <a:pt x="991630" y="1771291"/>
                    <a:pt x="964624" y="1739519"/>
                  </a:cubicBezTo>
                  <a:close/>
                  <a:moveTo>
                    <a:pt x="553177" y="1952391"/>
                  </a:moveTo>
                  <a:cubicBezTo>
                    <a:pt x="654847" y="1949214"/>
                    <a:pt x="758106" y="1915853"/>
                    <a:pt x="845479" y="1850721"/>
                  </a:cubicBezTo>
                  <a:cubicBezTo>
                    <a:pt x="867719" y="1834835"/>
                    <a:pt x="888371" y="1815771"/>
                    <a:pt x="907434" y="1796708"/>
                  </a:cubicBezTo>
                  <a:cubicBezTo>
                    <a:pt x="923320" y="1782411"/>
                    <a:pt x="939206" y="1768113"/>
                    <a:pt x="953504" y="1753816"/>
                  </a:cubicBezTo>
                  <a:cubicBezTo>
                    <a:pt x="980510" y="1785588"/>
                    <a:pt x="1009105" y="1814183"/>
                    <a:pt x="1040877" y="1838012"/>
                  </a:cubicBezTo>
                  <a:cubicBezTo>
                    <a:pt x="1036111" y="1842778"/>
                    <a:pt x="1032934" y="1847543"/>
                    <a:pt x="1028168" y="1850721"/>
                  </a:cubicBezTo>
                  <a:cubicBezTo>
                    <a:pt x="894725" y="1973043"/>
                    <a:pt x="712037" y="2006404"/>
                    <a:pt x="553177" y="1952391"/>
                  </a:cubicBezTo>
                  <a:close/>
                  <a:moveTo>
                    <a:pt x="400672" y="1869784"/>
                  </a:moveTo>
                  <a:cubicBezTo>
                    <a:pt x="515051" y="1919030"/>
                    <a:pt x="645316" y="1923796"/>
                    <a:pt x="764460" y="1879315"/>
                  </a:cubicBezTo>
                  <a:cubicBezTo>
                    <a:pt x="681853" y="1922208"/>
                    <a:pt x="591303" y="1939682"/>
                    <a:pt x="502342" y="1933328"/>
                  </a:cubicBezTo>
                  <a:cubicBezTo>
                    <a:pt x="465804" y="1917442"/>
                    <a:pt x="432444" y="1895201"/>
                    <a:pt x="400672" y="1869784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รูปแบบอิสระ: รูปร่าง 47">
              <a:extLst>
                <a:ext uri="{FF2B5EF4-FFF2-40B4-BE49-F238E27FC236}">
                  <a16:creationId xmlns:a16="http://schemas.microsoft.com/office/drawing/2014/main" id="{3EFF2FDA-37EE-48D7-B088-6AF44633AFB6}"/>
                </a:ext>
              </a:extLst>
            </p:cNvPr>
            <p:cNvSpPr/>
            <p:nvPr/>
          </p:nvSpPr>
          <p:spPr>
            <a:xfrm>
              <a:off x="1001771" y="-549523"/>
              <a:ext cx="317476" cy="212207"/>
            </a:xfrm>
            <a:custGeom>
              <a:avLst/>
              <a:gdLst>
                <a:gd name="connsiteX0" fmla="*/ 265493 w 317476"/>
                <a:gd name="connsiteY0" fmla="*/ 200285 h 212207"/>
                <a:gd name="connsiteX1" fmla="*/ 25615 w 317476"/>
                <a:gd name="connsiteY1" fmla="*/ 60488 h 212207"/>
                <a:gd name="connsiteX2" fmla="*/ 31970 w 317476"/>
                <a:gd name="connsiteY2" fmla="*/ 121 h 212207"/>
                <a:gd name="connsiteX3" fmla="*/ 311563 w 317476"/>
                <a:gd name="connsiteY3" fmla="*/ 160570 h 212207"/>
                <a:gd name="connsiteX4" fmla="*/ 265493 w 317476"/>
                <a:gd name="connsiteY4" fmla="*/ 200285 h 212207"/>
                <a:gd name="connsiteX5" fmla="*/ 265493 w 317476"/>
                <a:gd name="connsiteY5" fmla="*/ 200285 h 21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76" h="212207">
                  <a:moveTo>
                    <a:pt x="265493" y="200285"/>
                  </a:moveTo>
                  <a:cubicBezTo>
                    <a:pt x="208304" y="119266"/>
                    <a:pt x="125697" y="71608"/>
                    <a:pt x="25615" y="60488"/>
                  </a:cubicBezTo>
                  <a:cubicBezTo>
                    <a:pt x="-12511" y="57311"/>
                    <a:pt x="-6157" y="-3056"/>
                    <a:pt x="31970" y="121"/>
                  </a:cubicBezTo>
                  <a:cubicBezTo>
                    <a:pt x="144760" y="11241"/>
                    <a:pt x="244842" y="68431"/>
                    <a:pt x="311563" y="160570"/>
                  </a:cubicBezTo>
                  <a:cubicBezTo>
                    <a:pt x="333803" y="193930"/>
                    <a:pt x="287734" y="232057"/>
                    <a:pt x="265493" y="200285"/>
                  </a:cubicBezTo>
                  <a:lnTo>
                    <a:pt x="265493" y="200285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รูปแบบอิสระ: รูปร่าง 48">
              <a:extLst>
                <a:ext uri="{FF2B5EF4-FFF2-40B4-BE49-F238E27FC236}">
                  <a16:creationId xmlns:a16="http://schemas.microsoft.com/office/drawing/2014/main" id="{DBF35EF4-3E80-4151-A99D-A16BAFD572DC}"/>
                </a:ext>
              </a:extLst>
            </p:cNvPr>
            <p:cNvSpPr/>
            <p:nvPr/>
          </p:nvSpPr>
          <p:spPr>
            <a:xfrm>
              <a:off x="813765" y="-552204"/>
              <a:ext cx="147097" cy="71853"/>
            </a:xfrm>
            <a:custGeom>
              <a:avLst/>
              <a:gdLst>
                <a:gd name="connsiteX0" fmla="*/ 115128 w 147097"/>
                <a:gd name="connsiteY0" fmla="*/ 63169 h 71853"/>
                <a:gd name="connsiteX1" fmla="*/ 42052 w 147097"/>
                <a:gd name="connsiteY1" fmla="*/ 69524 h 71853"/>
                <a:gd name="connsiteX2" fmla="*/ 18223 w 147097"/>
                <a:gd name="connsiteY2" fmla="*/ 13923 h 71853"/>
                <a:gd name="connsiteX3" fmla="*/ 121482 w 147097"/>
                <a:gd name="connsiteY3" fmla="*/ 2802 h 71853"/>
                <a:gd name="connsiteX4" fmla="*/ 115128 w 147097"/>
                <a:gd name="connsiteY4" fmla="*/ 63169 h 71853"/>
                <a:gd name="connsiteX5" fmla="*/ 115128 w 147097"/>
                <a:gd name="connsiteY5" fmla="*/ 63169 h 7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097" h="71853">
                  <a:moveTo>
                    <a:pt x="115128" y="63169"/>
                  </a:moveTo>
                  <a:cubicBezTo>
                    <a:pt x="89710" y="58403"/>
                    <a:pt x="65881" y="61581"/>
                    <a:pt x="42052" y="69524"/>
                  </a:cubicBezTo>
                  <a:cubicBezTo>
                    <a:pt x="5515" y="83821"/>
                    <a:pt x="-18314" y="28220"/>
                    <a:pt x="18223" y="13923"/>
                  </a:cubicBezTo>
                  <a:cubicBezTo>
                    <a:pt x="51584" y="1214"/>
                    <a:pt x="86533" y="-3552"/>
                    <a:pt x="121482" y="2802"/>
                  </a:cubicBezTo>
                  <a:cubicBezTo>
                    <a:pt x="159609" y="9157"/>
                    <a:pt x="153254" y="69524"/>
                    <a:pt x="115128" y="63169"/>
                  </a:cubicBezTo>
                  <a:lnTo>
                    <a:pt x="115128" y="6316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รูปแบบอิสระ: รูปร่าง 49">
              <a:extLst>
                <a:ext uri="{FF2B5EF4-FFF2-40B4-BE49-F238E27FC236}">
                  <a16:creationId xmlns:a16="http://schemas.microsoft.com/office/drawing/2014/main" id="{5B2342D3-3FD8-4D70-8A07-3B4A9E2BCC8D}"/>
                </a:ext>
              </a:extLst>
            </p:cNvPr>
            <p:cNvSpPr/>
            <p:nvPr/>
          </p:nvSpPr>
          <p:spPr>
            <a:xfrm>
              <a:off x="401281" y="-863976"/>
              <a:ext cx="365222" cy="271348"/>
            </a:xfrm>
            <a:custGeom>
              <a:avLst/>
              <a:gdLst>
                <a:gd name="connsiteX0" fmla="*/ 306797 w 365222"/>
                <a:gd name="connsiteY0" fmla="*/ 254207 h 271348"/>
                <a:gd name="connsiteX1" fmla="*/ 25615 w 365222"/>
                <a:gd name="connsiteY1" fmla="*/ 60398 h 271348"/>
                <a:gd name="connsiteX2" fmla="*/ 31970 w 365222"/>
                <a:gd name="connsiteY2" fmla="*/ 31 h 271348"/>
                <a:gd name="connsiteX3" fmla="*/ 362398 w 365222"/>
                <a:gd name="connsiteY3" fmla="*/ 230378 h 271348"/>
                <a:gd name="connsiteX4" fmla="*/ 306797 w 365222"/>
                <a:gd name="connsiteY4" fmla="*/ 254207 h 271348"/>
                <a:gd name="connsiteX5" fmla="*/ 306797 w 365222"/>
                <a:gd name="connsiteY5" fmla="*/ 254207 h 27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222" h="271348">
                  <a:moveTo>
                    <a:pt x="306797" y="254207"/>
                  </a:moveTo>
                  <a:cubicBezTo>
                    <a:pt x="259139" y="138239"/>
                    <a:pt x="151114" y="65163"/>
                    <a:pt x="25615" y="60398"/>
                  </a:cubicBezTo>
                  <a:cubicBezTo>
                    <a:pt x="-12511" y="58809"/>
                    <a:pt x="-6157" y="-1558"/>
                    <a:pt x="31970" y="31"/>
                  </a:cubicBezTo>
                  <a:cubicBezTo>
                    <a:pt x="178121" y="6385"/>
                    <a:pt x="305208" y="95347"/>
                    <a:pt x="362398" y="230378"/>
                  </a:cubicBezTo>
                  <a:cubicBezTo>
                    <a:pt x="378284" y="265327"/>
                    <a:pt x="322683" y="289156"/>
                    <a:pt x="306797" y="254207"/>
                  </a:cubicBezTo>
                  <a:lnTo>
                    <a:pt x="306797" y="254207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รูปแบบอิสระ: รูปร่าง 50">
              <a:extLst>
                <a:ext uri="{FF2B5EF4-FFF2-40B4-BE49-F238E27FC236}">
                  <a16:creationId xmlns:a16="http://schemas.microsoft.com/office/drawing/2014/main" id="{AE09FBBA-895F-4E09-9A84-EB4C3AF8A4D2}"/>
                </a:ext>
              </a:extLst>
            </p:cNvPr>
            <p:cNvSpPr/>
            <p:nvPr/>
          </p:nvSpPr>
          <p:spPr>
            <a:xfrm>
              <a:off x="1470938" y="-305335"/>
              <a:ext cx="222474" cy="362957"/>
            </a:xfrm>
            <a:custGeom>
              <a:avLst/>
              <a:gdLst>
                <a:gd name="connsiteX0" fmla="*/ 218893 w 222474"/>
                <a:gd name="connsiteY0" fmla="*/ 24407 h 362957"/>
                <a:gd name="connsiteX1" fmla="*/ 40970 w 222474"/>
                <a:gd name="connsiteY1" fmla="*/ 359602 h 362957"/>
                <a:gd name="connsiteX2" fmla="*/ 17141 w 222474"/>
                <a:gd name="connsiteY2" fmla="*/ 304001 h 362957"/>
                <a:gd name="connsiteX3" fmla="*/ 160115 w 222474"/>
                <a:gd name="connsiteY3" fmla="*/ 32350 h 362957"/>
                <a:gd name="connsiteX4" fmla="*/ 218893 w 222474"/>
                <a:gd name="connsiteY4" fmla="*/ 24407 h 362957"/>
                <a:gd name="connsiteX5" fmla="*/ 218893 w 222474"/>
                <a:gd name="connsiteY5" fmla="*/ 24407 h 36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474" h="362957">
                  <a:moveTo>
                    <a:pt x="218893" y="24407"/>
                  </a:moveTo>
                  <a:cubicBezTo>
                    <a:pt x="239545" y="167381"/>
                    <a:pt x="169647" y="296058"/>
                    <a:pt x="40970" y="359602"/>
                  </a:cubicBezTo>
                  <a:cubicBezTo>
                    <a:pt x="6021" y="377076"/>
                    <a:pt x="-17808" y="321475"/>
                    <a:pt x="17141" y="304001"/>
                  </a:cubicBezTo>
                  <a:cubicBezTo>
                    <a:pt x="121989" y="251577"/>
                    <a:pt x="176001" y="148318"/>
                    <a:pt x="160115" y="32350"/>
                  </a:cubicBezTo>
                  <a:cubicBezTo>
                    <a:pt x="153761" y="-4188"/>
                    <a:pt x="214127" y="-13719"/>
                    <a:pt x="218893" y="24407"/>
                  </a:cubicBezTo>
                  <a:lnTo>
                    <a:pt x="218893" y="24407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รูปแบบอิสระ: รูปร่าง 51">
              <a:extLst>
                <a:ext uri="{FF2B5EF4-FFF2-40B4-BE49-F238E27FC236}">
                  <a16:creationId xmlns:a16="http://schemas.microsoft.com/office/drawing/2014/main" id="{9E3F878F-B04D-4D3B-9596-2DD55306A418}"/>
                </a:ext>
              </a:extLst>
            </p:cNvPr>
            <p:cNvSpPr/>
            <p:nvPr/>
          </p:nvSpPr>
          <p:spPr>
            <a:xfrm>
              <a:off x="1505403" y="-411870"/>
              <a:ext cx="131883" cy="82377"/>
            </a:xfrm>
            <a:custGeom>
              <a:avLst/>
              <a:gdLst>
                <a:gd name="connsiteX0" fmla="*/ 84347 w 131883"/>
                <a:gd name="connsiteY0" fmla="*/ 76929 h 82377"/>
                <a:gd name="connsiteX1" fmla="*/ 35100 w 131883"/>
                <a:gd name="connsiteY1" fmla="*/ 61043 h 82377"/>
                <a:gd name="connsiteX2" fmla="*/ 151 w 131883"/>
                <a:gd name="connsiteY2" fmla="*/ 35626 h 82377"/>
                <a:gd name="connsiteX3" fmla="*/ 25569 w 131883"/>
                <a:gd name="connsiteY3" fmla="*/ 676 h 82377"/>
                <a:gd name="connsiteX4" fmla="*/ 119296 w 131883"/>
                <a:gd name="connsiteY4" fmla="*/ 26094 h 82377"/>
                <a:gd name="connsiteX5" fmla="*/ 125650 w 131883"/>
                <a:gd name="connsiteY5" fmla="*/ 68986 h 82377"/>
                <a:gd name="connsiteX6" fmla="*/ 84347 w 131883"/>
                <a:gd name="connsiteY6" fmla="*/ 76929 h 82377"/>
                <a:gd name="connsiteX7" fmla="*/ 84347 w 131883"/>
                <a:gd name="connsiteY7" fmla="*/ 76929 h 82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83" h="82377">
                  <a:moveTo>
                    <a:pt x="84347" y="76929"/>
                  </a:moveTo>
                  <a:cubicBezTo>
                    <a:pt x="70049" y="65809"/>
                    <a:pt x="54163" y="59455"/>
                    <a:pt x="35100" y="61043"/>
                  </a:cubicBezTo>
                  <a:cubicBezTo>
                    <a:pt x="19214" y="62632"/>
                    <a:pt x="3328" y="53100"/>
                    <a:pt x="151" y="35626"/>
                  </a:cubicBezTo>
                  <a:cubicBezTo>
                    <a:pt x="-1438" y="19740"/>
                    <a:pt x="9683" y="2265"/>
                    <a:pt x="25569" y="676"/>
                  </a:cubicBezTo>
                  <a:cubicBezTo>
                    <a:pt x="58929" y="-2501"/>
                    <a:pt x="92290" y="5442"/>
                    <a:pt x="119296" y="26094"/>
                  </a:cubicBezTo>
                  <a:cubicBezTo>
                    <a:pt x="132005" y="35626"/>
                    <a:pt x="136770" y="54689"/>
                    <a:pt x="125650" y="68986"/>
                  </a:cubicBezTo>
                  <a:cubicBezTo>
                    <a:pt x="117707" y="83284"/>
                    <a:pt x="97055" y="86461"/>
                    <a:pt x="84347" y="76929"/>
                  </a:cubicBezTo>
                  <a:lnTo>
                    <a:pt x="84347" y="7692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0" name="กลุ่ม 679">
            <a:extLst>
              <a:ext uri="{FF2B5EF4-FFF2-40B4-BE49-F238E27FC236}">
                <a16:creationId xmlns:a16="http://schemas.microsoft.com/office/drawing/2014/main" id="{4BFD0D74-5EC5-4441-BF31-E1B91F9DA2CE}"/>
              </a:ext>
            </a:extLst>
          </p:cNvPr>
          <p:cNvGrpSpPr/>
          <p:nvPr userDrawn="1"/>
        </p:nvGrpSpPr>
        <p:grpSpPr>
          <a:xfrm>
            <a:off x="7430905" y="-1280115"/>
            <a:ext cx="3584075" cy="2460826"/>
            <a:chOff x="7430905" y="-1280115"/>
            <a:chExt cx="3584075" cy="2460826"/>
          </a:xfrm>
        </p:grpSpPr>
        <p:sp>
          <p:nvSpPr>
            <p:cNvPr id="54" name="รูปแบบอิสระ: รูปร่าง 53">
              <a:extLst>
                <a:ext uri="{FF2B5EF4-FFF2-40B4-BE49-F238E27FC236}">
                  <a16:creationId xmlns:a16="http://schemas.microsoft.com/office/drawing/2014/main" id="{D1DD5AB4-ADCF-4D06-821D-E26658DA30D0}"/>
                </a:ext>
              </a:extLst>
            </p:cNvPr>
            <p:cNvSpPr/>
            <p:nvPr/>
          </p:nvSpPr>
          <p:spPr>
            <a:xfrm>
              <a:off x="7430905" y="-1280115"/>
              <a:ext cx="3580898" cy="2460826"/>
            </a:xfrm>
            <a:custGeom>
              <a:avLst/>
              <a:gdLst>
                <a:gd name="connsiteX0" fmla="*/ 343256 w 3580898"/>
                <a:gd name="connsiteY0" fmla="*/ 2243062 h 2460826"/>
                <a:gd name="connsiteX1" fmla="*/ 937392 w 3580898"/>
                <a:gd name="connsiteY1" fmla="*/ 2371739 h 2460826"/>
                <a:gd name="connsiteX2" fmla="*/ 1307535 w 3580898"/>
                <a:gd name="connsiteY2" fmla="*/ 2196993 h 2460826"/>
                <a:gd name="connsiteX3" fmla="*/ 1425092 w 3580898"/>
                <a:gd name="connsiteY3" fmla="*/ 2100088 h 2460826"/>
                <a:gd name="connsiteX4" fmla="*/ 2001753 w 3580898"/>
                <a:gd name="connsiteY4" fmla="*/ 2452758 h 2460826"/>
                <a:gd name="connsiteX5" fmla="*/ 2410022 w 3580898"/>
                <a:gd name="connsiteY5" fmla="*/ 2046076 h 2460826"/>
                <a:gd name="connsiteX6" fmla="*/ 2476743 w 3580898"/>
                <a:gd name="connsiteY6" fmla="*/ 1901513 h 2460826"/>
                <a:gd name="connsiteX7" fmla="*/ 2691203 w 3580898"/>
                <a:gd name="connsiteY7" fmla="*/ 1895159 h 2460826"/>
                <a:gd name="connsiteX8" fmla="*/ 3256745 w 3580898"/>
                <a:gd name="connsiteY8" fmla="*/ 1221592 h 2460826"/>
                <a:gd name="connsiteX9" fmla="*/ 3571287 w 3580898"/>
                <a:gd name="connsiteY9" fmla="*/ 621100 h 2460826"/>
                <a:gd name="connsiteX10" fmla="*/ 3556989 w 3580898"/>
                <a:gd name="connsiteY10" fmla="*/ 560733 h 2460826"/>
                <a:gd name="connsiteX11" fmla="*/ 3542692 w 3580898"/>
                <a:gd name="connsiteY11" fmla="*/ 412993 h 2460826"/>
                <a:gd name="connsiteX12" fmla="*/ 2967620 w 3580898"/>
                <a:gd name="connsiteY12" fmla="*/ 11077 h 2460826"/>
                <a:gd name="connsiteX13" fmla="*/ 2662609 w 3580898"/>
                <a:gd name="connsiteY13" fmla="*/ 270019 h 2460826"/>
                <a:gd name="connsiteX14" fmla="*/ 1968391 w 3580898"/>
                <a:gd name="connsiteY14" fmla="*/ 171526 h 2460826"/>
                <a:gd name="connsiteX15" fmla="*/ 1380610 w 3580898"/>
                <a:gd name="connsiteY15" fmla="*/ 579797 h 2460826"/>
                <a:gd name="connsiteX16" fmla="*/ 900854 w 3580898"/>
                <a:gd name="connsiteY16" fmla="*/ 393930 h 2460826"/>
                <a:gd name="connsiteX17" fmla="*/ 657798 w 3580898"/>
                <a:gd name="connsiteY17" fmla="*/ 541670 h 2460826"/>
                <a:gd name="connsiteX18" fmla="*/ 448104 w 3580898"/>
                <a:gd name="connsiteY18" fmla="*/ 868922 h 2460826"/>
                <a:gd name="connsiteX19" fmla="*/ 419508 w 3580898"/>
                <a:gd name="connsiteY19" fmla="*/ 892751 h 2460826"/>
                <a:gd name="connsiteX20" fmla="*/ 12828 w 3580898"/>
                <a:gd name="connsiteY20" fmla="*/ 1734710 h 2460826"/>
                <a:gd name="connsiteX21" fmla="*/ 343256 w 3580898"/>
                <a:gd name="connsiteY21" fmla="*/ 2243062 h 2460826"/>
                <a:gd name="connsiteX22" fmla="*/ 470344 w 3580898"/>
                <a:gd name="connsiteY22" fmla="*/ 902283 h 2460826"/>
                <a:gd name="connsiteX23" fmla="*/ 479876 w 3580898"/>
                <a:gd name="connsiteY23" fmla="*/ 887985 h 2460826"/>
                <a:gd name="connsiteX24" fmla="*/ 479876 w 3580898"/>
                <a:gd name="connsiteY24" fmla="*/ 884808 h 2460826"/>
                <a:gd name="connsiteX25" fmla="*/ 572014 w 3580898"/>
                <a:gd name="connsiteY25" fmla="*/ 826030 h 2460826"/>
                <a:gd name="connsiteX26" fmla="*/ 581546 w 3580898"/>
                <a:gd name="connsiteY26" fmla="*/ 811732 h 2460826"/>
                <a:gd name="connsiteX27" fmla="*/ 681627 w 3580898"/>
                <a:gd name="connsiteY27" fmla="*/ 563910 h 2460826"/>
                <a:gd name="connsiteX28" fmla="*/ 840487 w 3580898"/>
                <a:gd name="connsiteY28" fmla="*/ 500366 h 2460826"/>
                <a:gd name="connsiteX29" fmla="*/ 1236048 w 3580898"/>
                <a:gd name="connsiteY29" fmla="*/ 627455 h 2460826"/>
                <a:gd name="connsiteX30" fmla="*/ 899265 w 3580898"/>
                <a:gd name="connsiteY30" fmla="*/ 563910 h 2460826"/>
                <a:gd name="connsiteX31" fmla="*/ 570425 w 3580898"/>
                <a:gd name="connsiteY31" fmla="*/ 954706 h 2460826"/>
                <a:gd name="connsiteX32" fmla="*/ 189162 w 3580898"/>
                <a:gd name="connsiteY32" fmla="*/ 1532957 h 2460826"/>
                <a:gd name="connsiteX33" fmla="*/ 441749 w 3580898"/>
                <a:gd name="connsiteY33" fmla="*/ 919757 h 2460826"/>
                <a:gd name="connsiteX34" fmla="*/ 470344 w 3580898"/>
                <a:gd name="connsiteY34" fmla="*/ 902283 h 2460826"/>
                <a:gd name="connsiteX35" fmla="*/ 1958860 w 3580898"/>
                <a:gd name="connsiteY35" fmla="*/ 325620 h 2460826"/>
                <a:gd name="connsiteX36" fmla="*/ 2613363 w 3580898"/>
                <a:gd name="connsiteY36" fmla="*/ 435234 h 2460826"/>
                <a:gd name="connsiteX37" fmla="*/ 2605420 w 3580898"/>
                <a:gd name="connsiteY37" fmla="*/ 454297 h 2460826"/>
                <a:gd name="connsiteX38" fmla="*/ 1930266 w 3580898"/>
                <a:gd name="connsiteY38" fmla="*/ 349449 h 2460826"/>
                <a:gd name="connsiteX39" fmla="*/ 1359959 w 3580898"/>
                <a:gd name="connsiteY39" fmla="*/ 759308 h 2460826"/>
                <a:gd name="connsiteX40" fmla="*/ 1337719 w 3580898"/>
                <a:gd name="connsiteY40" fmla="*/ 725948 h 2460826"/>
                <a:gd name="connsiteX41" fmla="*/ 1958860 w 3580898"/>
                <a:gd name="connsiteY41" fmla="*/ 325620 h 2460826"/>
                <a:gd name="connsiteX42" fmla="*/ 3131245 w 3580898"/>
                <a:gd name="connsiteY42" fmla="*/ 1386806 h 2460826"/>
                <a:gd name="connsiteX43" fmla="*/ 3161429 w 3580898"/>
                <a:gd name="connsiteY43" fmla="*/ 1131041 h 2460826"/>
                <a:gd name="connsiteX44" fmla="*/ 3232916 w 3580898"/>
                <a:gd name="connsiteY44" fmla="*/ 1096092 h 2460826"/>
                <a:gd name="connsiteX45" fmla="*/ 3131245 w 3580898"/>
                <a:gd name="connsiteY45" fmla="*/ 1386806 h 2460826"/>
                <a:gd name="connsiteX46" fmla="*/ 3099473 w 3580898"/>
                <a:gd name="connsiteY46" fmla="*/ 203298 h 2460826"/>
                <a:gd name="connsiteX47" fmla="*/ 3340940 w 3580898"/>
                <a:gd name="connsiteY47" fmla="*/ 297025 h 2460826"/>
                <a:gd name="connsiteX48" fmla="*/ 3520452 w 3580898"/>
                <a:gd name="connsiteY48" fmla="*/ 563910 h 2460826"/>
                <a:gd name="connsiteX49" fmla="*/ 3420370 w 3580898"/>
                <a:gd name="connsiteY49" fmla="*/ 845093 h 2460826"/>
                <a:gd name="connsiteX50" fmla="*/ 3428313 w 3580898"/>
                <a:gd name="connsiteY50" fmla="*/ 571854 h 2460826"/>
                <a:gd name="connsiteX51" fmla="*/ 3099473 w 3580898"/>
                <a:gd name="connsiteY51" fmla="*/ 203298 h 2460826"/>
                <a:gd name="connsiteX52" fmla="*/ 2459269 w 3580898"/>
                <a:gd name="connsiteY52" fmla="*/ 1790311 h 2460826"/>
                <a:gd name="connsiteX53" fmla="*/ 2449737 w 3580898"/>
                <a:gd name="connsiteY53" fmla="*/ 1863387 h 2460826"/>
                <a:gd name="connsiteX54" fmla="*/ 2416376 w 3580898"/>
                <a:gd name="connsiteY54" fmla="*/ 1857032 h 2460826"/>
                <a:gd name="connsiteX55" fmla="*/ 2406845 w 3580898"/>
                <a:gd name="connsiteY55" fmla="*/ 1782368 h 2460826"/>
                <a:gd name="connsiteX56" fmla="*/ 2459269 w 3580898"/>
                <a:gd name="connsiteY56" fmla="*/ 1790311 h 2460826"/>
                <a:gd name="connsiteX57" fmla="*/ 1995398 w 3580898"/>
                <a:gd name="connsiteY57" fmla="*/ 2417808 h 2460826"/>
                <a:gd name="connsiteX58" fmla="*/ 1452097 w 3580898"/>
                <a:gd name="connsiteY58" fmla="*/ 2069905 h 2460826"/>
                <a:gd name="connsiteX59" fmla="*/ 1515641 w 3580898"/>
                <a:gd name="connsiteY59" fmla="*/ 1984120 h 2460826"/>
                <a:gd name="connsiteX60" fmla="*/ 2063707 w 3580898"/>
                <a:gd name="connsiteY60" fmla="*/ 2325669 h 2460826"/>
                <a:gd name="connsiteX61" fmla="*/ 2352832 w 3580898"/>
                <a:gd name="connsiteY61" fmla="*/ 2112797 h 2460826"/>
                <a:gd name="connsiteX62" fmla="*/ 2354421 w 3580898"/>
                <a:gd name="connsiteY62" fmla="*/ 2111208 h 2460826"/>
                <a:gd name="connsiteX63" fmla="*/ 1995398 w 3580898"/>
                <a:gd name="connsiteY63" fmla="*/ 2417808 h 2460826"/>
                <a:gd name="connsiteX64" fmla="*/ 2417965 w 3580898"/>
                <a:gd name="connsiteY64" fmla="*/ 1960291 h 2460826"/>
                <a:gd name="connsiteX65" fmla="*/ 2416376 w 3580898"/>
                <a:gd name="connsiteY65" fmla="*/ 1915810 h 2460826"/>
                <a:gd name="connsiteX66" fmla="*/ 2416376 w 3580898"/>
                <a:gd name="connsiteY66" fmla="*/ 1891981 h 2460826"/>
                <a:gd name="connsiteX67" fmla="*/ 2441794 w 3580898"/>
                <a:gd name="connsiteY67" fmla="*/ 1896747 h 2460826"/>
                <a:gd name="connsiteX68" fmla="*/ 2417965 w 3580898"/>
                <a:gd name="connsiteY68" fmla="*/ 1960291 h 2460826"/>
                <a:gd name="connsiteX69" fmla="*/ 2684850 w 3580898"/>
                <a:gd name="connsiteY69" fmla="*/ 1860209 h 2460826"/>
                <a:gd name="connsiteX70" fmla="*/ 2484686 w 3580898"/>
                <a:gd name="connsiteY70" fmla="*/ 1866564 h 2460826"/>
                <a:gd name="connsiteX71" fmla="*/ 2494218 w 3580898"/>
                <a:gd name="connsiteY71" fmla="*/ 1791899 h 2460826"/>
                <a:gd name="connsiteX72" fmla="*/ 2680084 w 3580898"/>
                <a:gd name="connsiteY72" fmla="*/ 1776013 h 2460826"/>
                <a:gd name="connsiteX73" fmla="*/ 3064524 w 3580898"/>
                <a:gd name="connsiteY73" fmla="*/ 1515483 h 2460826"/>
                <a:gd name="connsiteX74" fmla="*/ 3220207 w 3580898"/>
                <a:gd name="connsiteY74" fmla="*/ 1297844 h 2460826"/>
                <a:gd name="connsiteX75" fmla="*/ 2684850 w 3580898"/>
                <a:gd name="connsiteY75" fmla="*/ 1860209 h 2460826"/>
                <a:gd name="connsiteX76" fmla="*/ 3256745 w 3580898"/>
                <a:gd name="connsiteY76" fmla="*/ 1183465 h 2460826"/>
                <a:gd name="connsiteX77" fmla="*/ 3269453 w 3580898"/>
                <a:gd name="connsiteY77" fmla="*/ 1072263 h 2460826"/>
                <a:gd name="connsiteX78" fmla="*/ 3383833 w 3580898"/>
                <a:gd name="connsiteY78" fmla="*/ 934055 h 2460826"/>
                <a:gd name="connsiteX79" fmla="*/ 3541103 w 3580898"/>
                <a:gd name="connsiteY79" fmla="*/ 667170 h 2460826"/>
                <a:gd name="connsiteX80" fmla="*/ 3256745 w 3580898"/>
                <a:gd name="connsiteY80" fmla="*/ 1183465 h 2460826"/>
                <a:gd name="connsiteX81" fmla="*/ 2661021 w 3580898"/>
                <a:gd name="connsiteY81" fmla="*/ 308146 h 2460826"/>
                <a:gd name="connsiteX82" fmla="*/ 2675317 w 3580898"/>
                <a:gd name="connsiteY82" fmla="*/ 309734 h 2460826"/>
                <a:gd name="connsiteX83" fmla="*/ 2686438 w 3580898"/>
                <a:gd name="connsiteY83" fmla="*/ 300203 h 2460826"/>
                <a:gd name="connsiteX84" fmla="*/ 2975563 w 3580898"/>
                <a:gd name="connsiteY84" fmla="*/ 44438 h 2460826"/>
                <a:gd name="connsiteX85" fmla="*/ 3507743 w 3580898"/>
                <a:gd name="connsiteY85" fmla="*/ 419348 h 2460826"/>
                <a:gd name="connsiteX86" fmla="*/ 3514098 w 3580898"/>
                <a:gd name="connsiteY86" fmla="*/ 454297 h 2460826"/>
                <a:gd name="connsiteX87" fmla="*/ 3363181 w 3580898"/>
                <a:gd name="connsiteY87" fmla="*/ 270019 h 2460826"/>
                <a:gd name="connsiteX88" fmla="*/ 2996214 w 3580898"/>
                <a:gd name="connsiteY88" fmla="*/ 174703 h 2460826"/>
                <a:gd name="connsiteX89" fmla="*/ 2943791 w 3580898"/>
                <a:gd name="connsiteY89" fmla="*/ 187412 h 2460826"/>
                <a:gd name="connsiteX90" fmla="*/ 2896133 w 3580898"/>
                <a:gd name="connsiteY90" fmla="*/ 195355 h 2460826"/>
                <a:gd name="connsiteX91" fmla="*/ 2629249 w 3580898"/>
                <a:gd name="connsiteY91" fmla="*/ 401873 h 2460826"/>
                <a:gd name="connsiteX92" fmla="*/ 1952505 w 3580898"/>
                <a:gd name="connsiteY92" fmla="*/ 289082 h 2460826"/>
                <a:gd name="connsiteX93" fmla="*/ 1450509 w 3580898"/>
                <a:gd name="connsiteY93" fmla="*/ 533727 h 2460826"/>
                <a:gd name="connsiteX94" fmla="*/ 1976334 w 3580898"/>
                <a:gd name="connsiteY94" fmla="*/ 200121 h 2460826"/>
                <a:gd name="connsiteX95" fmla="*/ 2661021 w 3580898"/>
                <a:gd name="connsiteY95" fmla="*/ 308146 h 2460826"/>
                <a:gd name="connsiteX96" fmla="*/ 908797 w 3580898"/>
                <a:gd name="connsiteY96" fmla="*/ 425702 h 2460826"/>
                <a:gd name="connsiteX97" fmla="*/ 1367902 w 3580898"/>
                <a:gd name="connsiteY97" fmla="*/ 619512 h 2460826"/>
                <a:gd name="connsiteX98" fmla="*/ 1369491 w 3580898"/>
                <a:gd name="connsiteY98" fmla="*/ 621100 h 2460826"/>
                <a:gd name="connsiteX99" fmla="*/ 1321833 w 3580898"/>
                <a:gd name="connsiteY99" fmla="*/ 684644 h 2460826"/>
                <a:gd name="connsiteX100" fmla="*/ 832544 w 3580898"/>
                <a:gd name="connsiteY100" fmla="*/ 467006 h 2460826"/>
                <a:gd name="connsiteX101" fmla="*/ 810304 w 3580898"/>
                <a:gd name="connsiteY101" fmla="*/ 471772 h 2460826"/>
                <a:gd name="connsiteX102" fmla="*/ 773767 w 3580898"/>
                <a:gd name="connsiteY102" fmla="*/ 482892 h 2460826"/>
                <a:gd name="connsiteX103" fmla="*/ 908797 w 3580898"/>
                <a:gd name="connsiteY103" fmla="*/ 425702 h 2460826"/>
                <a:gd name="connsiteX104" fmla="*/ 591078 w 3580898"/>
                <a:gd name="connsiteY104" fmla="*/ 641752 h 2460826"/>
                <a:gd name="connsiteX105" fmla="*/ 548186 w 3580898"/>
                <a:gd name="connsiteY105" fmla="*/ 802201 h 2460826"/>
                <a:gd name="connsiteX106" fmla="*/ 489407 w 3580898"/>
                <a:gd name="connsiteY106" fmla="*/ 837150 h 2460826"/>
                <a:gd name="connsiteX107" fmla="*/ 591078 w 3580898"/>
                <a:gd name="connsiteY107" fmla="*/ 641752 h 2460826"/>
                <a:gd name="connsiteX108" fmla="*/ 47777 w 3580898"/>
                <a:gd name="connsiteY108" fmla="*/ 1726767 h 2460826"/>
                <a:gd name="connsiteX109" fmla="*/ 311484 w 3580898"/>
                <a:gd name="connsiteY109" fmla="*/ 1005542 h 2460826"/>
                <a:gd name="connsiteX110" fmla="*/ 170099 w 3580898"/>
                <a:gd name="connsiteY110" fmla="*/ 1647337 h 2460826"/>
                <a:gd name="connsiteX111" fmla="*/ 201871 w 3580898"/>
                <a:gd name="connsiteY111" fmla="*/ 1750596 h 2460826"/>
                <a:gd name="connsiteX112" fmla="*/ 203460 w 3580898"/>
                <a:gd name="connsiteY112" fmla="*/ 1758539 h 2460826"/>
                <a:gd name="connsiteX113" fmla="*/ 1069245 w 3580898"/>
                <a:gd name="connsiteY113" fmla="*/ 2300252 h 2460826"/>
                <a:gd name="connsiteX114" fmla="*/ 931037 w 3580898"/>
                <a:gd name="connsiteY114" fmla="*/ 2338378 h 2460826"/>
                <a:gd name="connsiteX115" fmla="*/ 47777 w 3580898"/>
                <a:gd name="connsiteY115" fmla="*/ 1726767 h 246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3580898" h="2460826">
                  <a:moveTo>
                    <a:pt x="343256" y="2243062"/>
                  </a:moveTo>
                  <a:cubicBezTo>
                    <a:pt x="518002" y="2363796"/>
                    <a:pt x="729285" y="2409865"/>
                    <a:pt x="937392" y="2371739"/>
                  </a:cubicBezTo>
                  <a:cubicBezTo>
                    <a:pt x="1075600" y="2346321"/>
                    <a:pt x="1202688" y="2285954"/>
                    <a:pt x="1307535" y="2196993"/>
                  </a:cubicBezTo>
                  <a:cubicBezTo>
                    <a:pt x="1350427" y="2168398"/>
                    <a:pt x="1390142" y="2135037"/>
                    <a:pt x="1425092" y="2100088"/>
                  </a:cubicBezTo>
                  <a:cubicBezTo>
                    <a:pt x="1498167" y="2343144"/>
                    <a:pt x="1745988" y="2498827"/>
                    <a:pt x="2001753" y="2452758"/>
                  </a:cubicBezTo>
                  <a:cubicBezTo>
                    <a:pt x="2213036" y="2414631"/>
                    <a:pt x="2371896" y="2247828"/>
                    <a:pt x="2410022" y="2046076"/>
                  </a:cubicBezTo>
                  <a:cubicBezTo>
                    <a:pt x="2440205" y="2001595"/>
                    <a:pt x="2462446" y="1953937"/>
                    <a:pt x="2476743" y="1901513"/>
                  </a:cubicBezTo>
                  <a:cubicBezTo>
                    <a:pt x="2548230" y="1909456"/>
                    <a:pt x="2619717" y="1907867"/>
                    <a:pt x="2691203" y="1895159"/>
                  </a:cubicBezTo>
                  <a:cubicBezTo>
                    <a:pt x="3032752" y="1833203"/>
                    <a:pt x="3272631" y="1544078"/>
                    <a:pt x="3256745" y="1221592"/>
                  </a:cubicBezTo>
                  <a:cubicBezTo>
                    <a:pt x="3485502" y="1142161"/>
                    <a:pt x="3618945" y="886397"/>
                    <a:pt x="3571287" y="621100"/>
                  </a:cubicBezTo>
                  <a:cubicBezTo>
                    <a:pt x="3568110" y="600448"/>
                    <a:pt x="3561756" y="579797"/>
                    <a:pt x="3556989" y="560733"/>
                  </a:cubicBezTo>
                  <a:cubicBezTo>
                    <a:pt x="3558578" y="513075"/>
                    <a:pt x="3553813" y="463829"/>
                    <a:pt x="3542692" y="412993"/>
                  </a:cubicBezTo>
                  <a:cubicBezTo>
                    <a:pt x="3475971" y="133399"/>
                    <a:pt x="3218618" y="-47701"/>
                    <a:pt x="2967620" y="11077"/>
                  </a:cubicBezTo>
                  <a:cubicBezTo>
                    <a:pt x="2834177" y="42849"/>
                    <a:pt x="2722975" y="134988"/>
                    <a:pt x="2662609" y="270019"/>
                  </a:cubicBezTo>
                  <a:cubicBezTo>
                    <a:pt x="2468800" y="149285"/>
                    <a:pt x="2216213" y="112748"/>
                    <a:pt x="1968391" y="171526"/>
                  </a:cubicBezTo>
                  <a:cubicBezTo>
                    <a:pt x="1717393" y="230304"/>
                    <a:pt x="1499755" y="381221"/>
                    <a:pt x="1380610" y="579797"/>
                  </a:cubicBezTo>
                  <a:cubicBezTo>
                    <a:pt x="1274175" y="425702"/>
                    <a:pt x="1085131" y="351038"/>
                    <a:pt x="900854" y="393930"/>
                  </a:cubicBezTo>
                  <a:cubicBezTo>
                    <a:pt x="803949" y="416171"/>
                    <a:pt x="719754" y="468594"/>
                    <a:pt x="657798" y="541670"/>
                  </a:cubicBezTo>
                  <a:cubicBezTo>
                    <a:pt x="546596" y="614746"/>
                    <a:pt x="468756" y="733891"/>
                    <a:pt x="448104" y="868922"/>
                  </a:cubicBezTo>
                  <a:cubicBezTo>
                    <a:pt x="438572" y="876865"/>
                    <a:pt x="429041" y="884808"/>
                    <a:pt x="419508" y="892751"/>
                  </a:cubicBezTo>
                  <a:cubicBezTo>
                    <a:pt x="117675" y="1054788"/>
                    <a:pt x="-49128" y="1394749"/>
                    <a:pt x="12828" y="1734710"/>
                  </a:cubicBezTo>
                  <a:cubicBezTo>
                    <a:pt x="50955" y="1941228"/>
                    <a:pt x="168510" y="2122329"/>
                    <a:pt x="343256" y="2243062"/>
                  </a:cubicBezTo>
                  <a:close/>
                  <a:moveTo>
                    <a:pt x="470344" y="902283"/>
                  </a:moveTo>
                  <a:cubicBezTo>
                    <a:pt x="475109" y="899105"/>
                    <a:pt x="479876" y="894340"/>
                    <a:pt x="479876" y="887985"/>
                  </a:cubicBezTo>
                  <a:cubicBezTo>
                    <a:pt x="479876" y="886397"/>
                    <a:pt x="479876" y="886397"/>
                    <a:pt x="479876" y="884808"/>
                  </a:cubicBezTo>
                  <a:cubicBezTo>
                    <a:pt x="508471" y="864156"/>
                    <a:pt x="538653" y="843504"/>
                    <a:pt x="572014" y="826030"/>
                  </a:cubicBezTo>
                  <a:cubicBezTo>
                    <a:pt x="576780" y="822853"/>
                    <a:pt x="581546" y="818087"/>
                    <a:pt x="581546" y="811732"/>
                  </a:cubicBezTo>
                  <a:cubicBezTo>
                    <a:pt x="586311" y="718005"/>
                    <a:pt x="622850" y="632220"/>
                    <a:pt x="681627" y="563910"/>
                  </a:cubicBezTo>
                  <a:cubicBezTo>
                    <a:pt x="729285" y="533727"/>
                    <a:pt x="781710" y="511487"/>
                    <a:pt x="840487" y="500366"/>
                  </a:cubicBezTo>
                  <a:cubicBezTo>
                    <a:pt x="988227" y="473360"/>
                    <a:pt x="1134378" y="522607"/>
                    <a:pt x="1236048" y="627455"/>
                  </a:cubicBezTo>
                  <a:cubicBezTo>
                    <a:pt x="1140732" y="562322"/>
                    <a:pt x="1019999" y="535316"/>
                    <a:pt x="899265" y="563910"/>
                  </a:cubicBezTo>
                  <a:cubicBezTo>
                    <a:pt x="710223" y="608391"/>
                    <a:pt x="581546" y="770429"/>
                    <a:pt x="570425" y="954706"/>
                  </a:cubicBezTo>
                  <a:cubicBezTo>
                    <a:pt x="352788" y="1070674"/>
                    <a:pt x="209814" y="1288313"/>
                    <a:pt x="189162" y="1532957"/>
                  </a:cubicBezTo>
                  <a:cubicBezTo>
                    <a:pt x="170099" y="1299433"/>
                    <a:pt x="265415" y="1070674"/>
                    <a:pt x="441749" y="919757"/>
                  </a:cubicBezTo>
                  <a:cubicBezTo>
                    <a:pt x="449692" y="913403"/>
                    <a:pt x="460813" y="907048"/>
                    <a:pt x="470344" y="902283"/>
                  </a:cubicBezTo>
                  <a:close/>
                  <a:moveTo>
                    <a:pt x="1958860" y="325620"/>
                  </a:moveTo>
                  <a:cubicBezTo>
                    <a:pt x="2195562" y="282728"/>
                    <a:pt x="2430674" y="322443"/>
                    <a:pt x="2613363" y="435234"/>
                  </a:cubicBezTo>
                  <a:cubicBezTo>
                    <a:pt x="2610185" y="441588"/>
                    <a:pt x="2607008" y="447943"/>
                    <a:pt x="2605420" y="454297"/>
                  </a:cubicBezTo>
                  <a:cubicBezTo>
                    <a:pt x="2427497" y="336740"/>
                    <a:pt x="2181264" y="292260"/>
                    <a:pt x="1930266" y="349449"/>
                  </a:cubicBezTo>
                  <a:cubicBezTo>
                    <a:pt x="1671324" y="409816"/>
                    <a:pt x="1464807" y="567088"/>
                    <a:pt x="1359959" y="759308"/>
                  </a:cubicBezTo>
                  <a:cubicBezTo>
                    <a:pt x="1353605" y="748188"/>
                    <a:pt x="1345662" y="737068"/>
                    <a:pt x="1337719" y="725948"/>
                  </a:cubicBezTo>
                  <a:cubicBezTo>
                    <a:pt x="1461629" y="524195"/>
                    <a:pt x="1693564" y="373278"/>
                    <a:pt x="1958860" y="325620"/>
                  </a:cubicBezTo>
                  <a:close/>
                  <a:moveTo>
                    <a:pt x="3131245" y="1386806"/>
                  </a:moveTo>
                  <a:cubicBezTo>
                    <a:pt x="3159840" y="1305787"/>
                    <a:pt x="3172549" y="1218414"/>
                    <a:pt x="3161429" y="1131041"/>
                  </a:cubicBezTo>
                  <a:cubicBezTo>
                    <a:pt x="3186846" y="1121510"/>
                    <a:pt x="3210675" y="1110389"/>
                    <a:pt x="3232916" y="1096092"/>
                  </a:cubicBezTo>
                  <a:cubicBezTo>
                    <a:pt x="3226561" y="1200940"/>
                    <a:pt x="3191612" y="1301022"/>
                    <a:pt x="3131245" y="1386806"/>
                  </a:cubicBezTo>
                  <a:close/>
                  <a:moveTo>
                    <a:pt x="3099473" y="203298"/>
                  </a:moveTo>
                  <a:cubicBezTo>
                    <a:pt x="3185258" y="208064"/>
                    <a:pt x="3267865" y="239836"/>
                    <a:pt x="3340940" y="297025"/>
                  </a:cubicBezTo>
                  <a:cubicBezTo>
                    <a:pt x="3426725" y="363747"/>
                    <a:pt x="3487092" y="455886"/>
                    <a:pt x="3520452" y="563910"/>
                  </a:cubicBezTo>
                  <a:cubicBezTo>
                    <a:pt x="3515686" y="670347"/>
                    <a:pt x="3480737" y="768840"/>
                    <a:pt x="3420370" y="845093"/>
                  </a:cubicBezTo>
                  <a:cubicBezTo>
                    <a:pt x="3445787" y="760897"/>
                    <a:pt x="3450554" y="667170"/>
                    <a:pt x="3428313" y="571854"/>
                  </a:cubicBezTo>
                  <a:cubicBezTo>
                    <a:pt x="3387010" y="387576"/>
                    <a:pt x="3255156" y="250956"/>
                    <a:pt x="3099473" y="203298"/>
                  </a:cubicBezTo>
                  <a:close/>
                  <a:moveTo>
                    <a:pt x="2459269" y="1790311"/>
                  </a:moveTo>
                  <a:cubicBezTo>
                    <a:pt x="2457680" y="1815729"/>
                    <a:pt x="2454503" y="1839558"/>
                    <a:pt x="2449737" y="1863387"/>
                  </a:cubicBezTo>
                  <a:cubicBezTo>
                    <a:pt x="2438617" y="1861798"/>
                    <a:pt x="2427497" y="1858621"/>
                    <a:pt x="2416376" y="1857032"/>
                  </a:cubicBezTo>
                  <a:cubicBezTo>
                    <a:pt x="2414788" y="1833203"/>
                    <a:pt x="2411611" y="1807785"/>
                    <a:pt x="2406845" y="1782368"/>
                  </a:cubicBezTo>
                  <a:cubicBezTo>
                    <a:pt x="2424319" y="1785545"/>
                    <a:pt x="2441794" y="1788722"/>
                    <a:pt x="2459269" y="1790311"/>
                  </a:cubicBezTo>
                  <a:close/>
                  <a:moveTo>
                    <a:pt x="1995398" y="2417808"/>
                  </a:moveTo>
                  <a:cubicBezTo>
                    <a:pt x="1750754" y="2462289"/>
                    <a:pt x="1514053" y="2308195"/>
                    <a:pt x="1452097" y="2069905"/>
                  </a:cubicBezTo>
                  <a:cubicBezTo>
                    <a:pt x="1475926" y="2042899"/>
                    <a:pt x="1496579" y="2014304"/>
                    <a:pt x="1515641" y="1984120"/>
                  </a:cubicBezTo>
                  <a:cubicBezTo>
                    <a:pt x="1572831" y="2228765"/>
                    <a:pt x="1817475" y="2381271"/>
                    <a:pt x="2063707" y="2325669"/>
                  </a:cubicBezTo>
                  <a:cubicBezTo>
                    <a:pt x="2190795" y="2297075"/>
                    <a:pt x="2292466" y="2216056"/>
                    <a:pt x="2352832" y="2112797"/>
                  </a:cubicBezTo>
                  <a:cubicBezTo>
                    <a:pt x="2352832" y="2112797"/>
                    <a:pt x="2354421" y="2111208"/>
                    <a:pt x="2354421" y="2111208"/>
                  </a:cubicBezTo>
                  <a:cubicBezTo>
                    <a:pt x="2300409" y="2265303"/>
                    <a:pt x="2166966" y="2386036"/>
                    <a:pt x="1995398" y="2417808"/>
                  </a:cubicBezTo>
                  <a:close/>
                  <a:moveTo>
                    <a:pt x="2417965" y="1960291"/>
                  </a:moveTo>
                  <a:cubicBezTo>
                    <a:pt x="2417965" y="1945994"/>
                    <a:pt x="2417965" y="1930108"/>
                    <a:pt x="2416376" y="1915810"/>
                  </a:cubicBezTo>
                  <a:cubicBezTo>
                    <a:pt x="2416376" y="1907867"/>
                    <a:pt x="2416376" y="1899924"/>
                    <a:pt x="2416376" y="1891981"/>
                  </a:cubicBezTo>
                  <a:cubicBezTo>
                    <a:pt x="2424319" y="1893570"/>
                    <a:pt x="2432262" y="1895159"/>
                    <a:pt x="2441794" y="1896747"/>
                  </a:cubicBezTo>
                  <a:cubicBezTo>
                    <a:pt x="2435440" y="1918988"/>
                    <a:pt x="2427497" y="1939639"/>
                    <a:pt x="2417965" y="1960291"/>
                  </a:cubicBezTo>
                  <a:close/>
                  <a:moveTo>
                    <a:pt x="2684850" y="1860209"/>
                  </a:moveTo>
                  <a:cubicBezTo>
                    <a:pt x="2618128" y="1872918"/>
                    <a:pt x="2551407" y="1874507"/>
                    <a:pt x="2484686" y="1866564"/>
                  </a:cubicBezTo>
                  <a:cubicBezTo>
                    <a:pt x="2489452" y="1842735"/>
                    <a:pt x="2492629" y="1817317"/>
                    <a:pt x="2494218" y="1791899"/>
                  </a:cubicBezTo>
                  <a:cubicBezTo>
                    <a:pt x="2554584" y="1795077"/>
                    <a:pt x="2618128" y="1790311"/>
                    <a:pt x="2680084" y="1776013"/>
                  </a:cubicBezTo>
                  <a:cubicBezTo>
                    <a:pt x="2845298" y="1737887"/>
                    <a:pt x="2980328" y="1640982"/>
                    <a:pt x="3064524" y="1515483"/>
                  </a:cubicBezTo>
                  <a:cubicBezTo>
                    <a:pt x="3131245" y="1453527"/>
                    <a:pt x="3183669" y="1378863"/>
                    <a:pt x="3220207" y="1297844"/>
                  </a:cubicBezTo>
                  <a:cubicBezTo>
                    <a:pt x="3199555" y="1572672"/>
                    <a:pt x="2981918" y="1806197"/>
                    <a:pt x="2684850" y="1860209"/>
                  </a:cubicBezTo>
                  <a:close/>
                  <a:moveTo>
                    <a:pt x="3256745" y="1183465"/>
                  </a:moveTo>
                  <a:cubicBezTo>
                    <a:pt x="3264688" y="1146927"/>
                    <a:pt x="3267865" y="1108801"/>
                    <a:pt x="3269453" y="1072263"/>
                  </a:cubicBezTo>
                  <a:cubicBezTo>
                    <a:pt x="3317111" y="1035725"/>
                    <a:pt x="3355238" y="988067"/>
                    <a:pt x="3383833" y="934055"/>
                  </a:cubicBezTo>
                  <a:cubicBezTo>
                    <a:pt x="3463263" y="867333"/>
                    <a:pt x="3517274" y="773606"/>
                    <a:pt x="3541103" y="667170"/>
                  </a:cubicBezTo>
                  <a:cubicBezTo>
                    <a:pt x="3566521" y="895928"/>
                    <a:pt x="3450554" y="1108801"/>
                    <a:pt x="3256745" y="1183465"/>
                  </a:cubicBezTo>
                  <a:close/>
                  <a:moveTo>
                    <a:pt x="2661021" y="308146"/>
                  </a:moveTo>
                  <a:cubicBezTo>
                    <a:pt x="2665786" y="311323"/>
                    <a:pt x="2670552" y="311323"/>
                    <a:pt x="2675317" y="309734"/>
                  </a:cubicBezTo>
                  <a:cubicBezTo>
                    <a:pt x="2680084" y="308146"/>
                    <a:pt x="2684850" y="304968"/>
                    <a:pt x="2686438" y="300203"/>
                  </a:cubicBezTo>
                  <a:cubicBezTo>
                    <a:pt x="2740451" y="166760"/>
                    <a:pt x="2845298" y="73033"/>
                    <a:pt x="2975563" y="44438"/>
                  </a:cubicBezTo>
                  <a:cubicBezTo>
                    <a:pt x="3207498" y="-9575"/>
                    <a:pt x="3445787" y="158817"/>
                    <a:pt x="3507743" y="419348"/>
                  </a:cubicBezTo>
                  <a:cubicBezTo>
                    <a:pt x="3510921" y="430468"/>
                    <a:pt x="3512509" y="443177"/>
                    <a:pt x="3514098" y="454297"/>
                  </a:cubicBezTo>
                  <a:cubicBezTo>
                    <a:pt x="3477559" y="382810"/>
                    <a:pt x="3426725" y="319266"/>
                    <a:pt x="3363181" y="270019"/>
                  </a:cubicBezTo>
                  <a:cubicBezTo>
                    <a:pt x="3255156" y="185823"/>
                    <a:pt x="3124891" y="152463"/>
                    <a:pt x="2996214" y="174703"/>
                  </a:cubicBezTo>
                  <a:cubicBezTo>
                    <a:pt x="2978740" y="177880"/>
                    <a:pt x="2959677" y="182646"/>
                    <a:pt x="2943791" y="187412"/>
                  </a:cubicBezTo>
                  <a:cubicBezTo>
                    <a:pt x="2927905" y="189001"/>
                    <a:pt x="2912019" y="192178"/>
                    <a:pt x="2896133" y="195355"/>
                  </a:cubicBezTo>
                  <a:cubicBezTo>
                    <a:pt x="2780166" y="222361"/>
                    <a:pt x="2686438" y="300203"/>
                    <a:pt x="2629249" y="401873"/>
                  </a:cubicBezTo>
                  <a:cubicBezTo>
                    <a:pt x="2438617" y="285905"/>
                    <a:pt x="2195562" y="244602"/>
                    <a:pt x="1952505" y="289082"/>
                  </a:cubicBezTo>
                  <a:cubicBezTo>
                    <a:pt x="1760285" y="324032"/>
                    <a:pt x="1583951" y="411405"/>
                    <a:pt x="1450509" y="533727"/>
                  </a:cubicBezTo>
                  <a:cubicBezTo>
                    <a:pt x="1569654" y="373278"/>
                    <a:pt x="1760285" y="250956"/>
                    <a:pt x="1976334" y="200121"/>
                  </a:cubicBezTo>
                  <a:cubicBezTo>
                    <a:pt x="2224156" y="146108"/>
                    <a:pt x="2473566" y="184235"/>
                    <a:pt x="2661021" y="308146"/>
                  </a:cubicBezTo>
                  <a:close/>
                  <a:moveTo>
                    <a:pt x="908797" y="425702"/>
                  </a:moveTo>
                  <a:cubicBezTo>
                    <a:pt x="1088309" y="384399"/>
                    <a:pt x="1272586" y="462240"/>
                    <a:pt x="1367902" y="619512"/>
                  </a:cubicBezTo>
                  <a:cubicBezTo>
                    <a:pt x="1367902" y="621100"/>
                    <a:pt x="1369491" y="621100"/>
                    <a:pt x="1369491" y="621100"/>
                  </a:cubicBezTo>
                  <a:cubicBezTo>
                    <a:pt x="1352016" y="641752"/>
                    <a:pt x="1336130" y="662404"/>
                    <a:pt x="1321833" y="684644"/>
                  </a:cubicBezTo>
                  <a:cubicBezTo>
                    <a:pt x="1220162" y="519430"/>
                    <a:pt x="1026353" y="432057"/>
                    <a:pt x="832544" y="467006"/>
                  </a:cubicBezTo>
                  <a:cubicBezTo>
                    <a:pt x="824601" y="468594"/>
                    <a:pt x="818247" y="470183"/>
                    <a:pt x="810304" y="471772"/>
                  </a:cubicBezTo>
                  <a:cubicBezTo>
                    <a:pt x="797596" y="474949"/>
                    <a:pt x="784886" y="478126"/>
                    <a:pt x="773767" y="482892"/>
                  </a:cubicBezTo>
                  <a:cubicBezTo>
                    <a:pt x="815070" y="455886"/>
                    <a:pt x="859550" y="436822"/>
                    <a:pt x="908797" y="425702"/>
                  </a:cubicBezTo>
                  <a:close/>
                  <a:moveTo>
                    <a:pt x="591078" y="641752"/>
                  </a:moveTo>
                  <a:cubicBezTo>
                    <a:pt x="567249" y="690999"/>
                    <a:pt x="551363" y="745011"/>
                    <a:pt x="548186" y="802201"/>
                  </a:cubicBezTo>
                  <a:cubicBezTo>
                    <a:pt x="527534" y="813321"/>
                    <a:pt x="508471" y="824441"/>
                    <a:pt x="489407" y="837150"/>
                  </a:cubicBezTo>
                  <a:cubicBezTo>
                    <a:pt x="506881" y="762486"/>
                    <a:pt x="541831" y="695764"/>
                    <a:pt x="591078" y="641752"/>
                  </a:cubicBezTo>
                  <a:close/>
                  <a:moveTo>
                    <a:pt x="47777" y="1726767"/>
                  </a:moveTo>
                  <a:cubicBezTo>
                    <a:pt x="-1470" y="1451939"/>
                    <a:pt x="103378" y="1177111"/>
                    <a:pt x="311484" y="1005542"/>
                  </a:cubicBezTo>
                  <a:cubicBezTo>
                    <a:pt x="173276" y="1183465"/>
                    <a:pt x="117675" y="1418578"/>
                    <a:pt x="170099" y="1647337"/>
                  </a:cubicBezTo>
                  <a:cubicBezTo>
                    <a:pt x="178042" y="1682286"/>
                    <a:pt x="189162" y="1717235"/>
                    <a:pt x="201871" y="1750596"/>
                  </a:cubicBezTo>
                  <a:cubicBezTo>
                    <a:pt x="201871" y="1753773"/>
                    <a:pt x="203460" y="1755362"/>
                    <a:pt x="203460" y="1758539"/>
                  </a:cubicBezTo>
                  <a:cubicBezTo>
                    <a:pt x="294010" y="2147746"/>
                    <a:pt x="681627" y="2389214"/>
                    <a:pt x="1069245" y="2300252"/>
                  </a:cubicBezTo>
                  <a:cubicBezTo>
                    <a:pt x="1024765" y="2317726"/>
                    <a:pt x="978695" y="2330435"/>
                    <a:pt x="931037" y="2338378"/>
                  </a:cubicBezTo>
                  <a:cubicBezTo>
                    <a:pt x="518002" y="2413043"/>
                    <a:pt x="122441" y="2138215"/>
                    <a:pt x="47777" y="1726767"/>
                  </a:cubicBezTo>
                  <a:close/>
                </a:path>
              </a:pathLst>
            </a:custGeom>
            <a:solidFill>
              <a:srgbClr val="E3F1F6">
                <a:alpha val="9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รูปแบบอิสระ: รูปร่าง 54">
              <a:extLst>
                <a:ext uri="{FF2B5EF4-FFF2-40B4-BE49-F238E27FC236}">
                  <a16:creationId xmlns:a16="http://schemas.microsoft.com/office/drawing/2014/main" id="{885F71F7-72CE-4F6B-8DBC-34FF783B2FD2}"/>
                </a:ext>
              </a:extLst>
            </p:cNvPr>
            <p:cNvSpPr/>
            <p:nvPr/>
          </p:nvSpPr>
          <p:spPr>
            <a:xfrm>
              <a:off x="7659782" y="-1280109"/>
              <a:ext cx="3355198" cy="2031771"/>
            </a:xfrm>
            <a:custGeom>
              <a:avLst/>
              <a:gdLst>
                <a:gd name="connsiteX0" fmla="*/ 2738743 w 3355198"/>
                <a:gd name="connsiteY0" fmla="*/ 11071 h 2031771"/>
                <a:gd name="connsiteX1" fmla="*/ 2433732 w 3355198"/>
                <a:gd name="connsiteY1" fmla="*/ 270013 h 2031771"/>
                <a:gd name="connsiteX2" fmla="*/ 1739515 w 3355198"/>
                <a:gd name="connsiteY2" fmla="*/ 171519 h 2031771"/>
                <a:gd name="connsiteX3" fmla="*/ 1151733 w 3355198"/>
                <a:gd name="connsiteY3" fmla="*/ 579790 h 2031771"/>
                <a:gd name="connsiteX4" fmla="*/ 671978 w 3355198"/>
                <a:gd name="connsiteY4" fmla="*/ 393924 h 2031771"/>
                <a:gd name="connsiteX5" fmla="*/ 428921 w 3355198"/>
                <a:gd name="connsiteY5" fmla="*/ 541664 h 2031771"/>
                <a:gd name="connsiteX6" fmla="*/ 219227 w 3355198"/>
                <a:gd name="connsiteY6" fmla="*/ 868915 h 2031771"/>
                <a:gd name="connsiteX7" fmla="*/ 190632 w 3355198"/>
                <a:gd name="connsiteY7" fmla="*/ 892744 h 2031771"/>
                <a:gd name="connsiteX8" fmla="*/ 0 w 3355198"/>
                <a:gd name="connsiteY8" fmla="*/ 1035719 h 2031771"/>
                <a:gd name="connsiteX9" fmla="*/ 55601 w 3355198"/>
                <a:gd name="connsiteY9" fmla="*/ 1029364 h 2031771"/>
                <a:gd name="connsiteX10" fmla="*/ 81019 w 3355198"/>
                <a:gd name="connsiteY10" fmla="*/ 1007124 h 2031771"/>
                <a:gd name="connsiteX11" fmla="*/ 65133 w 3355198"/>
                <a:gd name="connsiteY11" fmla="*/ 1027776 h 2031771"/>
                <a:gd name="connsiteX12" fmla="*/ 111202 w 3355198"/>
                <a:gd name="connsiteY12" fmla="*/ 1024598 h 2031771"/>
                <a:gd name="connsiteX13" fmla="*/ 209695 w 3355198"/>
                <a:gd name="connsiteY13" fmla="*/ 921339 h 2031771"/>
                <a:gd name="connsiteX14" fmla="*/ 241467 w 3355198"/>
                <a:gd name="connsiteY14" fmla="*/ 905453 h 2031771"/>
                <a:gd name="connsiteX15" fmla="*/ 250999 w 3355198"/>
                <a:gd name="connsiteY15" fmla="*/ 891156 h 2031771"/>
                <a:gd name="connsiteX16" fmla="*/ 250999 w 3355198"/>
                <a:gd name="connsiteY16" fmla="*/ 887979 h 2031771"/>
                <a:gd name="connsiteX17" fmla="*/ 343138 w 3355198"/>
                <a:gd name="connsiteY17" fmla="*/ 829200 h 2031771"/>
                <a:gd name="connsiteX18" fmla="*/ 352669 w 3355198"/>
                <a:gd name="connsiteY18" fmla="*/ 814903 h 2031771"/>
                <a:gd name="connsiteX19" fmla="*/ 452750 w 3355198"/>
                <a:gd name="connsiteY19" fmla="*/ 567081 h 2031771"/>
                <a:gd name="connsiteX20" fmla="*/ 611610 w 3355198"/>
                <a:gd name="connsiteY20" fmla="*/ 503537 h 2031771"/>
                <a:gd name="connsiteX21" fmla="*/ 1007171 w 3355198"/>
                <a:gd name="connsiteY21" fmla="*/ 630625 h 2031771"/>
                <a:gd name="connsiteX22" fmla="*/ 670388 w 3355198"/>
                <a:gd name="connsiteY22" fmla="*/ 567081 h 2031771"/>
                <a:gd name="connsiteX23" fmla="*/ 341549 w 3355198"/>
                <a:gd name="connsiteY23" fmla="*/ 957877 h 2031771"/>
                <a:gd name="connsiteX24" fmla="*/ 241467 w 3355198"/>
                <a:gd name="connsiteY24" fmla="*/ 1023010 h 2031771"/>
                <a:gd name="connsiteX25" fmla="*/ 1124728 w 3355198"/>
                <a:gd name="connsiteY25" fmla="*/ 1242237 h 2031771"/>
                <a:gd name="connsiteX26" fmla="*/ 1922203 w 3355198"/>
                <a:gd name="connsiteY26" fmla="*/ 1761709 h 2031771"/>
                <a:gd name="connsiteX27" fmla="*/ 2193854 w 3355198"/>
                <a:gd name="connsiteY27" fmla="*/ 2031772 h 2031771"/>
                <a:gd name="connsiteX28" fmla="*/ 2251043 w 3355198"/>
                <a:gd name="connsiteY28" fmla="*/ 1904684 h 2031771"/>
                <a:gd name="connsiteX29" fmla="*/ 2465504 w 3355198"/>
                <a:gd name="connsiteY29" fmla="*/ 1898329 h 2031771"/>
                <a:gd name="connsiteX30" fmla="*/ 3031046 w 3355198"/>
                <a:gd name="connsiteY30" fmla="*/ 1224762 h 2031771"/>
                <a:gd name="connsiteX31" fmla="*/ 3345588 w 3355198"/>
                <a:gd name="connsiteY31" fmla="*/ 624271 h 2031771"/>
                <a:gd name="connsiteX32" fmla="*/ 3331290 w 3355198"/>
                <a:gd name="connsiteY32" fmla="*/ 563904 h 2031771"/>
                <a:gd name="connsiteX33" fmla="*/ 3316993 w 3355198"/>
                <a:gd name="connsiteY33" fmla="*/ 416164 h 2031771"/>
                <a:gd name="connsiteX34" fmla="*/ 2738743 w 3355198"/>
                <a:gd name="connsiteY34" fmla="*/ 11071 h 2031771"/>
                <a:gd name="connsiteX35" fmla="*/ 362201 w 3355198"/>
                <a:gd name="connsiteY35" fmla="*/ 641745 h 2031771"/>
                <a:gd name="connsiteX36" fmla="*/ 319309 w 3355198"/>
                <a:gd name="connsiteY36" fmla="*/ 802194 h 2031771"/>
                <a:gd name="connsiteX37" fmla="*/ 260530 w 3355198"/>
                <a:gd name="connsiteY37" fmla="*/ 837143 h 2031771"/>
                <a:gd name="connsiteX38" fmla="*/ 362201 w 3355198"/>
                <a:gd name="connsiteY38" fmla="*/ 641745 h 2031771"/>
                <a:gd name="connsiteX39" fmla="*/ 2870597 w 3355198"/>
                <a:gd name="connsiteY39" fmla="*/ 203291 h 2031771"/>
                <a:gd name="connsiteX40" fmla="*/ 3112064 w 3355198"/>
                <a:gd name="connsiteY40" fmla="*/ 297019 h 2031771"/>
                <a:gd name="connsiteX41" fmla="*/ 3291575 w 3355198"/>
                <a:gd name="connsiteY41" fmla="*/ 563904 h 2031771"/>
                <a:gd name="connsiteX42" fmla="*/ 3191493 w 3355198"/>
                <a:gd name="connsiteY42" fmla="*/ 845086 h 2031771"/>
                <a:gd name="connsiteX43" fmla="*/ 3199436 w 3355198"/>
                <a:gd name="connsiteY43" fmla="*/ 571847 h 2031771"/>
                <a:gd name="connsiteX44" fmla="*/ 2870597 w 3355198"/>
                <a:gd name="connsiteY44" fmla="*/ 203291 h 2031771"/>
                <a:gd name="connsiteX45" fmla="*/ 3027868 w 3355198"/>
                <a:gd name="connsiteY45" fmla="*/ 1183459 h 2031771"/>
                <a:gd name="connsiteX46" fmla="*/ 3040577 w 3355198"/>
                <a:gd name="connsiteY46" fmla="*/ 1072256 h 2031771"/>
                <a:gd name="connsiteX47" fmla="*/ 3154956 w 3355198"/>
                <a:gd name="connsiteY47" fmla="*/ 934048 h 2031771"/>
                <a:gd name="connsiteX48" fmla="*/ 3312227 w 3355198"/>
                <a:gd name="connsiteY48" fmla="*/ 667163 h 2031771"/>
                <a:gd name="connsiteX49" fmla="*/ 3027868 w 3355198"/>
                <a:gd name="connsiteY49" fmla="*/ 1183459 h 2031771"/>
                <a:gd name="connsiteX50" fmla="*/ 2902369 w 3355198"/>
                <a:gd name="connsiteY50" fmla="*/ 1386800 h 2031771"/>
                <a:gd name="connsiteX51" fmla="*/ 2932552 w 3355198"/>
                <a:gd name="connsiteY51" fmla="*/ 1131035 h 2031771"/>
                <a:gd name="connsiteX52" fmla="*/ 3004039 w 3355198"/>
                <a:gd name="connsiteY52" fmla="*/ 1096085 h 2031771"/>
                <a:gd name="connsiteX53" fmla="*/ 2902369 w 3355198"/>
                <a:gd name="connsiteY53" fmla="*/ 1386800 h 2031771"/>
                <a:gd name="connsiteX54" fmla="*/ 2255809 w 3355198"/>
                <a:gd name="connsiteY54" fmla="*/ 1868146 h 2031771"/>
                <a:gd name="connsiteX55" fmla="*/ 2265341 w 3355198"/>
                <a:gd name="connsiteY55" fmla="*/ 1793482 h 2031771"/>
                <a:gd name="connsiteX56" fmla="*/ 2451207 w 3355198"/>
                <a:gd name="connsiteY56" fmla="*/ 1777595 h 2031771"/>
                <a:gd name="connsiteX57" fmla="*/ 2835647 w 3355198"/>
                <a:gd name="connsiteY57" fmla="*/ 1517065 h 2031771"/>
                <a:gd name="connsiteX58" fmla="*/ 2991331 w 3355198"/>
                <a:gd name="connsiteY58" fmla="*/ 1299426 h 2031771"/>
                <a:gd name="connsiteX59" fmla="*/ 2455973 w 3355198"/>
                <a:gd name="connsiteY59" fmla="*/ 1861791 h 2031771"/>
                <a:gd name="connsiteX60" fmla="*/ 2255809 w 3355198"/>
                <a:gd name="connsiteY60" fmla="*/ 1868146 h 2031771"/>
                <a:gd name="connsiteX61" fmla="*/ 2220861 w 3355198"/>
                <a:gd name="connsiteY61" fmla="*/ 1863380 h 2031771"/>
                <a:gd name="connsiteX62" fmla="*/ 2187499 w 3355198"/>
                <a:gd name="connsiteY62" fmla="*/ 1857026 h 2031771"/>
                <a:gd name="connsiteX63" fmla="*/ 2177968 w 3355198"/>
                <a:gd name="connsiteY63" fmla="*/ 1782361 h 2031771"/>
                <a:gd name="connsiteX64" fmla="*/ 2230392 w 3355198"/>
                <a:gd name="connsiteY64" fmla="*/ 1790304 h 2031771"/>
                <a:gd name="connsiteX65" fmla="*/ 2220861 w 3355198"/>
                <a:gd name="connsiteY65" fmla="*/ 1863380 h 2031771"/>
                <a:gd name="connsiteX66" fmla="*/ 2189089 w 3355198"/>
                <a:gd name="connsiteY66" fmla="*/ 1960285 h 2031771"/>
                <a:gd name="connsiteX67" fmla="*/ 2187499 w 3355198"/>
                <a:gd name="connsiteY67" fmla="*/ 1915804 h 2031771"/>
                <a:gd name="connsiteX68" fmla="*/ 2187499 w 3355198"/>
                <a:gd name="connsiteY68" fmla="*/ 1891975 h 2031771"/>
                <a:gd name="connsiteX69" fmla="*/ 2212918 w 3355198"/>
                <a:gd name="connsiteY69" fmla="*/ 1896741 h 2031771"/>
                <a:gd name="connsiteX70" fmla="*/ 2189089 w 3355198"/>
                <a:gd name="connsiteY70" fmla="*/ 1960285 h 2031771"/>
                <a:gd name="connsiteX71" fmla="*/ 1140614 w 3355198"/>
                <a:gd name="connsiteY71" fmla="*/ 621094 h 2031771"/>
                <a:gd name="connsiteX72" fmla="*/ 1092956 w 3355198"/>
                <a:gd name="connsiteY72" fmla="*/ 684638 h 2031771"/>
                <a:gd name="connsiteX73" fmla="*/ 603667 w 3355198"/>
                <a:gd name="connsiteY73" fmla="*/ 466999 h 2031771"/>
                <a:gd name="connsiteX74" fmla="*/ 581427 w 3355198"/>
                <a:gd name="connsiteY74" fmla="*/ 471765 h 2031771"/>
                <a:gd name="connsiteX75" fmla="*/ 544890 w 3355198"/>
                <a:gd name="connsiteY75" fmla="*/ 482885 h 2031771"/>
                <a:gd name="connsiteX76" fmla="*/ 679921 w 3355198"/>
                <a:gd name="connsiteY76" fmla="*/ 425696 h 2031771"/>
                <a:gd name="connsiteX77" fmla="*/ 1139025 w 3355198"/>
                <a:gd name="connsiteY77" fmla="*/ 619505 h 2031771"/>
                <a:gd name="connsiteX78" fmla="*/ 1140614 w 3355198"/>
                <a:gd name="connsiteY78" fmla="*/ 621094 h 2031771"/>
                <a:gd name="connsiteX79" fmla="*/ 1729983 w 3355198"/>
                <a:gd name="connsiteY79" fmla="*/ 325614 h 2031771"/>
                <a:gd name="connsiteX80" fmla="*/ 2384486 w 3355198"/>
                <a:gd name="connsiteY80" fmla="*/ 435227 h 2031771"/>
                <a:gd name="connsiteX81" fmla="*/ 2376543 w 3355198"/>
                <a:gd name="connsiteY81" fmla="*/ 454290 h 2031771"/>
                <a:gd name="connsiteX82" fmla="*/ 1701389 w 3355198"/>
                <a:gd name="connsiteY82" fmla="*/ 349443 h 2031771"/>
                <a:gd name="connsiteX83" fmla="*/ 1131082 w 3355198"/>
                <a:gd name="connsiteY83" fmla="*/ 759302 h 2031771"/>
                <a:gd name="connsiteX84" fmla="*/ 1108842 w 3355198"/>
                <a:gd name="connsiteY84" fmla="*/ 725941 h 2031771"/>
                <a:gd name="connsiteX85" fmla="*/ 1729983 w 3355198"/>
                <a:gd name="connsiteY85" fmla="*/ 325614 h 2031771"/>
                <a:gd name="connsiteX86" fmla="*/ 3278866 w 3355198"/>
                <a:gd name="connsiteY86" fmla="*/ 419341 h 2031771"/>
                <a:gd name="connsiteX87" fmla="*/ 3285221 w 3355198"/>
                <a:gd name="connsiteY87" fmla="*/ 454290 h 2031771"/>
                <a:gd name="connsiteX88" fmla="*/ 3134304 w 3355198"/>
                <a:gd name="connsiteY88" fmla="*/ 270013 h 2031771"/>
                <a:gd name="connsiteX89" fmla="*/ 2767338 w 3355198"/>
                <a:gd name="connsiteY89" fmla="*/ 174697 h 2031771"/>
                <a:gd name="connsiteX90" fmla="*/ 2714914 w 3355198"/>
                <a:gd name="connsiteY90" fmla="*/ 187405 h 2031771"/>
                <a:gd name="connsiteX91" fmla="*/ 2667256 w 3355198"/>
                <a:gd name="connsiteY91" fmla="*/ 195348 h 2031771"/>
                <a:gd name="connsiteX92" fmla="*/ 2400372 w 3355198"/>
                <a:gd name="connsiteY92" fmla="*/ 401867 h 2031771"/>
                <a:gd name="connsiteX93" fmla="*/ 1723629 w 3355198"/>
                <a:gd name="connsiteY93" fmla="*/ 289076 h 2031771"/>
                <a:gd name="connsiteX94" fmla="*/ 1221632 w 3355198"/>
                <a:gd name="connsiteY94" fmla="*/ 533721 h 2031771"/>
                <a:gd name="connsiteX95" fmla="*/ 1747458 w 3355198"/>
                <a:gd name="connsiteY95" fmla="*/ 200114 h 2031771"/>
                <a:gd name="connsiteX96" fmla="*/ 2432144 w 3355198"/>
                <a:gd name="connsiteY96" fmla="*/ 304962 h 2031771"/>
                <a:gd name="connsiteX97" fmla="*/ 2446441 w 3355198"/>
                <a:gd name="connsiteY97" fmla="*/ 306550 h 2031771"/>
                <a:gd name="connsiteX98" fmla="*/ 2457561 w 3355198"/>
                <a:gd name="connsiteY98" fmla="*/ 297019 h 2031771"/>
                <a:gd name="connsiteX99" fmla="*/ 2746686 w 3355198"/>
                <a:gd name="connsiteY99" fmla="*/ 41254 h 2031771"/>
                <a:gd name="connsiteX100" fmla="*/ 3278866 w 3355198"/>
                <a:gd name="connsiteY100" fmla="*/ 419341 h 203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355198" h="2031771">
                  <a:moveTo>
                    <a:pt x="2738743" y="11071"/>
                  </a:moveTo>
                  <a:cubicBezTo>
                    <a:pt x="2605301" y="42843"/>
                    <a:pt x="2494099" y="134982"/>
                    <a:pt x="2433732" y="270013"/>
                  </a:cubicBezTo>
                  <a:cubicBezTo>
                    <a:pt x="2239923" y="149279"/>
                    <a:pt x="1987336" y="112741"/>
                    <a:pt x="1739515" y="171519"/>
                  </a:cubicBezTo>
                  <a:cubicBezTo>
                    <a:pt x="1488516" y="230298"/>
                    <a:pt x="1270878" y="381215"/>
                    <a:pt x="1151733" y="579790"/>
                  </a:cubicBezTo>
                  <a:cubicBezTo>
                    <a:pt x="1045298" y="425696"/>
                    <a:pt x="856255" y="351031"/>
                    <a:pt x="671978" y="393924"/>
                  </a:cubicBezTo>
                  <a:cubicBezTo>
                    <a:pt x="575073" y="416164"/>
                    <a:pt x="490877" y="468588"/>
                    <a:pt x="428921" y="541664"/>
                  </a:cubicBezTo>
                  <a:cubicBezTo>
                    <a:pt x="317720" y="614739"/>
                    <a:pt x="239879" y="733884"/>
                    <a:pt x="219227" y="868915"/>
                  </a:cubicBezTo>
                  <a:cubicBezTo>
                    <a:pt x="209695" y="876858"/>
                    <a:pt x="200164" y="884801"/>
                    <a:pt x="190632" y="892744"/>
                  </a:cubicBezTo>
                  <a:cubicBezTo>
                    <a:pt x="119145" y="930871"/>
                    <a:pt x="55601" y="980118"/>
                    <a:pt x="0" y="1035719"/>
                  </a:cubicBezTo>
                  <a:cubicBezTo>
                    <a:pt x="19063" y="1032541"/>
                    <a:pt x="36539" y="1030953"/>
                    <a:pt x="55601" y="1029364"/>
                  </a:cubicBezTo>
                  <a:cubicBezTo>
                    <a:pt x="63544" y="1021421"/>
                    <a:pt x="71487" y="1013478"/>
                    <a:pt x="81019" y="1007124"/>
                  </a:cubicBezTo>
                  <a:cubicBezTo>
                    <a:pt x="76253" y="1013478"/>
                    <a:pt x="69899" y="1021421"/>
                    <a:pt x="65133" y="1027776"/>
                  </a:cubicBezTo>
                  <a:cubicBezTo>
                    <a:pt x="81019" y="1026187"/>
                    <a:pt x="95316" y="1024598"/>
                    <a:pt x="111202" y="1024598"/>
                  </a:cubicBezTo>
                  <a:cubicBezTo>
                    <a:pt x="139797" y="988061"/>
                    <a:pt x="173158" y="953111"/>
                    <a:pt x="209695" y="921339"/>
                  </a:cubicBezTo>
                  <a:cubicBezTo>
                    <a:pt x="220815" y="916573"/>
                    <a:pt x="230347" y="910219"/>
                    <a:pt x="241467" y="905453"/>
                  </a:cubicBezTo>
                  <a:cubicBezTo>
                    <a:pt x="246233" y="902276"/>
                    <a:pt x="250999" y="897510"/>
                    <a:pt x="250999" y="891156"/>
                  </a:cubicBezTo>
                  <a:cubicBezTo>
                    <a:pt x="250999" y="889567"/>
                    <a:pt x="250999" y="889567"/>
                    <a:pt x="250999" y="887979"/>
                  </a:cubicBezTo>
                  <a:cubicBezTo>
                    <a:pt x="279594" y="867327"/>
                    <a:pt x="309777" y="846675"/>
                    <a:pt x="343138" y="829200"/>
                  </a:cubicBezTo>
                  <a:cubicBezTo>
                    <a:pt x="347903" y="826023"/>
                    <a:pt x="352669" y="821257"/>
                    <a:pt x="352669" y="814903"/>
                  </a:cubicBezTo>
                  <a:cubicBezTo>
                    <a:pt x="357435" y="721176"/>
                    <a:pt x="393973" y="635391"/>
                    <a:pt x="452750" y="567081"/>
                  </a:cubicBezTo>
                  <a:cubicBezTo>
                    <a:pt x="500408" y="536898"/>
                    <a:pt x="552833" y="514657"/>
                    <a:pt x="611610" y="503537"/>
                  </a:cubicBezTo>
                  <a:cubicBezTo>
                    <a:pt x="759351" y="476531"/>
                    <a:pt x="905501" y="525777"/>
                    <a:pt x="1007171" y="630625"/>
                  </a:cubicBezTo>
                  <a:cubicBezTo>
                    <a:pt x="911856" y="565493"/>
                    <a:pt x="791123" y="538486"/>
                    <a:pt x="670388" y="567081"/>
                  </a:cubicBezTo>
                  <a:cubicBezTo>
                    <a:pt x="481346" y="611562"/>
                    <a:pt x="352669" y="773599"/>
                    <a:pt x="341549" y="957877"/>
                  </a:cubicBezTo>
                  <a:cubicBezTo>
                    <a:pt x="306600" y="976940"/>
                    <a:pt x="273239" y="999181"/>
                    <a:pt x="241467" y="1023010"/>
                  </a:cubicBezTo>
                  <a:cubicBezTo>
                    <a:pt x="544890" y="1030953"/>
                    <a:pt x="857843" y="1123092"/>
                    <a:pt x="1124728" y="1242237"/>
                  </a:cubicBezTo>
                  <a:cubicBezTo>
                    <a:pt x="1417029" y="1372502"/>
                    <a:pt x="1682326" y="1550425"/>
                    <a:pt x="1922203" y="1761709"/>
                  </a:cubicBezTo>
                  <a:cubicBezTo>
                    <a:pt x="2017519" y="1845905"/>
                    <a:pt x="2108070" y="1936456"/>
                    <a:pt x="2193854" y="2031772"/>
                  </a:cubicBezTo>
                  <a:cubicBezTo>
                    <a:pt x="2217683" y="1992057"/>
                    <a:pt x="2238335" y="1949164"/>
                    <a:pt x="2251043" y="1904684"/>
                  </a:cubicBezTo>
                  <a:cubicBezTo>
                    <a:pt x="2322530" y="1912627"/>
                    <a:pt x="2394017" y="1911038"/>
                    <a:pt x="2465504" y="1898329"/>
                  </a:cubicBezTo>
                  <a:cubicBezTo>
                    <a:pt x="2807053" y="1836374"/>
                    <a:pt x="3046931" y="1547248"/>
                    <a:pt x="3031046" y="1224762"/>
                  </a:cubicBezTo>
                  <a:cubicBezTo>
                    <a:pt x="3259803" y="1145332"/>
                    <a:pt x="3393246" y="889567"/>
                    <a:pt x="3345588" y="624271"/>
                  </a:cubicBezTo>
                  <a:cubicBezTo>
                    <a:pt x="3342410" y="603619"/>
                    <a:pt x="3336056" y="582967"/>
                    <a:pt x="3331290" y="563904"/>
                  </a:cubicBezTo>
                  <a:cubicBezTo>
                    <a:pt x="3332879" y="516246"/>
                    <a:pt x="3328113" y="466999"/>
                    <a:pt x="3316993" y="416164"/>
                  </a:cubicBezTo>
                  <a:cubicBezTo>
                    <a:pt x="3247094" y="133393"/>
                    <a:pt x="2989741" y="-47708"/>
                    <a:pt x="2738743" y="11071"/>
                  </a:cubicBezTo>
                  <a:close/>
                  <a:moveTo>
                    <a:pt x="362201" y="641745"/>
                  </a:moveTo>
                  <a:cubicBezTo>
                    <a:pt x="338372" y="690992"/>
                    <a:pt x="322486" y="745005"/>
                    <a:pt x="319309" y="802194"/>
                  </a:cubicBezTo>
                  <a:cubicBezTo>
                    <a:pt x="298657" y="813314"/>
                    <a:pt x="279594" y="824435"/>
                    <a:pt x="260530" y="837143"/>
                  </a:cubicBezTo>
                  <a:cubicBezTo>
                    <a:pt x="278005" y="762479"/>
                    <a:pt x="312954" y="695758"/>
                    <a:pt x="362201" y="641745"/>
                  </a:cubicBezTo>
                  <a:close/>
                  <a:moveTo>
                    <a:pt x="2870597" y="203291"/>
                  </a:moveTo>
                  <a:cubicBezTo>
                    <a:pt x="2956381" y="208057"/>
                    <a:pt x="3038988" y="239829"/>
                    <a:pt x="3112064" y="297019"/>
                  </a:cubicBezTo>
                  <a:cubicBezTo>
                    <a:pt x="3197848" y="363740"/>
                    <a:pt x="3258215" y="455879"/>
                    <a:pt x="3291575" y="563904"/>
                  </a:cubicBezTo>
                  <a:cubicBezTo>
                    <a:pt x="3286809" y="670340"/>
                    <a:pt x="3251860" y="768834"/>
                    <a:pt x="3191493" y="845086"/>
                  </a:cubicBezTo>
                  <a:cubicBezTo>
                    <a:pt x="3216911" y="760891"/>
                    <a:pt x="3221677" y="667163"/>
                    <a:pt x="3199436" y="571847"/>
                  </a:cubicBezTo>
                  <a:cubicBezTo>
                    <a:pt x="3158133" y="387569"/>
                    <a:pt x="3026279" y="250949"/>
                    <a:pt x="2870597" y="203291"/>
                  </a:cubicBezTo>
                  <a:close/>
                  <a:moveTo>
                    <a:pt x="3027868" y="1183459"/>
                  </a:moveTo>
                  <a:cubicBezTo>
                    <a:pt x="3035811" y="1146921"/>
                    <a:pt x="3038988" y="1108794"/>
                    <a:pt x="3040577" y="1072256"/>
                  </a:cubicBezTo>
                  <a:cubicBezTo>
                    <a:pt x="3088235" y="1035719"/>
                    <a:pt x="3126361" y="988061"/>
                    <a:pt x="3154956" y="934048"/>
                  </a:cubicBezTo>
                  <a:cubicBezTo>
                    <a:pt x="3234386" y="867327"/>
                    <a:pt x="3288398" y="773599"/>
                    <a:pt x="3312227" y="667163"/>
                  </a:cubicBezTo>
                  <a:cubicBezTo>
                    <a:pt x="3337645" y="895922"/>
                    <a:pt x="3221677" y="1108794"/>
                    <a:pt x="3027868" y="1183459"/>
                  </a:cubicBezTo>
                  <a:close/>
                  <a:moveTo>
                    <a:pt x="2902369" y="1386800"/>
                  </a:moveTo>
                  <a:cubicBezTo>
                    <a:pt x="2930963" y="1305781"/>
                    <a:pt x="2943673" y="1218408"/>
                    <a:pt x="2932552" y="1131035"/>
                  </a:cubicBezTo>
                  <a:cubicBezTo>
                    <a:pt x="2957969" y="1121503"/>
                    <a:pt x="2981798" y="1110383"/>
                    <a:pt x="3004039" y="1096085"/>
                  </a:cubicBezTo>
                  <a:cubicBezTo>
                    <a:pt x="2997684" y="1200933"/>
                    <a:pt x="2962735" y="1301015"/>
                    <a:pt x="2902369" y="1386800"/>
                  </a:cubicBezTo>
                  <a:close/>
                  <a:moveTo>
                    <a:pt x="2255809" y="1868146"/>
                  </a:moveTo>
                  <a:cubicBezTo>
                    <a:pt x="2260576" y="1844317"/>
                    <a:pt x="2263752" y="1818899"/>
                    <a:pt x="2265341" y="1793482"/>
                  </a:cubicBezTo>
                  <a:cubicBezTo>
                    <a:pt x="2325708" y="1796659"/>
                    <a:pt x="2389252" y="1791893"/>
                    <a:pt x="2451207" y="1777595"/>
                  </a:cubicBezTo>
                  <a:cubicBezTo>
                    <a:pt x="2616421" y="1739469"/>
                    <a:pt x="2751452" y="1642564"/>
                    <a:pt x="2835647" y="1517065"/>
                  </a:cubicBezTo>
                  <a:cubicBezTo>
                    <a:pt x="2902369" y="1455109"/>
                    <a:pt x="2954792" y="1380445"/>
                    <a:pt x="2991331" y="1299426"/>
                  </a:cubicBezTo>
                  <a:cubicBezTo>
                    <a:pt x="2970678" y="1574254"/>
                    <a:pt x="2753041" y="1807779"/>
                    <a:pt x="2455973" y="1861791"/>
                  </a:cubicBezTo>
                  <a:cubicBezTo>
                    <a:pt x="2389252" y="1872912"/>
                    <a:pt x="2322530" y="1874500"/>
                    <a:pt x="2255809" y="1868146"/>
                  </a:cubicBezTo>
                  <a:close/>
                  <a:moveTo>
                    <a:pt x="2220861" y="1863380"/>
                  </a:moveTo>
                  <a:cubicBezTo>
                    <a:pt x="2209740" y="1861791"/>
                    <a:pt x="2198620" y="1858614"/>
                    <a:pt x="2187499" y="1857026"/>
                  </a:cubicBezTo>
                  <a:cubicBezTo>
                    <a:pt x="2185911" y="1833197"/>
                    <a:pt x="2182734" y="1807779"/>
                    <a:pt x="2177968" y="1782361"/>
                  </a:cubicBezTo>
                  <a:cubicBezTo>
                    <a:pt x="2195442" y="1785539"/>
                    <a:pt x="2212918" y="1788716"/>
                    <a:pt x="2230392" y="1790304"/>
                  </a:cubicBezTo>
                  <a:cubicBezTo>
                    <a:pt x="2230392" y="1814133"/>
                    <a:pt x="2227214" y="1839551"/>
                    <a:pt x="2220861" y="1863380"/>
                  </a:cubicBezTo>
                  <a:close/>
                  <a:moveTo>
                    <a:pt x="2189089" y="1960285"/>
                  </a:moveTo>
                  <a:cubicBezTo>
                    <a:pt x="2189089" y="1945987"/>
                    <a:pt x="2189089" y="1930101"/>
                    <a:pt x="2187499" y="1915804"/>
                  </a:cubicBezTo>
                  <a:cubicBezTo>
                    <a:pt x="2187499" y="1907861"/>
                    <a:pt x="2187499" y="1899918"/>
                    <a:pt x="2187499" y="1891975"/>
                  </a:cubicBezTo>
                  <a:cubicBezTo>
                    <a:pt x="2195442" y="1893563"/>
                    <a:pt x="2203385" y="1895152"/>
                    <a:pt x="2212918" y="1896741"/>
                  </a:cubicBezTo>
                  <a:cubicBezTo>
                    <a:pt x="2206563" y="1918981"/>
                    <a:pt x="2198620" y="1939633"/>
                    <a:pt x="2189089" y="1960285"/>
                  </a:cubicBezTo>
                  <a:close/>
                  <a:moveTo>
                    <a:pt x="1140614" y="621094"/>
                  </a:moveTo>
                  <a:cubicBezTo>
                    <a:pt x="1123139" y="641745"/>
                    <a:pt x="1107253" y="662397"/>
                    <a:pt x="1092956" y="684638"/>
                  </a:cubicBezTo>
                  <a:cubicBezTo>
                    <a:pt x="991285" y="519423"/>
                    <a:pt x="797476" y="432050"/>
                    <a:pt x="603667" y="466999"/>
                  </a:cubicBezTo>
                  <a:cubicBezTo>
                    <a:pt x="595724" y="468588"/>
                    <a:pt x="589370" y="470176"/>
                    <a:pt x="581427" y="471765"/>
                  </a:cubicBezTo>
                  <a:cubicBezTo>
                    <a:pt x="568719" y="474942"/>
                    <a:pt x="556009" y="478119"/>
                    <a:pt x="544890" y="482885"/>
                  </a:cubicBezTo>
                  <a:cubicBezTo>
                    <a:pt x="586193" y="455879"/>
                    <a:pt x="630674" y="436816"/>
                    <a:pt x="679921" y="425696"/>
                  </a:cubicBezTo>
                  <a:cubicBezTo>
                    <a:pt x="859432" y="384392"/>
                    <a:pt x="1043709" y="462233"/>
                    <a:pt x="1139025" y="619505"/>
                  </a:cubicBezTo>
                  <a:cubicBezTo>
                    <a:pt x="1139025" y="621094"/>
                    <a:pt x="1140614" y="621094"/>
                    <a:pt x="1140614" y="621094"/>
                  </a:cubicBezTo>
                  <a:close/>
                  <a:moveTo>
                    <a:pt x="1729983" y="325614"/>
                  </a:moveTo>
                  <a:cubicBezTo>
                    <a:pt x="1966685" y="282721"/>
                    <a:pt x="2201797" y="322437"/>
                    <a:pt x="2384486" y="435227"/>
                  </a:cubicBezTo>
                  <a:cubicBezTo>
                    <a:pt x="2381309" y="441582"/>
                    <a:pt x="2378131" y="447936"/>
                    <a:pt x="2376543" y="454290"/>
                  </a:cubicBezTo>
                  <a:cubicBezTo>
                    <a:pt x="2198620" y="336734"/>
                    <a:pt x="1952387" y="292253"/>
                    <a:pt x="1701389" y="349443"/>
                  </a:cubicBezTo>
                  <a:cubicBezTo>
                    <a:pt x="1442448" y="409810"/>
                    <a:pt x="1235930" y="567081"/>
                    <a:pt x="1131082" y="759302"/>
                  </a:cubicBezTo>
                  <a:cubicBezTo>
                    <a:pt x="1124728" y="748182"/>
                    <a:pt x="1116785" y="737062"/>
                    <a:pt x="1108842" y="725941"/>
                  </a:cubicBezTo>
                  <a:cubicBezTo>
                    <a:pt x="1232753" y="524189"/>
                    <a:pt x="1464687" y="373272"/>
                    <a:pt x="1729983" y="325614"/>
                  </a:cubicBezTo>
                  <a:close/>
                  <a:moveTo>
                    <a:pt x="3278866" y="419341"/>
                  </a:moveTo>
                  <a:cubicBezTo>
                    <a:pt x="3282044" y="430461"/>
                    <a:pt x="3283632" y="443170"/>
                    <a:pt x="3285221" y="454290"/>
                  </a:cubicBezTo>
                  <a:cubicBezTo>
                    <a:pt x="3248683" y="382803"/>
                    <a:pt x="3197848" y="319259"/>
                    <a:pt x="3134304" y="270013"/>
                  </a:cubicBezTo>
                  <a:cubicBezTo>
                    <a:pt x="3026279" y="185817"/>
                    <a:pt x="2896015" y="152456"/>
                    <a:pt x="2767338" y="174697"/>
                  </a:cubicBezTo>
                  <a:cubicBezTo>
                    <a:pt x="2749864" y="177874"/>
                    <a:pt x="2730800" y="182640"/>
                    <a:pt x="2714914" y="187405"/>
                  </a:cubicBezTo>
                  <a:cubicBezTo>
                    <a:pt x="2699028" y="188994"/>
                    <a:pt x="2683142" y="192171"/>
                    <a:pt x="2667256" y="195348"/>
                  </a:cubicBezTo>
                  <a:cubicBezTo>
                    <a:pt x="2551289" y="222355"/>
                    <a:pt x="2457561" y="300196"/>
                    <a:pt x="2400372" y="401867"/>
                  </a:cubicBezTo>
                  <a:cubicBezTo>
                    <a:pt x="2209740" y="285899"/>
                    <a:pt x="1966685" y="244595"/>
                    <a:pt x="1723629" y="289076"/>
                  </a:cubicBezTo>
                  <a:cubicBezTo>
                    <a:pt x="1531409" y="324025"/>
                    <a:pt x="1355075" y="411398"/>
                    <a:pt x="1221632" y="533721"/>
                  </a:cubicBezTo>
                  <a:cubicBezTo>
                    <a:pt x="1340777" y="373272"/>
                    <a:pt x="1531409" y="250949"/>
                    <a:pt x="1747458" y="200114"/>
                  </a:cubicBezTo>
                  <a:cubicBezTo>
                    <a:pt x="1993690" y="142925"/>
                    <a:pt x="2243100" y="181051"/>
                    <a:pt x="2432144" y="304962"/>
                  </a:cubicBezTo>
                  <a:cubicBezTo>
                    <a:pt x="2436910" y="308139"/>
                    <a:pt x="2441675" y="308139"/>
                    <a:pt x="2446441" y="306550"/>
                  </a:cubicBezTo>
                  <a:cubicBezTo>
                    <a:pt x="2451207" y="304962"/>
                    <a:pt x="2455973" y="301785"/>
                    <a:pt x="2457561" y="297019"/>
                  </a:cubicBezTo>
                  <a:cubicBezTo>
                    <a:pt x="2511574" y="163576"/>
                    <a:pt x="2616421" y="69849"/>
                    <a:pt x="2746686" y="41254"/>
                  </a:cubicBezTo>
                  <a:cubicBezTo>
                    <a:pt x="2980210" y="-9581"/>
                    <a:pt x="3218500" y="158811"/>
                    <a:pt x="3278866" y="419341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รูปแบบอิสระ: รูปร่าง 55">
              <a:extLst>
                <a:ext uri="{FF2B5EF4-FFF2-40B4-BE49-F238E27FC236}">
                  <a16:creationId xmlns:a16="http://schemas.microsoft.com/office/drawing/2014/main" id="{4383BD30-793D-496C-8CA9-58D32AC1812A}"/>
                </a:ext>
              </a:extLst>
            </p:cNvPr>
            <p:cNvSpPr/>
            <p:nvPr/>
          </p:nvSpPr>
          <p:spPr>
            <a:xfrm>
              <a:off x="7829312" y="582228"/>
              <a:ext cx="634940" cy="331625"/>
            </a:xfrm>
            <a:custGeom>
              <a:avLst/>
              <a:gdLst>
                <a:gd name="connsiteX0" fmla="*/ 98943 w 634940"/>
                <a:gd name="connsiteY0" fmla="*/ 21695 h 331625"/>
                <a:gd name="connsiteX1" fmla="*/ 581877 w 634940"/>
                <a:gd name="connsiteY1" fmla="*/ 218682 h 331625"/>
                <a:gd name="connsiteX2" fmla="*/ 586643 w 634940"/>
                <a:gd name="connsiteY2" fmla="*/ 325118 h 331625"/>
                <a:gd name="connsiteX3" fmla="*/ 9982 w 634940"/>
                <a:gd name="connsiteY3" fmla="*/ 80473 h 331625"/>
                <a:gd name="connsiteX4" fmla="*/ 98943 w 634940"/>
                <a:gd name="connsiteY4" fmla="*/ 21695 h 331625"/>
                <a:gd name="connsiteX5" fmla="*/ 98943 w 634940"/>
                <a:gd name="connsiteY5" fmla="*/ 21695 h 33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4940" h="331625">
                  <a:moveTo>
                    <a:pt x="98943" y="21695"/>
                  </a:moveTo>
                  <a:cubicBezTo>
                    <a:pt x="211733" y="174201"/>
                    <a:pt x="396011" y="245688"/>
                    <a:pt x="581877" y="218682"/>
                  </a:cubicBezTo>
                  <a:cubicBezTo>
                    <a:pt x="650187" y="209150"/>
                    <a:pt x="653364" y="315586"/>
                    <a:pt x="586643" y="325118"/>
                  </a:cubicBezTo>
                  <a:cubicBezTo>
                    <a:pt x="362650" y="358478"/>
                    <a:pt x="143424" y="261574"/>
                    <a:pt x="9982" y="80473"/>
                  </a:cubicBezTo>
                  <a:cubicBezTo>
                    <a:pt x="-29733" y="24872"/>
                    <a:pt x="59228" y="-32318"/>
                    <a:pt x="98943" y="21695"/>
                  </a:cubicBezTo>
                  <a:lnTo>
                    <a:pt x="98943" y="2169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รูปแบบอิสระ: รูปร่าง 56">
              <a:extLst>
                <a:ext uri="{FF2B5EF4-FFF2-40B4-BE49-F238E27FC236}">
                  <a16:creationId xmlns:a16="http://schemas.microsoft.com/office/drawing/2014/main" id="{3C51E553-57D7-4596-98F8-F116610038FF}"/>
                </a:ext>
              </a:extLst>
            </p:cNvPr>
            <p:cNvSpPr/>
            <p:nvPr/>
          </p:nvSpPr>
          <p:spPr>
            <a:xfrm>
              <a:off x="8530038" y="667168"/>
              <a:ext cx="212103" cy="203251"/>
            </a:xfrm>
            <a:custGeom>
              <a:avLst/>
              <a:gdLst>
                <a:gd name="connsiteX0" fmla="*/ 35245 w 212103"/>
                <a:gd name="connsiteY0" fmla="*/ 98792 h 203251"/>
                <a:gd name="connsiteX1" fmla="*/ 111498 w 212103"/>
                <a:gd name="connsiteY1" fmla="*/ 28894 h 203251"/>
                <a:gd name="connsiteX2" fmla="*/ 206814 w 212103"/>
                <a:gd name="connsiteY2" fmla="*/ 78140 h 203251"/>
                <a:gd name="connsiteX3" fmla="*/ 68606 w 212103"/>
                <a:gd name="connsiteY3" fmla="*/ 200463 h 203251"/>
                <a:gd name="connsiteX4" fmla="*/ 35245 w 212103"/>
                <a:gd name="connsiteY4" fmla="*/ 98792 h 203251"/>
                <a:gd name="connsiteX5" fmla="*/ 35245 w 212103"/>
                <a:gd name="connsiteY5" fmla="*/ 98792 h 20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103" h="203251">
                  <a:moveTo>
                    <a:pt x="35245" y="98792"/>
                  </a:moveTo>
                  <a:cubicBezTo>
                    <a:pt x="71783" y="86083"/>
                    <a:pt x="95612" y="62254"/>
                    <a:pt x="111498" y="28894"/>
                  </a:cubicBezTo>
                  <a:cubicBezTo>
                    <a:pt x="140093" y="-33062"/>
                    <a:pt x="235409" y="14596"/>
                    <a:pt x="206814" y="78140"/>
                  </a:cubicBezTo>
                  <a:cubicBezTo>
                    <a:pt x="179808" y="136919"/>
                    <a:pt x="128973" y="179811"/>
                    <a:pt x="68606" y="200463"/>
                  </a:cubicBezTo>
                  <a:cubicBezTo>
                    <a:pt x="3473" y="221115"/>
                    <a:pt x="-29887" y="121033"/>
                    <a:pt x="35245" y="98792"/>
                  </a:cubicBezTo>
                  <a:lnTo>
                    <a:pt x="35245" y="98792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รูปแบบอิสระ: รูปร่าง 57">
              <a:extLst>
                <a:ext uri="{FF2B5EF4-FFF2-40B4-BE49-F238E27FC236}">
                  <a16:creationId xmlns:a16="http://schemas.microsoft.com/office/drawing/2014/main" id="{8BBBC7EE-132E-4288-938B-4A3B30A211F5}"/>
                </a:ext>
              </a:extLst>
            </p:cNvPr>
            <p:cNvSpPr/>
            <p:nvPr/>
          </p:nvSpPr>
          <p:spPr>
            <a:xfrm>
              <a:off x="9082478" y="721081"/>
              <a:ext cx="286734" cy="222497"/>
            </a:xfrm>
            <a:custGeom>
              <a:avLst/>
              <a:gdLst>
                <a:gd name="connsiteX0" fmla="*/ 88060 w 286734"/>
                <a:gd name="connsiteY0" fmla="*/ 14695 h 222497"/>
                <a:gd name="connsiteX1" fmla="*/ 258041 w 286734"/>
                <a:gd name="connsiteY1" fmla="*/ 122720 h 222497"/>
                <a:gd name="connsiteX2" fmla="*/ 281870 w 286734"/>
                <a:gd name="connsiteY2" fmla="*/ 194207 h 222497"/>
                <a:gd name="connsiteX3" fmla="*/ 210383 w 286734"/>
                <a:gd name="connsiteY3" fmla="*/ 218036 h 222497"/>
                <a:gd name="connsiteX4" fmla="*/ 16573 w 286734"/>
                <a:gd name="connsiteY4" fmla="*/ 94125 h 222497"/>
                <a:gd name="connsiteX5" fmla="*/ 88060 w 286734"/>
                <a:gd name="connsiteY5" fmla="*/ 14695 h 222497"/>
                <a:gd name="connsiteX6" fmla="*/ 88060 w 286734"/>
                <a:gd name="connsiteY6" fmla="*/ 14695 h 22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34" h="222497">
                  <a:moveTo>
                    <a:pt x="88060" y="14695"/>
                  </a:moveTo>
                  <a:cubicBezTo>
                    <a:pt x="137307" y="63942"/>
                    <a:pt x="194497" y="98891"/>
                    <a:pt x="258041" y="122720"/>
                  </a:cubicBezTo>
                  <a:cubicBezTo>
                    <a:pt x="285046" y="132252"/>
                    <a:pt x="292989" y="170378"/>
                    <a:pt x="281870" y="194207"/>
                  </a:cubicBezTo>
                  <a:cubicBezTo>
                    <a:pt x="267572" y="222802"/>
                    <a:pt x="237388" y="227568"/>
                    <a:pt x="210383" y="218036"/>
                  </a:cubicBezTo>
                  <a:cubicBezTo>
                    <a:pt x="137307" y="191030"/>
                    <a:pt x="72174" y="148138"/>
                    <a:pt x="16573" y="94125"/>
                  </a:cubicBezTo>
                  <a:cubicBezTo>
                    <a:pt x="-32674" y="46467"/>
                    <a:pt x="38813" y="-32963"/>
                    <a:pt x="88060" y="14695"/>
                  </a:cubicBezTo>
                  <a:lnTo>
                    <a:pt x="88060" y="1469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รูปแบบอิสระ: รูปร่าง 58">
              <a:extLst>
                <a:ext uri="{FF2B5EF4-FFF2-40B4-BE49-F238E27FC236}">
                  <a16:creationId xmlns:a16="http://schemas.microsoft.com/office/drawing/2014/main" id="{63BE56B2-6DCF-4DA0-A5E2-1847AFEFB1D4}"/>
                </a:ext>
              </a:extLst>
            </p:cNvPr>
            <p:cNvSpPr/>
            <p:nvPr/>
          </p:nvSpPr>
          <p:spPr>
            <a:xfrm>
              <a:off x="9396405" y="823406"/>
              <a:ext cx="194855" cy="119713"/>
            </a:xfrm>
            <a:custGeom>
              <a:avLst/>
              <a:gdLst>
                <a:gd name="connsiteX0" fmla="*/ 64847 w 194855"/>
                <a:gd name="connsiteY0" fmla="*/ 10864 h 119713"/>
                <a:gd name="connsiteX1" fmla="*/ 74378 w 194855"/>
                <a:gd name="connsiteY1" fmla="*/ 12452 h 119713"/>
                <a:gd name="connsiteX2" fmla="*/ 95031 w 194855"/>
                <a:gd name="connsiteY2" fmla="*/ 12452 h 119713"/>
                <a:gd name="connsiteX3" fmla="*/ 95031 w 194855"/>
                <a:gd name="connsiteY3" fmla="*/ 12452 h 119713"/>
                <a:gd name="connsiteX4" fmla="*/ 102973 w 194855"/>
                <a:gd name="connsiteY4" fmla="*/ 10864 h 119713"/>
                <a:gd name="connsiteX5" fmla="*/ 114093 w 194855"/>
                <a:gd name="connsiteY5" fmla="*/ 7686 h 119713"/>
                <a:gd name="connsiteX6" fmla="*/ 187169 w 194855"/>
                <a:gd name="connsiteY6" fmla="*/ 23572 h 119713"/>
                <a:gd name="connsiteX7" fmla="*/ 171283 w 194855"/>
                <a:gd name="connsiteY7" fmla="*/ 96648 h 119713"/>
                <a:gd name="connsiteX8" fmla="*/ 41018 w 194855"/>
                <a:gd name="connsiteY8" fmla="*/ 115711 h 119713"/>
                <a:gd name="connsiteX9" fmla="*/ 1303 w 194855"/>
                <a:gd name="connsiteY9" fmla="*/ 52167 h 119713"/>
                <a:gd name="connsiteX10" fmla="*/ 64847 w 194855"/>
                <a:gd name="connsiteY10" fmla="*/ 10864 h 119713"/>
                <a:gd name="connsiteX11" fmla="*/ 64847 w 194855"/>
                <a:gd name="connsiteY11" fmla="*/ 10864 h 119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855" h="119713">
                  <a:moveTo>
                    <a:pt x="64847" y="10864"/>
                  </a:moveTo>
                  <a:cubicBezTo>
                    <a:pt x="64847" y="10864"/>
                    <a:pt x="82321" y="14041"/>
                    <a:pt x="74378" y="12452"/>
                  </a:cubicBezTo>
                  <a:cubicBezTo>
                    <a:pt x="80733" y="12452"/>
                    <a:pt x="88676" y="12452"/>
                    <a:pt x="95031" y="12452"/>
                  </a:cubicBezTo>
                  <a:cubicBezTo>
                    <a:pt x="98207" y="12452"/>
                    <a:pt x="98207" y="12452"/>
                    <a:pt x="95031" y="12452"/>
                  </a:cubicBezTo>
                  <a:cubicBezTo>
                    <a:pt x="98207" y="12452"/>
                    <a:pt x="101384" y="10864"/>
                    <a:pt x="102973" y="10864"/>
                  </a:cubicBezTo>
                  <a:cubicBezTo>
                    <a:pt x="104562" y="10864"/>
                    <a:pt x="120448" y="4509"/>
                    <a:pt x="114093" y="7686"/>
                  </a:cubicBezTo>
                  <a:cubicBezTo>
                    <a:pt x="139511" y="-5022"/>
                    <a:pt x="171283" y="-3434"/>
                    <a:pt x="187169" y="23572"/>
                  </a:cubicBezTo>
                  <a:cubicBezTo>
                    <a:pt x="199878" y="45813"/>
                    <a:pt x="198289" y="83939"/>
                    <a:pt x="171283" y="96648"/>
                  </a:cubicBezTo>
                  <a:cubicBezTo>
                    <a:pt x="129979" y="117300"/>
                    <a:pt x="87088" y="125243"/>
                    <a:pt x="41018" y="115711"/>
                  </a:cubicBezTo>
                  <a:cubicBezTo>
                    <a:pt x="12423" y="109357"/>
                    <a:pt x="-5052" y="80762"/>
                    <a:pt x="1303" y="52167"/>
                  </a:cubicBezTo>
                  <a:cubicBezTo>
                    <a:pt x="7658" y="23572"/>
                    <a:pt x="36252" y="6098"/>
                    <a:pt x="64847" y="10864"/>
                  </a:cubicBezTo>
                  <a:lnTo>
                    <a:pt x="64847" y="10864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84" name="ตัวแทนข้อความ 9">
            <a:extLst>
              <a:ext uri="{FF2B5EF4-FFF2-40B4-BE49-F238E27FC236}">
                <a16:creationId xmlns:a16="http://schemas.microsoft.com/office/drawing/2014/main" id="{8B94D9D7-2F8D-4094-85D7-E8FFAB3EEE6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47334" y="401917"/>
            <a:ext cx="4346171" cy="818831"/>
          </a:xfrm>
        </p:spPr>
        <p:txBody>
          <a:bodyPr>
            <a:noAutofit/>
          </a:bodyPr>
          <a:lstStyle>
            <a:lvl1pPr marL="0" indent="0" algn="ctr"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Rainy Season</a:t>
            </a:r>
          </a:p>
        </p:txBody>
      </p:sp>
      <p:sp>
        <p:nvSpPr>
          <p:cNvPr id="685" name="ตัวแทนข้อความ 9">
            <a:extLst>
              <a:ext uri="{FF2B5EF4-FFF2-40B4-BE49-F238E27FC236}">
                <a16:creationId xmlns:a16="http://schemas.microsoft.com/office/drawing/2014/main" id="{FCF0DF5D-C4B1-4723-BF63-5C99771273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6990" y="2269298"/>
            <a:ext cx="2613830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86" name="ตัวแทนข้อความ 9">
            <a:extLst>
              <a:ext uri="{FF2B5EF4-FFF2-40B4-BE49-F238E27FC236}">
                <a16:creationId xmlns:a16="http://schemas.microsoft.com/office/drawing/2014/main" id="{16BAB9B3-3C1C-4DA6-AB53-27ABC1027C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6991" y="2646606"/>
            <a:ext cx="2613830" cy="1007764"/>
          </a:xfrm>
        </p:spPr>
        <p:txBody>
          <a:bodyPr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has been the industry's standard dummy text ever since the 1500s, when an unknown printer took a galley of type  and scrambled it to make a type specimen book.</a:t>
            </a:r>
          </a:p>
        </p:txBody>
      </p:sp>
      <p:sp>
        <p:nvSpPr>
          <p:cNvPr id="687" name="ตัวแทนข้อความ 9">
            <a:extLst>
              <a:ext uri="{FF2B5EF4-FFF2-40B4-BE49-F238E27FC236}">
                <a16:creationId xmlns:a16="http://schemas.microsoft.com/office/drawing/2014/main" id="{796772AD-4AAE-43D5-84D3-099D86BC2DD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66628" y="1210157"/>
            <a:ext cx="938372" cy="818831"/>
          </a:xfrm>
        </p:spPr>
        <p:txBody>
          <a:bodyPr>
            <a:noAutofit/>
          </a:bodyPr>
          <a:lstStyle>
            <a:lvl1pPr marL="0" indent="0" algn="ctr">
              <a:buNone/>
              <a:defRPr sz="48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688" name="ตัวแทนข้อความ 9">
            <a:extLst>
              <a:ext uri="{FF2B5EF4-FFF2-40B4-BE49-F238E27FC236}">
                <a16:creationId xmlns:a16="http://schemas.microsoft.com/office/drawing/2014/main" id="{5B02F049-41CF-45DE-8768-B328E6012AD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46393" y="2779367"/>
            <a:ext cx="2613830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89" name="ตัวแทนข้อความ 9">
            <a:extLst>
              <a:ext uri="{FF2B5EF4-FFF2-40B4-BE49-F238E27FC236}">
                <a16:creationId xmlns:a16="http://schemas.microsoft.com/office/drawing/2014/main" id="{0B00D234-1CD9-4A6D-8FA4-2576F46514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46394" y="3156675"/>
            <a:ext cx="2613830" cy="1007764"/>
          </a:xfrm>
        </p:spPr>
        <p:txBody>
          <a:bodyPr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has been the industry's standard dummy text ever since the 1500s, when an unknown printer took a galley of type  and scrambled it to make a type specimen book.</a:t>
            </a:r>
          </a:p>
        </p:txBody>
      </p:sp>
      <p:sp>
        <p:nvSpPr>
          <p:cNvPr id="690" name="ตัวแทนข้อความ 9">
            <a:extLst>
              <a:ext uri="{FF2B5EF4-FFF2-40B4-BE49-F238E27FC236}">
                <a16:creationId xmlns:a16="http://schemas.microsoft.com/office/drawing/2014/main" id="{8521446B-5579-4815-A844-FEC2A68DD9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72069" y="1892946"/>
            <a:ext cx="938372" cy="818831"/>
          </a:xfrm>
        </p:spPr>
        <p:txBody>
          <a:bodyPr>
            <a:noAutofit/>
          </a:bodyPr>
          <a:lstStyle>
            <a:lvl1pPr marL="0" indent="0" algn="ctr">
              <a:buNone/>
              <a:defRPr sz="48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691" name="ตัวแทนข้อความ 9">
            <a:extLst>
              <a:ext uri="{FF2B5EF4-FFF2-40B4-BE49-F238E27FC236}">
                <a16:creationId xmlns:a16="http://schemas.microsoft.com/office/drawing/2014/main" id="{4F56E4BB-81D3-4AEF-9E36-735058CC1C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952352" y="2269298"/>
            <a:ext cx="2613830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92" name="ตัวแทนข้อความ 9">
            <a:extLst>
              <a:ext uri="{FF2B5EF4-FFF2-40B4-BE49-F238E27FC236}">
                <a16:creationId xmlns:a16="http://schemas.microsoft.com/office/drawing/2014/main" id="{FE17A3F9-B9CE-4963-BBD8-25B23F0451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952353" y="2646606"/>
            <a:ext cx="2613830" cy="1007764"/>
          </a:xfrm>
        </p:spPr>
        <p:txBody>
          <a:bodyPr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has been the industry's standard dummy text ever since the 1500s, when an unknown printer took a galley of type  and scrambled it to make a type specimen book.</a:t>
            </a:r>
          </a:p>
        </p:txBody>
      </p:sp>
      <p:sp>
        <p:nvSpPr>
          <p:cNvPr id="693" name="ตัวแทนข้อความ 9">
            <a:extLst>
              <a:ext uri="{FF2B5EF4-FFF2-40B4-BE49-F238E27FC236}">
                <a16:creationId xmlns:a16="http://schemas.microsoft.com/office/drawing/2014/main" id="{E0B3D116-3C4F-46D6-A61B-390A86A04BE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81990" y="1210157"/>
            <a:ext cx="938372" cy="818831"/>
          </a:xfrm>
        </p:spPr>
        <p:txBody>
          <a:bodyPr>
            <a:noAutofit/>
          </a:bodyPr>
          <a:lstStyle>
            <a:lvl1pPr marL="0" indent="0" algn="ctr">
              <a:buNone/>
              <a:defRPr sz="48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2695234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รูปภาพ 696">
            <a:extLst>
              <a:ext uri="{FF2B5EF4-FFF2-40B4-BE49-F238E27FC236}">
                <a16:creationId xmlns:a16="http://schemas.microsoft.com/office/drawing/2014/main" id="{62D6156A-BF03-41C2-8B05-0BFE6D87F2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5" name="รูปแบบอิสระ: รูปร่าง 4">
            <a:extLst>
              <a:ext uri="{FF2B5EF4-FFF2-40B4-BE49-F238E27FC236}">
                <a16:creationId xmlns:a16="http://schemas.microsoft.com/office/drawing/2014/main" id="{61B76587-80A3-4B3C-9AC9-2459330D8FFD}"/>
              </a:ext>
            </a:extLst>
          </p:cNvPr>
          <p:cNvSpPr/>
          <p:nvPr/>
        </p:nvSpPr>
        <p:spPr>
          <a:xfrm>
            <a:off x="8686886" y="625362"/>
            <a:ext cx="149027" cy="286558"/>
          </a:xfrm>
          <a:custGeom>
            <a:avLst/>
            <a:gdLst>
              <a:gd name="connsiteX0" fmla="*/ 110960 w 149027"/>
              <a:gd name="connsiteY0" fmla="*/ 20581 h 286558"/>
              <a:gd name="connsiteX1" fmla="*/ 95128 w 149027"/>
              <a:gd name="connsiteY1" fmla="*/ 44329 h 286558"/>
              <a:gd name="connsiteX2" fmla="*/ 80879 w 149027"/>
              <a:gd name="connsiteY2" fmla="*/ 6333 h 286558"/>
              <a:gd name="connsiteX3" fmla="*/ 65047 w 149027"/>
              <a:gd name="connsiteY3" fmla="*/ 44329 h 286558"/>
              <a:gd name="connsiteX4" fmla="*/ 41299 w 149027"/>
              <a:gd name="connsiteY4" fmla="*/ 0 h 286558"/>
              <a:gd name="connsiteX5" fmla="*/ 41299 w 149027"/>
              <a:gd name="connsiteY5" fmla="*/ 0 h 286558"/>
              <a:gd name="connsiteX6" fmla="*/ 15968 w 149027"/>
              <a:gd name="connsiteY6" fmla="*/ 83909 h 286558"/>
              <a:gd name="connsiteX7" fmla="*/ 136 w 149027"/>
              <a:gd name="connsiteY7" fmla="*/ 199483 h 286558"/>
              <a:gd name="connsiteX8" fmla="*/ 50799 w 149027"/>
              <a:gd name="connsiteY8" fmla="*/ 265977 h 286558"/>
              <a:gd name="connsiteX9" fmla="*/ 88795 w 149027"/>
              <a:gd name="connsiteY9" fmla="*/ 286558 h 286558"/>
              <a:gd name="connsiteX10" fmla="*/ 95128 w 149027"/>
              <a:gd name="connsiteY10" fmla="*/ 286558 h 286558"/>
              <a:gd name="connsiteX11" fmla="*/ 131542 w 149027"/>
              <a:gd name="connsiteY11" fmla="*/ 272310 h 286558"/>
              <a:gd name="connsiteX12" fmla="*/ 148956 w 149027"/>
              <a:gd name="connsiteY12" fmla="*/ 221647 h 286558"/>
              <a:gd name="connsiteX13" fmla="*/ 110960 w 149027"/>
              <a:gd name="connsiteY13" fmla="*/ 20581 h 286558"/>
              <a:gd name="connsiteX14" fmla="*/ 55548 w 149027"/>
              <a:gd name="connsiteY14" fmla="*/ 259644 h 286558"/>
              <a:gd name="connsiteX15" fmla="*/ 52382 w 149027"/>
              <a:gd name="connsiteY15" fmla="*/ 253311 h 286558"/>
              <a:gd name="connsiteX16" fmla="*/ 66631 w 149027"/>
              <a:gd name="connsiteY16" fmla="*/ 258061 h 286558"/>
              <a:gd name="connsiteX17" fmla="*/ 58715 w 149027"/>
              <a:gd name="connsiteY17" fmla="*/ 259644 h 286558"/>
              <a:gd name="connsiteX18" fmla="*/ 55548 w 149027"/>
              <a:gd name="connsiteY18" fmla="*/ 259644 h 286558"/>
              <a:gd name="connsiteX19" fmla="*/ 6468 w 149027"/>
              <a:gd name="connsiteY19" fmla="*/ 199483 h 286558"/>
              <a:gd name="connsiteX20" fmla="*/ 41299 w 149027"/>
              <a:gd name="connsiteY20" fmla="*/ 7916 h 286558"/>
              <a:gd name="connsiteX21" fmla="*/ 60298 w 149027"/>
              <a:gd name="connsiteY21" fmla="*/ 53829 h 286558"/>
              <a:gd name="connsiteX22" fmla="*/ 27051 w 149027"/>
              <a:gd name="connsiteY22" fmla="*/ 193150 h 286558"/>
              <a:gd name="connsiteX23" fmla="*/ 41299 w 149027"/>
              <a:gd name="connsiteY23" fmla="*/ 245395 h 286558"/>
              <a:gd name="connsiteX24" fmla="*/ 46048 w 149027"/>
              <a:gd name="connsiteY24" fmla="*/ 258061 h 286558"/>
              <a:gd name="connsiteX25" fmla="*/ 6468 w 149027"/>
              <a:gd name="connsiteY25" fmla="*/ 199483 h 286558"/>
              <a:gd name="connsiteX26" fmla="*/ 141040 w 149027"/>
              <a:gd name="connsiteY26" fmla="*/ 220064 h 286558"/>
              <a:gd name="connsiteX27" fmla="*/ 125208 w 149027"/>
              <a:gd name="connsiteY27" fmla="*/ 267560 h 286558"/>
              <a:gd name="connsiteX28" fmla="*/ 88795 w 149027"/>
              <a:gd name="connsiteY28" fmla="*/ 280226 h 286558"/>
              <a:gd name="connsiteX29" fmla="*/ 58715 w 149027"/>
              <a:gd name="connsiteY29" fmla="*/ 267560 h 286558"/>
              <a:gd name="connsiteX30" fmla="*/ 82463 w 149027"/>
              <a:gd name="connsiteY30" fmla="*/ 261227 h 286558"/>
              <a:gd name="connsiteX31" fmla="*/ 126792 w 149027"/>
              <a:gd name="connsiteY31" fmla="*/ 197899 h 286558"/>
              <a:gd name="connsiteX32" fmla="*/ 98295 w 149027"/>
              <a:gd name="connsiteY32" fmla="*/ 55412 h 286558"/>
              <a:gd name="connsiteX33" fmla="*/ 109376 w 149027"/>
              <a:gd name="connsiteY33" fmla="*/ 30081 h 286558"/>
              <a:gd name="connsiteX34" fmla="*/ 141040 w 149027"/>
              <a:gd name="connsiteY34" fmla="*/ 220064 h 28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027" h="286558">
                <a:moveTo>
                  <a:pt x="110960" y="20581"/>
                </a:moveTo>
                <a:cubicBezTo>
                  <a:pt x="109376" y="20581"/>
                  <a:pt x="106211" y="20581"/>
                  <a:pt x="95128" y="44329"/>
                </a:cubicBezTo>
                <a:cubicBezTo>
                  <a:pt x="88795" y="22165"/>
                  <a:pt x="82463" y="6333"/>
                  <a:pt x="80879" y="6333"/>
                </a:cubicBezTo>
                <a:cubicBezTo>
                  <a:pt x="79296" y="6333"/>
                  <a:pt x="72963" y="22165"/>
                  <a:pt x="65047" y="44329"/>
                </a:cubicBezTo>
                <a:cubicBezTo>
                  <a:pt x="55548" y="18998"/>
                  <a:pt x="46048" y="0"/>
                  <a:pt x="41299" y="0"/>
                </a:cubicBezTo>
                <a:cubicBezTo>
                  <a:pt x="41299" y="0"/>
                  <a:pt x="41299" y="0"/>
                  <a:pt x="41299" y="0"/>
                </a:cubicBezTo>
                <a:cubicBezTo>
                  <a:pt x="39716" y="0"/>
                  <a:pt x="33383" y="0"/>
                  <a:pt x="15968" y="83909"/>
                </a:cubicBezTo>
                <a:cubicBezTo>
                  <a:pt x="11219" y="102908"/>
                  <a:pt x="-1448" y="170985"/>
                  <a:pt x="136" y="199483"/>
                </a:cubicBezTo>
                <a:cubicBezTo>
                  <a:pt x="3303" y="242229"/>
                  <a:pt x="20718" y="264394"/>
                  <a:pt x="50799" y="265977"/>
                </a:cubicBezTo>
                <a:cubicBezTo>
                  <a:pt x="58715" y="277059"/>
                  <a:pt x="71380" y="284975"/>
                  <a:pt x="88795" y="286558"/>
                </a:cubicBezTo>
                <a:cubicBezTo>
                  <a:pt x="90379" y="286558"/>
                  <a:pt x="93544" y="286558"/>
                  <a:pt x="95128" y="286558"/>
                </a:cubicBezTo>
                <a:cubicBezTo>
                  <a:pt x="109376" y="286558"/>
                  <a:pt x="122043" y="281809"/>
                  <a:pt x="131542" y="272310"/>
                </a:cubicBezTo>
                <a:cubicBezTo>
                  <a:pt x="141040" y="261227"/>
                  <a:pt x="147374" y="243812"/>
                  <a:pt x="148956" y="221647"/>
                </a:cubicBezTo>
                <a:cubicBezTo>
                  <a:pt x="150540" y="189983"/>
                  <a:pt x="125208" y="22165"/>
                  <a:pt x="110960" y="20581"/>
                </a:cubicBezTo>
                <a:close/>
                <a:moveTo>
                  <a:pt x="55548" y="259644"/>
                </a:moveTo>
                <a:cubicBezTo>
                  <a:pt x="53964" y="258061"/>
                  <a:pt x="53964" y="254895"/>
                  <a:pt x="52382" y="253311"/>
                </a:cubicBezTo>
                <a:cubicBezTo>
                  <a:pt x="57131" y="256478"/>
                  <a:pt x="60298" y="258061"/>
                  <a:pt x="66631" y="258061"/>
                </a:cubicBezTo>
                <a:cubicBezTo>
                  <a:pt x="63464" y="258061"/>
                  <a:pt x="61880" y="259644"/>
                  <a:pt x="58715" y="259644"/>
                </a:cubicBezTo>
                <a:cubicBezTo>
                  <a:pt x="57131" y="259644"/>
                  <a:pt x="55548" y="259644"/>
                  <a:pt x="55548" y="259644"/>
                </a:cubicBezTo>
                <a:close/>
                <a:moveTo>
                  <a:pt x="6468" y="199483"/>
                </a:moveTo>
                <a:cubicBezTo>
                  <a:pt x="3303" y="158319"/>
                  <a:pt x="31800" y="30081"/>
                  <a:pt x="41299" y="7916"/>
                </a:cubicBezTo>
                <a:cubicBezTo>
                  <a:pt x="44466" y="14249"/>
                  <a:pt x="52382" y="31664"/>
                  <a:pt x="60298" y="53829"/>
                </a:cubicBezTo>
                <a:cubicBezTo>
                  <a:pt x="46048" y="99741"/>
                  <a:pt x="28634" y="166235"/>
                  <a:pt x="27051" y="193150"/>
                </a:cubicBezTo>
                <a:cubicBezTo>
                  <a:pt x="27051" y="216898"/>
                  <a:pt x="31800" y="234313"/>
                  <a:pt x="41299" y="245395"/>
                </a:cubicBezTo>
                <a:cubicBezTo>
                  <a:pt x="42883" y="250145"/>
                  <a:pt x="44466" y="254895"/>
                  <a:pt x="46048" y="258061"/>
                </a:cubicBezTo>
                <a:cubicBezTo>
                  <a:pt x="22300" y="256478"/>
                  <a:pt x="9635" y="237479"/>
                  <a:pt x="6468" y="199483"/>
                </a:cubicBezTo>
                <a:close/>
                <a:moveTo>
                  <a:pt x="141040" y="220064"/>
                </a:moveTo>
                <a:cubicBezTo>
                  <a:pt x="139458" y="240646"/>
                  <a:pt x="134708" y="256478"/>
                  <a:pt x="125208" y="267560"/>
                </a:cubicBezTo>
                <a:cubicBezTo>
                  <a:pt x="117292" y="277059"/>
                  <a:pt x="104627" y="281809"/>
                  <a:pt x="88795" y="280226"/>
                </a:cubicBezTo>
                <a:cubicBezTo>
                  <a:pt x="76130" y="278642"/>
                  <a:pt x="65047" y="273893"/>
                  <a:pt x="58715" y="267560"/>
                </a:cubicBezTo>
                <a:cubicBezTo>
                  <a:pt x="68214" y="267560"/>
                  <a:pt x="76130" y="264394"/>
                  <a:pt x="82463" y="261227"/>
                </a:cubicBezTo>
                <a:cubicBezTo>
                  <a:pt x="110960" y="259644"/>
                  <a:pt x="125208" y="237479"/>
                  <a:pt x="126792" y="197899"/>
                </a:cubicBezTo>
                <a:cubicBezTo>
                  <a:pt x="126792" y="170985"/>
                  <a:pt x="112543" y="102908"/>
                  <a:pt x="98295" y="55412"/>
                </a:cubicBezTo>
                <a:cubicBezTo>
                  <a:pt x="103044" y="44329"/>
                  <a:pt x="107794" y="34830"/>
                  <a:pt x="109376" y="30081"/>
                </a:cubicBezTo>
                <a:cubicBezTo>
                  <a:pt x="118876" y="49079"/>
                  <a:pt x="145791" y="178901"/>
                  <a:pt x="141040" y="22006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รูปแบบอิสระ: รูปร่าง 5">
            <a:extLst>
              <a:ext uri="{FF2B5EF4-FFF2-40B4-BE49-F238E27FC236}">
                <a16:creationId xmlns:a16="http://schemas.microsoft.com/office/drawing/2014/main" id="{437CBF74-B807-4CEA-9AED-583A8DABE150}"/>
              </a:ext>
            </a:extLst>
          </p:cNvPr>
          <p:cNvSpPr/>
          <p:nvPr/>
        </p:nvSpPr>
        <p:spPr>
          <a:xfrm>
            <a:off x="8618864" y="1385296"/>
            <a:ext cx="101612" cy="193150"/>
          </a:xfrm>
          <a:custGeom>
            <a:avLst/>
            <a:gdLst>
              <a:gd name="connsiteX0" fmla="*/ 91906 w 101612"/>
              <a:gd name="connsiteY0" fmla="*/ 71244 h 193150"/>
              <a:gd name="connsiteX1" fmla="*/ 76074 w 101612"/>
              <a:gd name="connsiteY1" fmla="*/ 14249 h 193150"/>
              <a:gd name="connsiteX2" fmla="*/ 64992 w 101612"/>
              <a:gd name="connsiteY2" fmla="*/ 30081 h 193150"/>
              <a:gd name="connsiteX3" fmla="*/ 55493 w 101612"/>
              <a:gd name="connsiteY3" fmla="*/ 4750 h 193150"/>
              <a:gd name="connsiteX4" fmla="*/ 44410 w 101612"/>
              <a:gd name="connsiteY4" fmla="*/ 30081 h 193150"/>
              <a:gd name="connsiteX5" fmla="*/ 28578 w 101612"/>
              <a:gd name="connsiteY5" fmla="*/ 0 h 193150"/>
              <a:gd name="connsiteX6" fmla="*/ 28578 w 101612"/>
              <a:gd name="connsiteY6" fmla="*/ 0 h 193150"/>
              <a:gd name="connsiteX7" fmla="*/ 81 w 101612"/>
              <a:gd name="connsiteY7" fmla="*/ 134572 h 193150"/>
              <a:gd name="connsiteX8" fmla="*/ 34910 w 101612"/>
              <a:gd name="connsiteY8" fmla="*/ 178901 h 193150"/>
              <a:gd name="connsiteX9" fmla="*/ 60242 w 101612"/>
              <a:gd name="connsiteY9" fmla="*/ 193150 h 193150"/>
              <a:gd name="connsiteX10" fmla="*/ 64992 w 101612"/>
              <a:gd name="connsiteY10" fmla="*/ 193150 h 193150"/>
              <a:gd name="connsiteX11" fmla="*/ 101405 w 101612"/>
              <a:gd name="connsiteY11" fmla="*/ 148821 h 193150"/>
              <a:gd name="connsiteX12" fmla="*/ 91906 w 101612"/>
              <a:gd name="connsiteY12" fmla="*/ 71244 h 193150"/>
              <a:gd name="connsiteX13" fmla="*/ 38077 w 101612"/>
              <a:gd name="connsiteY13" fmla="*/ 175735 h 193150"/>
              <a:gd name="connsiteX14" fmla="*/ 36494 w 101612"/>
              <a:gd name="connsiteY14" fmla="*/ 170985 h 193150"/>
              <a:gd name="connsiteX15" fmla="*/ 45993 w 101612"/>
              <a:gd name="connsiteY15" fmla="*/ 174152 h 193150"/>
              <a:gd name="connsiteX16" fmla="*/ 41244 w 101612"/>
              <a:gd name="connsiteY16" fmla="*/ 175735 h 193150"/>
              <a:gd name="connsiteX17" fmla="*/ 38077 w 101612"/>
              <a:gd name="connsiteY17" fmla="*/ 175735 h 193150"/>
              <a:gd name="connsiteX18" fmla="*/ 4830 w 101612"/>
              <a:gd name="connsiteY18" fmla="*/ 136155 h 193150"/>
              <a:gd name="connsiteX19" fmla="*/ 28578 w 101612"/>
              <a:gd name="connsiteY19" fmla="*/ 6333 h 193150"/>
              <a:gd name="connsiteX20" fmla="*/ 41244 w 101612"/>
              <a:gd name="connsiteY20" fmla="*/ 37997 h 193150"/>
              <a:gd name="connsiteX21" fmla="*/ 19078 w 101612"/>
              <a:gd name="connsiteY21" fmla="*/ 131405 h 193150"/>
              <a:gd name="connsiteX22" fmla="*/ 28578 w 101612"/>
              <a:gd name="connsiteY22" fmla="*/ 166236 h 193150"/>
              <a:gd name="connsiteX23" fmla="*/ 31745 w 101612"/>
              <a:gd name="connsiteY23" fmla="*/ 175735 h 193150"/>
              <a:gd name="connsiteX24" fmla="*/ 4830 w 101612"/>
              <a:gd name="connsiteY24" fmla="*/ 136155 h 193150"/>
              <a:gd name="connsiteX25" fmla="*/ 96656 w 101612"/>
              <a:gd name="connsiteY25" fmla="*/ 150404 h 193150"/>
              <a:gd name="connsiteX26" fmla="*/ 61825 w 101612"/>
              <a:gd name="connsiteY26" fmla="*/ 189984 h 193150"/>
              <a:gd name="connsiteX27" fmla="*/ 41244 w 101612"/>
              <a:gd name="connsiteY27" fmla="*/ 180484 h 193150"/>
              <a:gd name="connsiteX28" fmla="*/ 57076 w 101612"/>
              <a:gd name="connsiteY28" fmla="*/ 175735 h 193150"/>
              <a:gd name="connsiteX29" fmla="*/ 87157 w 101612"/>
              <a:gd name="connsiteY29" fmla="*/ 132989 h 193150"/>
              <a:gd name="connsiteX30" fmla="*/ 68158 w 101612"/>
              <a:gd name="connsiteY30" fmla="*/ 36414 h 193150"/>
              <a:gd name="connsiteX31" fmla="*/ 76074 w 101612"/>
              <a:gd name="connsiteY31" fmla="*/ 18999 h 193150"/>
              <a:gd name="connsiteX32" fmla="*/ 96656 w 101612"/>
              <a:gd name="connsiteY32" fmla="*/ 150404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612" h="193150">
                <a:moveTo>
                  <a:pt x="91906" y="71244"/>
                </a:moveTo>
                <a:cubicBezTo>
                  <a:pt x="80824" y="14249"/>
                  <a:pt x="77657" y="14249"/>
                  <a:pt x="76074" y="14249"/>
                </a:cubicBezTo>
                <a:cubicBezTo>
                  <a:pt x="74490" y="14249"/>
                  <a:pt x="72908" y="14249"/>
                  <a:pt x="64992" y="30081"/>
                </a:cubicBezTo>
                <a:cubicBezTo>
                  <a:pt x="60242" y="15832"/>
                  <a:pt x="57076" y="4750"/>
                  <a:pt x="55493" y="4750"/>
                </a:cubicBezTo>
                <a:cubicBezTo>
                  <a:pt x="53909" y="4750"/>
                  <a:pt x="49160" y="15832"/>
                  <a:pt x="44410" y="30081"/>
                </a:cubicBezTo>
                <a:cubicBezTo>
                  <a:pt x="38077" y="12666"/>
                  <a:pt x="31745" y="0"/>
                  <a:pt x="28578" y="0"/>
                </a:cubicBezTo>
                <a:cubicBezTo>
                  <a:pt x="28578" y="0"/>
                  <a:pt x="28578" y="0"/>
                  <a:pt x="28578" y="0"/>
                </a:cubicBezTo>
                <a:cubicBezTo>
                  <a:pt x="20662" y="0"/>
                  <a:pt x="-1503" y="110824"/>
                  <a:pt x="81" y="134572"/>
                </a:cubicBezTo>
                <a:cubicBezTo>
                  <a:pt x="1663" y="163069"/>
                  <a:pt x="14329" y="178901"/>
                  <a:pt x="34910" y="178901"/>
                </a:cubicBezTo>
                <a:cubicBezTo>
                  <a:pt x="39661" y="186817"/>
                  <a:pt x="49160" y="191567"/>
                  <a:pt x="60242" y="193150"/>
                </a:cubicBezTo>
                <a:cubicBezTo>
                  <a:pt x="61825" y="193150"/>
                  <a:pt x="63409" y="193150"/>
                  <a:pt x="64992" y="193150"/>
                </a:cubicBezTo>
                <a:cubicBezTo>
                  <a:pt x="87157" y="193150"/>
                  <a:pt x="98238" y="178901"/>
                  <a:pt x="101405" y="148821"/>
                </a:cubicBezTo>
                <a:cubicBezTo>
                  <a:pt x="102989" y="129822"/>
                  <a:pt x="95073" y="85493"/>
                  <a:pt x="91906" y="71244"/>
                </a:cubicBezTo>
                <a:close/>
                <a:moveTo>
                  <a:pt x="38077" y="175735"/>
                </a:moveTo>
                <a:cubicBezTo>
                  <a:pt x="38077" y="174152"/>
                  <a:pt x="36494" y="172569"/>
                  <a:pt x="36494" y="170985"/>
                </a:cubicBezTo>
                <a:cubicBezTo>
                  <a:pt x="39661" y="172569"/>
                  <a:pt x="42826" y="174152"/>
                  <a:pt x="45993" y="174152"/>
                </a:cubicBezTo>
                <a:cubicBezTo>
                  <a:pt x="44410" y="174152"/>
                  <a:pt x="42826" y="174152"/>
                  <a:pt x="41244" y="175735"/>
                </a:cubicBezTo>
                <a:cubicBezTo>
                  <a:pt x="39661" y="175735"/>
                  <a:pt x="38077" y="175735"/>
                  <a:pt x="38077" y="175735"/>
                </a:cubicBezTo>
                <a:close/>
                <a:moveTo>
                  <a:pt x="4830" y="136155"/>
                </a:moveTo>
                <a:cubicBezTo>
                  <a:pt x="3246" y="109241"/>
                  <a:pt x="22245" y="20582"/>
                  <a:pt x="28578" y="6333"/>
                </a:cubicBezTo>
                <a:cubicBezTo>
                  <a:pt x="31745" y="11083"/>
                  <a:pt x="36494" y="22165"/>
                  <a:pt x="41244" y="37997"/>
                </a:cubicBezTo>
                <a:cubicBezTo>
                  <a:pt x="31745" y="69661"/>
                  <a:pt x="19078" y="113990"/>
                  <a:pt x="19078" y="131405"/>
                </a:cubicBezTo>
                <a:cubicBezTo>
                  <a:pt x="19078" y="147237"/>
                  <a:pt x="22245" y="159903"/>
                  <a:pt x="28578" y="166236"/>
                </a:cubicBezTo>
                <a:cubicBezTo>
                  <a:pt x="28578" y="169402"/>
                  <a:pt x="30161" y="172569"/>
                  <a:pt x="31745" y="175735"/>
                </a:cubicBezTo>
                <a:cubicBezTo>
                  <a:pt x="15913" y="174152"/>
                  <a:pt x="6413" y="161486"/>
                  <a:pt x="4830" y="136155"/>
                </a:cubicBezTo>
                <a:close/>
                <a:moveTo>
                  <a:pt x="96656" y="150404"/>
                </a:moveTo>
                <a:cubicBezTo>
                  <a:pt x="93489" y="178901"/>
                  <a:pt x="82406" y="191567"/>
                  <a:pt x="61825" y="189984"/>
                </a:cubicBezTo>
                <a:cubicBezTo>
                  <a:pt x="52326" y="189984"/>
                  <a:pt x="45993" y="186817"/>
                  <a:pt x="41244" y="180484"/>
                </a:cubicBezTo>
                <a:cubicBezTo>
                  <a:pt x="47577" y="180484"/>
                  <a:pt x="52326" y="178901"/>
                  <a:pt x="57076" y="175735"/>
                </a:cubicBezTo>
                <a:cubicBezTo>
                  <a:pt x="76074" y="174152"/>
                  <a:pt x="85573" y="159903"/>
                  <a:pt x="87157" y="132989"/>
                </a:cubicBezTo>
                <a:cubicBezTo>
                  <a:pt x="87157" y="113990"/>
                  <a:pt x="77657" y="68077"/>
                  <a:pt x="68158" y="36414"/>
                </a:cubicBezTo>
                <a:cubicBezTo>
                  <a:pt x="71325" y="28498"/>
                  <a:pt x="74490" y="22165"/>
                  <a:pt x="76074" y="18999"/>
                </a:cubicBezTo>
                <a:cubicBezTo>
                  <a:pt x="82406" y="34831"/>
                  <a:pt x="99822" y="121906"/>
                  <a:pt x="96656" y="15040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รูปแบบอิสระ: รูปร่าง 7">
            <a:extLst>
              <a:ext uri="{FF2B5EF4-FFF2-40B4-BE49-F238E27FC236}">
                <a16:creationId xmlns:a16="http://schemas.microsoft.com/office/drawing/2014/main" id="{D3B61CD5-03B4-4C56-9028-A16323A0227B}"/>
              </a:ext>
            </a:extLst>
          </p:cNvPr>
          <p:cNvSpPr/>
          <p:nvPr/>
        </p:nvSpPr>
        <p:spPr>
          <a:xfrm>
            <a:off x="310308" y="1844423"/>
            <a:ext cx="100120" cy="193150"/>
          </a:xfrm>
          <a:custGeom>
            <a:avLst/>
            <a:gdLst>
              <a:gd name="connsiteX0" fmla="*/ 75993 w 100120"/>
              <a:gd name="connsiteY0" fmla="*/ 14249 h 193150"/>
              <a:gd name="connsiteX1" fmla="*/ 64911 w 100120"/>
              <a:gd name="connsiteY1" fmla="*/ 30081 h 193150"/>
              <a:gd name="connsiteX2" fmla="*/ 55412 w 100120"/>
              <a:gd name="connsiteY2" fmla="*/ 4750 h 193150"/>
              <a:gd name="connsiteX3" fmla="*/ 44329 w 100120"/>
              <a:gd name="connsiteY3" fmla="*/ 30081 h 193150"/>
              <a:gd name="connsiteX4" fmla="*/ 28497 w 100120"/>
              <a:gd name="connsiteY4" fmla="*/ 0 h 193150"/>
              <a:gd name="connsiteX5" fmla="*/ 28497 w 100120"/>
              <a:gd name="connsiteY5" fmla="*/ 0 h 193150"/>
              <a:gd name="connsiteX6" fmla="*/ 11082 w 100120"/>
              <a:gd name="connsiteY6" fmla="*/ 56995 h 193150"/>
              <a:gd name="connsiteX7" fmla="*/ 0 w 100120"/>
              <a:gd name="connsiteY7" fmla="*/ 134572 h 193150"/>
              <a:gd name="connsiteX8" fmla="*/ 34830 w 100120"/>
              <a:gd name="connsiteY8" fmla="*/ 178901 h 193150"/>
              <a:gd name="connsiteX9" fmla="*/ 60161 w 100120"/>
              <a:gd name="connsiteY9" fmla="*/ 193150 h 193150"/>
              <a:gd name="connsiteX10" fmla="*/ 64911 w 100120"/>
              <a:gd name="connsiteY10" fmla="*/ 193150 h 193150"/>
              <a:gd name="connsiteX11" fmla="*/ 88659 w 100120"/>
              <a:gd name="connsiteY11" fmla="*/ 183651 h 193150"/>
              <a:gd name="connsiteX12" fmla="*/ 99741 w 100120"/>
              <a:gd name="connsiteY12" fmla="*/ 148821 h 193150"/>
              <a:gd name="connsiteX13" fmla="*/ 75993 w 100120"/>
              <a:gd name="connsiteY13" fmla="*/ 14249 h 193150"/>
              <a:gd name="connsiteX14" fmla="*/ 37997 w 100120"/>
              <a:gd name="connsiteY14" fmla="*/ 175735 h 193150"/>
              <a:gd name="connsiteX15" fmla="*/ 36413 w 100120"/>
              <a:gd name="connsiteY15" fmla="*/ 170985 h 193150"/>
              <a:gd name="connsiteX16" fmla="*/ 45913 w 100120"/>
              <a:gd name="connsiteY16" fmla="*/ 174152 h 193150"/>
              <a:gd name="connsiteX17" fmla="*/ 41163 w 100120"/>
              <a:gd name="connsiteY17" fmla="*/ 175735 h 193150"/>
              <a:gd name="connsiteX18" fmla="*/ 37997 w 100120"/>
              <a:gd name="connsiteY18" fmla="*/ 175735 h 193150"/>
              <a:gd name="connsiteX19" fmla="*/ 6333 w 100120"/>
              <a:gd name="connsiteY19" fmla="*/ 134572 h 193150"/>
              <a:gd name="connsiteX20" fmla="*/ 30081 w 100120"/>
              <a:gd name="connsiteY20" fmla="*/ 4750 h 193150"/>
              <a:gd name="connsiteX21" fmla="*/ 42746 w 100120"/>
              <a:gd name="connsiteY21" fmla="*/ 36414 h 193150"/>
              <a:gd name="connsiteX22" fmla="*/ 20581 w 100120"/>
              <a:gd name="connsiteY22" fmla="*/ 129822 h 193150"/>
              <a:gd name="connsiteX23" fmla="*/ 30081 w 100120"/>
              <a:gd name="connsiteY23" fmla="*/ 164653 h 193150"/>
              <a:gd name="connsiteX24" fmla="*/ 33247 w 100120"/>
              <a:gd name="connsiteY24" fmla="*/ 174152 h 193150"/>
              <a:gd name="connsiteX25" fmla="*/ 6333 w 100120"/>
              <a:gd name="connsiteY25" fmla="*/ 134572 h 193150"/>
              <a:gd name="connsiteX26" fmla="*/ 96575 w 100120"/>
              <a:gd name="connsiteY26" fmla="*/ 148821 h 193150"/>
              <a:gd name="connsiteX27" fmla="*/ 85493 w 100120"/>
              <a:gd name="connsiteY27" fmla="*/ 180484 h 193150"/>
              <a:gd name="connsiteX28" fmla="*/ 60161 w 100120"/>
              <a:gd name="connsiteY28" fmla="*/ 188400 h 193150"/>
              <a:gd name="connsiteX29" fmla="*/ 39580 w 100120"/>
              <a:gd name="connsiteY29" fmla="*/ 178901 h 193150"/>
              <a:gd name="connsiteX30" fmla="*/ 55412 w 100120"/>
              <a:gd name="connsiteY30" fmla="*/ 174152 h 193150"/>
              <a:gd name="connsiteX31" fmla="*/ 85493 w 100120"/>
              <a:gd name="connsiteY31" fmla="*/ 131405 h 193150"/>
              <a:gd name="connsiteX32" fmla="*/ 66494 w 100120"/>
              <a:gd name="connsiteY32" fmla="*/ 34831 h 193150"/>
              <a:gd name="connsiteX33" fmla="*/ 74410 w 100120"/>
              <a:gd name="connsiteY33" fmla="*/ 17415 h 193150"/>
              <a:gd name="connsiteX34" fmla="*/ 96575 w 100120"/>
              <a:gd name="connsiteY34" fmla="*/ 148821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20" h="193150">
                <a:moveTo>
                  <a:pt x="75993" y="14249"/>
                </a:moveTo>
                <a:cubicBezTo>
                  <a:pt x="74410" y="14249"/>
                  <a:pt x="72827" y="14249"/>
                  <a:pt x="64911" y="30081"/>
                </a:cubicBezTo>
                <a:cubicBezTo>
                  <a:pt x="60161" y="15832"/>
                  <a:pt x="56995" y="4750"/>
                  <a:pt x="55412" y="4750"/>
                </a:cubicBezTo>
                <a:cubicBezTo>
                  <a:pt x="53829" y="4750"/>
                  <a:pt x="49079" y="15832"/>
                  <a:pt x="44329" y="30081"/>
                </a:cubicBezTo>
                <a:cubicBezTo>
                  <a:pt x="37997" y="12666"/>
                  <a:pt x="31664" y="0"/>
                  <a:pt x="28497" y="0"/>
                </a:cubicBezTo>
                <a:cubicBezTo>
                  <a:pt x="28497" y="0"/>
                  <a:pt x="28497" y="0"/>
                  <a:pt x="28497" y="0"/>
                </a:cubicBezTo>
                <a:cubicBezTo>
                  <a:pt x="26914" y="0"/>
                  <a:pt x="22165" y="0"/>
                  <a:pt x="11082" y="56995"/>
                </a:cubicBezTo>
                <a:cubicBezTo>
                  <a:pt x="7916" y="69661"/>
                  <a:pt x="0" y="115573"/>
                  <a:pt x="0" y="134572"/>
                </a:cubicBezTo>
                <a:cubicBezTo>
                  <a:pt x="1583" y="163069"/>
                  <a:pt x="14249" y="178901"/>
                  <a:pt x="34830" y="178901"/>
                </a:cubicBezTo>
                <a:cubicBezTo>
                  <a:pt x="39580" y="186817"/>
                  <a:pt x="49079" y="191567"/>
                  <a:pt x="60161" y="193150"/>
                </a:cubicBezTo>
                <a:cubicBezTo>
                  <a:pt x="61745" y="193150"/>
                  <a:pt x="63328" y="193150"/>
                  <a:pt x="64911" y="193150"/>
                </a:cubicBezTo>
                <a:cubicBezTo>
                  <a:pt x="74410" y="193150"/>
                  <a:pt x="82326" y="189984"/>
                  <a:pt x="88659" y="183651"/>
                </a:cubicBezTo>
                <a:cubicBezTo>
                  <a:pt x="94992" y="175735"/>
                  <a:pt x="99741" y="164653"/>
                  <a:pt x="99741" y="148821"/>
                </a:cubicBezTo>
                <a:cubicBezTo>
                  <a:pt x="102908" y="128239"/>
                  <a:pt x="85493" y="14249"/>
                  <a:pt x="75993" y="14249"/>
                </a:cubicBezTo>
                <a:close/>
                <a:moveTo>
                  <a:pt x="37997" y="175735"/>
                </a:moveTo>
                <a:cubicBezTo>
                  <a:pt x="37997" y="174152"/>
                  <a:pt x="36413" y="172569"/>
                  <a:pt x="36413" y="170985"/>
                </a:cubicBezTo>
                <a:cubicBezTo>
                  <a:pt x="39580" y="172569"/>
                  <a:pt x="42746" y="174152"/>
                  <a:pt x="45913" y="174152"/>
                </a:cubicBezTo>
                <a:cubicBezTo>
                  <a:pt x="44329" y="174152"/>
                  <a:pt x="42746" y="174152"/>
                  <a:pt x="41163" y="175735"/>
                </a:cubicBezTo>
                <a:cubicBezTo>
                  <a:pt x="39580" y="175735"/>
                  <a:pt x="39580" y="175735"/>
                  <a:pt x="37997" y="175735"/>
                </a:cubicBezTo>
                <a:close/>
                <a:moveTo>
                  <a:pt x="6333" y="134572"/>
                </a:moveTo>
                <a:cubicBezTo>
                  <a:pt x="4749" y="107657"/>
                  <a:pt x="23748" y="18999"/>
                  <a:pt x="30081" y="4750"/>
                </a:cubicBezTo>
                <a:cubicBezTo>
                  <a:pt x="33247" y="9499"/>
                  <a:pt x="37997" y="20582"/>
                  <a:pt x="42746" y="36414"/>
                </a:cubicBezTo>
                <a:cubicBezTo>
                  <a:pt x="33247" y="68077"/>
                  <a:pt x="20581" y="112407"/>
                  <a:pt x="20581" y="129822"/>
                </a:cubicBezTo>
                <a:cubicBezTo>
                  <a:pt x="20581" y="145654"/>
                  <a:pt x="23748" y="158320"/>
                  <a:pt x="30081" y="164653"/>
                </a:cubicBezTo>
                <a:cubicBezTo>
                  <a:pt x="30081" y="167819"/>
                  <a:pt x="31664" y="170985"/>
                  <a:pt x="33247" y="174152"/>
                </a:cubicBezTo>
                <a:cubicBezTo>
                  <a:pt x="17415" y="174152"/>
                  <a:pt x="7916" y="159903"/>
                  <a:pt x="6333" y="134572"/>
                </a:cubicBezTo>
                <a:close/>
                <a:moveTo>
                  <a:pt x="96575" y="148821"/>
                </a:moveTo>
                <a:cubicBezTo>
                  <a:pt x="94992" y="163069"/>
                  <a:pt x="91825" y="174152"/>
                  <a:pt x="85493" y="180484"/>
                </a:cubicBezTo>
                <a:cubicBezTo>
                  <a:pt x="79160" y="186817"/>
                  <a:pt x="71244" y="189984"/>
                  <a:pt x="60161" y="188400"/>
                </a:cubicBezTo>
                <a:cubicBezTo>
                  <a:pt x="50662" y="188400"/>
                  <a:pt x="44329" y="185234"/>
                  <a:pt x="39580" y="178901"/>
                </a:cubicBezTo>
                <a:cubicBezTo>
                  <a:pt x="45913" y="178901"/>
                  <a:pt x="50662" y="177318"/>
                  <a:pt x="55412" y="174152"/>
                </a:cubicBezTo>
                <a:cubicBezTo>
                  <a:pt x="74410" y="172569"/>
                  <a:pt x="83909" y="158320"/>
                  <a:pt x="85493" y="131405"/>
                </a:cubicBezTo>
                <a:cubicBezTo>
                  <a:pt x="85493" y="112407"/>
                  <a:pt x="75993" y="66494"/>
                  <a:pt x="66494" y="34831"/>
                </a:cubicBezTo>
                <a:cubicBezTo>
                  <a:pt x="69661" y="26915"/>
                  <a:pt x="72827" y="20582"/>
                  <a:pt x="74410" y="17415"/>
                </a:cubicBezTo>
                <a:cubicBezTo>
                  <a:pt x="82326" y="33247"/>
                  <a:pt x="99741" y="121906"/>
                  <a:pt x="96575" y="148821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รูปแบบอิสระ: รูปร่าง 8">
            <a:extLst>
              <a:ext uri="{FF2B5EF4-FFF2-40B4-BE49-F238E27FC236}">
                <a16:creationId xmlns:a16="http://schemas.microsoft.com/office/drawing/2014/main" id="{5BCC539B-43D3-46B5-87A5-55225C35D92F}"/>
              </a:ext>
            </a:extLst>
          </p:cNvPr>
          <p:cNvSpPr/>
          <p:nvPr/>
        </p:nvSpPr>
        <p:spPr>
          <a:xfrm>
            <a:off x="167820" y="1179481"/>
            <a:ext cx="100120" cy="193150"/>
          </a:xfrm>
          <a:custGeom>
            <a:avLst/>
            <a:gdLst>
              <a:gd name="connsiteX0" fmla="*/ 75993 w 100120"/>
              <a:gd name="connsiteY0" fmla="*/ 14249 h 193150"/>
              <a:gd name="connsiteX1" fmla="*/ 64911 w 100120"/>
              <a:gd name="connsiteY1" fmla="*/ 30081 h 193150"/>
              <a:gd name="connsiteX2" fmla="*/ 55412 w 100120"/>
              <a:gd name="connsiteY2" fmla="*/ 4750 h 193150"/>
              <a:gd name="connsiteX3" fmla="*/ 44329 w 100120"/>
              <a:gd name="connsiteY3" fmla="*/ 30081 h 193150"/>
              <a:gd name="connsiteX4" fmla="*/ 28497 w 100120"/>
              <a:gd name="connsiteY4" fmla="*/ 0 h 193150"/>
              <a:gd name="connsiteX5" fmla="*/ 28497 w 100120"/>
              <a:gd name="connsiteY5" fmla="*/ 0 h 193150"/>
              <a:gd name="connsiteX6" fmla="*/ 11082 w 100120"/>
              <a:gd name="connsiteY6" fmla="*/ 56995 h 193150"/>
              <a:gd name="connsiteX7" fmla="*/ 0 w 100120"/>
              <a:gd name="connsiteY7" fmla="*/ 134572 h 193150"/>
              <a:gd name="connsiteX8" fmla="*/ 34830 w 100120"/>
              <a:gd name="connsiteY8" fmla="*/ 178901 h 193150"/>
              <a:gd name="connsiteX9" fmla="*/ 60161 w 100120"/>
              <a:gd name="connsiteY9" fmla="*/ 193150 h 193150"/>
              <a:gd name="connsiteX10" fmla="*/ 64911 w 100120"/>
              <a:gd name="connsiteY10" fmla="*/ 193150 h 193150"/>
              <a:gd name="connsiteX11" fmla="*/ 88659 w 100120"/>
              <a:gd name="connsiteY11" fmla="*/ 183651 h 193150"/>
              <a:gd name="connsiteX12" fmla="*/ 99741 w 100120"/>
              <a:gd name="connsiteY12" fmla="*/ 148821 h 193150"/>
              <a:gd name="connsiteX13" fmla="*/ 75993 w 100120"/>
              <a:gd name="connsiteY13" fmla="*/ 14249 h 193150"/>
              <a:gd name="connsiteX14" fmla="*/ 37997 w 100120"/>
              <a:gd name="connsiteY14" fmla="*/ 175735 h 193150"/>
              <a:gd name="connsiteX15" fmla="*/ 36413 w 100120"/>
              <a:gd name="connsiteY15" fmla="*/ 170985 h 193150"/>
              <a:gd name="connsiteX16" fmla="*/ 45913 w 100120"/>
              <a:gd name="connsiteY16" fmla="*/ 174152 h 193150"/>
              <a:gd name="connsiteX17" fmla="*/ 41163 w 100120"/>
              <a:gd name="connsiteY17" fmla="*/ 175735 h 193150"/>
              <a:gd name="connsiteX18" fmla="*/ 37997 w 100120"/>
              <a:gd name="connsiteY18" fmla="*/ 175735 h 193150"/>
              <a:gd name="connsiteX19" fmla="*/ 6333 w 100120"/>
              <a:gd name="connsiteY19" fmla="*/ 134572 h 193150"/>
              <a:gd name="connsiteX20" fmla="*/ 30081 w 100120"/>
              <a:gd name="connsiteY20" fmla="*/ 4750 h 193150"/>
              <a:gd name="connsiteX21" fmla="*/ 42746 w 100120"/>
              <a:gd name="connsiteY21" fmla="*/ 36414 h 193150"/>
              <a:gd name="connsiteX22" fmla="*/ 20581 w 100120"/>
              <a:gd name="connsiteY22" fmla="*/ 129822 h 193150"/>
              <a:gd name="connsiteX23" fmla="*/ 30081 w 100120"/>
              <a:gd name="connsiteY23" fmla="*/ 164653 h 193150"/>
              <a:gd name="connsiteX24" fmla="*/ 33247 w 100120"/>
              <a:gd name="connsiteY24" fmla="*/ 174152 h 193150"/>
              <a:gd name="connsiteX25" fmla="*/ 6333 w 100120"/>
              <a:gd name="connsiteY25" fmla="*/ 134572 h 193150"/>
              <a:gd name="connsiteX26" fmla="*/ 96575 w 100120"/>
              <a:gd name="connsiteY26" fmla="*/ 148821 h 193150"/>
              <a:gd name="connsiteX27" fmla="*/ 85493 w 100120"/>
              <a:gd name="connsiteY27" fmla="*/ 180484 h 193150"/>
              <a:gd name="connsiteX28" fmla="*/ 60161 w 100120"/>
              <a:gd name="connsiteY28" fmla="*/ 188400 h 193150"/>
              <a:gd name="connsiteX29" fmla="*/ 39580 w 100120"/>
              <a:gd name="connsiteY29" fmla="*/ 178901 h 193150"/>
              <a:gd name="connsiteX30" fmla="*/ 55412 w 100120"/>
              <a:gd name="connsiteY30" fmla="*/ 174152 h 193150"/>
              <a:gd name="connsiteX31" fmla="*/ 85493 w 100120"/>
              <a:gd name="connsiteY31" fmla="*/ 131405 h 193150"/>
              <a:gd name="connsiteX32" fmla="*/ 66494 w 100120"/>
              <a:gd name="connsiteY32" fmla="*/ 34831 h 193150"/>
              <a:gd name="connsiteX33" fmla="*/ 74410 w 100120"/>
              <a:gd name="connsiteY33" fmla="*/ 17415 h 193150"/>
              <a:gd name="connsiteX34" fmla="*/ 96575 w 100120"/>
              <a:gd name="connsiteY34" fmla="*/ 148821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20" h="193150">
                <a:moveTo>
                  <a:pt x="75993" y="14249"/>
                </a:moveTo>
                <a:cubicBezTo>
                  <a:pt x="74410" y="14249"/>
                  <a:pt x="72827" y="14249"/>
                  <a:pt x="64911" y="30081"/>
                </a:cubicBezTo>
                <a:cubicBezTo>
                  <a:pt x="60161" y="15832"/>
                  <a:pt x="56995" y="4750"/>
                  <a:pt x="55412" y="4750"/>
                </a:cubicBezTo>
                <a:cubicBezTo>
                  <a:pt x="53829" y="4750"/>
                  <a:pt x="49079" y="15832"/>
                  <a:pt x="44329" y="30081"/>
                </a:cubicBezTo>
                <a:cubicBezTo>
                  <a:pt x="37997" y="12666"/>
                  <a:pt x="31664" y="0"/>
                  <a:pt x="28497" y="0"/>
                </a:cubicBezTo>
                <a:cubicBezTo>
                  <a:pt x="28497" y="0"/>
                  <a:pt x="28497" y="0"/>
                  <a:pt x="28497" y="0"/>
                </a:cubicBezTo>
                <a:cubicBezTo>
                  <a:pt x="26914" y="0"/>
                  <a:pt x="22165" y="0"/>
                  <a:pt x="11082" y="56995"/>
                </a:cubicBezTo>
                <a:cubicBezTo>
                  <a:pt x="7916" y="69661"/>
                  <a:pt x="0" y="115573"/>
                  <a:pt x="0" y="134572"/>
                </a:cubicBezTo>
                <a:cubicBezTo>
                  <a:pt x="1583" y="163069"/>
                  <a:pt x="14249" y="178901"/>
                  <a:pt x="34830" y="178901"/>
                </a:cubicBezTo>
                <a:cubicBezTo>
                  <a:pt x="39580" y="186817"/>
                  <a:pt x="49079" y="191567"/>
                  <a:pt x="60161" y="193150"/>
                </a:cubicBezTo>
                <a:cubicBezTo>
                  <a:pt x="61745" y="193150"/>
                  <a:pt x="63328" y="193150"/>
                  <a:pt x="64911" y="193150"/>
                </a:cubicBezTo>
                <a:cubicBezTo>
                  <a:pt x="74410" y="193150"/>
                  <a:pt x="82326" y="189984"/>
                  <a:pt x="88659" y="183651"/>
                </a:cubicBezTo>
                <a:cubicBezTo>
                  <a:pt x="94992" y="175735"/>
                  <a:pt x="99741" y="164653"/>
                  <a:pt x="99741" y="148821"/>
                </a:cubicBezTo>
                <a:cubicBezTo>
                  <a:pt x="102908" y="128239"/>
                  <a:pt x="85493" y="14249"/>
                  <a:pt x="75993" y="14249"/>
                </a:cubicBezTo>
                <a:close/>
                <a:moveTo>
                  <a:pt x="37997" y="175735"/>
                </a:moveTo>
                <a:cubicBezTo>
                  <a:pt x="37997" y="174152"/>
                  <a:pt x="36413" y="172569"/>
                  <a:pt x="36413" y="170985"/>
                </a:cubicBezTo>
                <a:cubicBezTo>
                  <a:pt x="39580" y="172569"/>
                  <a:pt x="42746" y="174152"/>
                  <a:pt x="45913" y="174152"/>
                </a:cubicBezTo>
                <a:cubicBezTo>
                  <a:pt x="44329" y="174152"/>
                  <a:pt x="42746" y="174152"/>
                  <a:pt x="41163" y="175735"/>
                </a:cubicBezTo>
                <a:cubicBezTo>
                  <a:pt x="39580" y="175735"/>
                  <a:pt x="39580" y="175735"/>
                  <a:pt x="37997" y="175735"/>
                </a:cubicBezTo>
                <a:close/>
                <a:moveTo>
                  <a:pt x="6333" y="134572"/>
                </a:moveTo>
                <a:cubicBezTo>
                  <a:pt x="4749" y="107657"/>
                  <a:pt x="23748" y="18999"/>
                  <a:pt x="30081" y="4750"/>
                </a:cubicBezTo>
                <a:cubicBezTo>
                  <a:pt x="33247" y="9499"/>
                  <a:pt x="37997" y="20582"/>
                  <a:pt x="42746" y="36414"/>
                </a:cubicBezTo>
                <a:cubicBezTo>
                  <a:pt x="33247" y="68077"/>
                  <a:pt x="20581" y="112407"/>
                  <a:pt x="20581" y="129822"/>
                </a:cubicBezTo>
                <a:cubicBezTo>
                  <a:pt x="20581" y="145654"/>
                  <a:pt x="23748" y="158320"/>
                  <a:pt x="30081" y="164653"/>
                </a:cubicBezTo>
                <a:cubicBezTo>
                  <a:pt x="30081" y="167819"/>
                  <a:pt x="31664" y="170985"/>
                  <a:pt x="33247" y="174152"/>
                </a:cubicBezTo>
                <a:cubicBezTo>
                  <a:pt x="17415" y="174152"/>
                  <a:pt x="7916" y="159903"/>
                  <a:pt x="6333" y="134572"/>
                </a:cubicBezTo>
                <a:close/>
                <a:moveTo>
                  <a:pt x="96575" y="148821"/>
                </a:moveTo>
                <a:cubicBezTo>
                  <a:pt x="94992" y="163069"/>
                  <a:pt x="91825" y="174152"/>
                  <a:pt x="85493" y="180484"/>
                </a:cubicBezTo>
                <a:cubicBezTo>
                  <a:pt x="79160" y="186817"/>
                  <a:pt x="71244" y="189984"/>
                  <a:pt x="60161" y="188400"/>
                </a:cubicBezTo>
                <a:cubicBezTo>
                  <a:pt x="50662" y="188400"/>
                  <a:pt x="44329" y="185234"/>
                  <a:pt x="39580" y="178901"/>
                </a:cubicBezTo>
                <a:cubicBezTo>
                  <a:pt x="45913" y="178901"/>
                  <a:pt x="50662" y="177318"/>
                  <a:pt x="55412" y="174152"/>
                </a:cubicBezTo>
                <a:cubicBezTo>
                  <a:pt x="74410" y="172569"/>
                  <a:pt x="83909" y="158320"/>
                  <a:pt x="85493" y="131405"/>
                </a:cubicBezTo>
                <a:cubicBezTo>
                  <a:pt x="85493" y="112407"/>
                  <a:pt x="75993" y="66494"/>
                  <a:pt x="66494" y="34831"/>
                </a:cubicBezTo>
                <a:cubicBezTo>
                  <a:pt x="69661" y="26915"/>
                  <a:pt x="72827" y="20582"/>
                  <a:pt x="74410" y="17415"/>
                </a:cubicBezTo>
                <a:cubicBezTo>
                  <a:pt x="82326" y="33247"/>
                  <a:pt x="99741" y="121906"/>
                  <a:pt x="96575" y="148821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รูปแบบอิสระ: รูปร่าง 9">
            <a:extLst>
              <a:ext uri="{FF2B5EF4-FFF2-40B4-BE49-F238E27FC236}">
                <a16:creationId xmlns:a16="http://schemas.microsoft.com/office/drawing/2014/main" id="{03DF3B61-7812-4625-A9FD-79713FA2F7D6}"/>
              </a:ext>
            </a:extLst>
          </p:cNvPr>
          <p:cNvSpPr/>
          <p:nvPr/>
        </p:nvSpPr>
        <p:spPr>
          <a:xfrm>
            <a:off x="580899" y="1021161"/>
            <a:ext cx="149027" cy="286558"/>
          </a:xfrm>
          <a:custGeom>
            <a:avLst/>
            <a:gdLst>
              <a:gd name="connsiteX0" fmla="*/ 110960 w 149027"/>
              <a:gd name="connsiteY0" fmla="*/ 20582 h 286558"/>
              <a:gd name="connsiteX1" fmla="*/ 95128 w 149027"/>
              <a:gd name="connsiteY1" fmla="*/ 44330 h 286558"/>
              <a:gd name="connsiteX2" fmla="*/ 80879 w 149027"/>
              <a:gd name="connsiteY2" fmla="*/ 6333 h 286558"/>
              <a:gd name="connsiteX3" fmla="*/ 65047 w 149027"/>
              <a:gd name="connsiteY3" fmla="*/ 44330 h 286558"/>
              <a:gd name="connsiteX4" fmla="*/ 41299 w 149027"/>
              <a:gd name="connsiteY4" fmla="*/ 0 h 286558"/>
              <a:gd name="connsiteX5" fmla="*/ 41299 w 149027"/>
              <a:gd name="connsiteY5" fmla="*/ 0 h 286558"/>
              <a:gd name="connsiteX6" fmla="*/ 15968 w 149027"/>
              <a:gd name="connsiteY6" fmla="*/ 83909 h 286558"/>
              <a:gd name="connsiteX7" fmla="*/ 136 w 149027"/>
              <a:gd name="connsiteY7" fmla="*/ 199483 h 286558"/>
              <a:gd name="connsiteX8" fmla="*/ 50798 w 149027"/>
              <a:gd name="connsiteY8" fmla="*/ 265977 h 286558"/>
              <a:gd name="connsiteX9" fmla="*/ 88795 w 149027"/>
              <a:gd name="connsiteY9" fmla="*/ 286559 h 286558"/>
              <a:gd name="connsiteX10" fmla="*/ 95128 w 149027"/>
              <a:gd name="connsiteY10" fmla="*/ 286559 h 286558"/>
              <a:gd name="connsiteX11" fmla="*/ 131542 w 149027"/>
              <a:gd name="connsiteY11" fmla="*/ 272310 h 286558"/>
              <a:gd name="connsiteX12" fmla="*/ 148957 w 149027"/>
              <a:gd name="connsiteY12" fmla="*/ 221647 h 286558"/>
              <a:gd name="connsiteX13" fmla="*/ 110960 w 149027"/>
              <a:gd name="connsiteY13" fmla="*/ 20582 h 286558"/>
              <a:gd name="connsiteX14" fmla="*/ 55548 w 149027"/>
              <a:gd name="connsiteY14" fmla="*/ 259644 h 286558"/>
              <a:gd name="connsiteX15" fmla="*/ 52382 w 149027"/>
              <a:gd name="connsiteY15" fmla="*/ 253311 h 286558"/>
              <a:gd name="connsiteX16" fmla="*/ 66630 w 149027"/>
              <a:gd name="connsiteY16" fmla="*/ 258061 h 286558"/>
              <a:gd name="connsiteX17" fmla="*/ 58714 w 149027"/>
              <a:gd name="connsiteY17" fmla="*/ 259644 h 286558"/>
              <a:gd name="connsiteX18" fmla="*/ 55548 w 149027"/>
              <a:gd name="connsiteY18" fmla="*/ 259644 h 286558"/>
              <a:gd name="connsiteX19" fmla="*/ 6469 w 149027"/>
              <a:gd name="connsiteY19" fmla="*/ 199483 h 286558"/>
              <a:gd name="connsiteX20" fmla="*/ 41299 w 149027"/>
              <a:gd name="connsiteY20" fmla="*/ 7916 h 286558"/>
              <a:gd name="connsiteX21" fmla="*/ 60298 w 149027"/>
              <a:gd name="connsiteY21" fmla="*/ 53829 h 286558"/>
              <a:gd name="connsiteX22" fmla="*/ 27050 w 149027"/>
              <a:gd name="connsiteY22" fmla="*/ 193150 h 286558"/>
              <a:gd name="connsiteX23" fmla="*/ 41299 w 149027"/>
              <a:gd name="connsiteY23" fmla="*/ 245395 h 286558"/>
              <a:gd name="connsiteX24" fmla="*/ 46049 w 149027"/>
              <a:gd name="connsiteY24" fmla="*/ 258061 h 286558"/>
              <a:gd name="connsiteX25" fmla="*/ 6469 w 149027"/>
              <a:gd name="connsiteY25" fmla="*/ 199483 h 286558"/>
              <a:gd name="connsiteX26" fmla="*/ 141041 w 149027"/>
              <a:gd name="connsiteY26" fmla="*/ 220064 h 286558"/>
              <a:gd name="connsiteX27" fmla="*/ 125209 w 149027"/>
              <a:gd name="connsiteY27" fmla="*/ 267560 h 286558"/>
              <a:gd name="connsiteX28" fmla="*/ 88795 w 149027"/>
              <a:gd name="connsiteY28" fmla="*/ 280226 h 286558"/>
              <a:gd name="connsiteX29" fmla="*/ 58714 w 149027"/>
              <a:gd name="connsiteY29" fmla="*/ 267560 h 286558"/>
              <a:gd name="connsiteX30" fmla="*/ 82462 w 149027"/>
              <a:gd name="connsiteY30" fmla="*/ 261227 h 286558"/>
              <a:gd name="connsiteX31" fmla="*/ 126792 w 149027"/>
              <a:gd name="connsiteY31" fmla="*/ 197899 h 286558"/>
              <a:gd name="connsiteX32" fmla="*/ 98294 w 149027"/>
              <a:gd name="connsiteY32" fmla="*/ 55412 h 286558"/>
              <a:gd name="connsiteX33" fmla="*/ 109377 w 149027"/>
              <a:gd name="connsiteY33" fmla="*/ 30081 h 286558"/>
              <a:gd name="connsiteX34" fmla="*/ 141041 w 149027"/>
              <a:gd name="connsiteY34" fmla="*/ 220064 h 28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027" h="286558">
                <a:moveTo>
                  <a:pt x="110960" y="20582"/>
                </a:moveTo>
                <a:cubicBezTo>
                  <a:pt x="109377" y="20582"/>
                  <a:pt x="106210" y="20582"/>
                  <a:pt x="95128" y="44330"/>
                </a:cubicBezTo>
                <a:cubicBezTo>
                  <a:pt x="88795" y="22165"/>
                  <a:pt x="82462" y="6333"/>
                  <a:pt x="80879" y="6333"/>
                </a:cubicBezTo>
                <a:cubicBezTo>
                  <a:pt x="79296" y="6333"/>
                  <a:pt x="72963" y="22165"/>
                  <a:pt x="65047" y="44330"/>
                </a:cubicBezTo>
                <a:cubicBezTo>
                  <a:pt x="55548" y="18999"/>
                  <a:pt x="46049" y="0"/>
                  <a:pt x="41299" y="0"/>
                </a:cubicBezTo>
                <a:cubicBezTo>
                  <a:pt x="41299" y="0"/>
                  <a:pt x="41299" y="0"/>
                  <a:pt x="41299" y="0"/>
                </a:cubicBezTo>
                <a:cubicBezTo>
                  <a:pt x="39716" y="0"/>
                  <a:pt x="33383" y="0"/>
                  <a:pt x="15968" y="83909"/>
                </a:cubicBezTo>
                <a:cubicBezTo>
                  <a:pt x="11218" y="102908"/>
                  <a:pt x="-1447" y="170985"/>
                  <a:pt x="136" y="199483"/>
                </a:cubicBezTo>
                <a:cubicBezTo>
                  <a:pt x="3302" y="242229"/>
                  <a:pt x="20718" y="264394"/>
                  <a:pt x="50798" y="265977"/>
                </a:cubicBezTo>
                <a:cubicBezTo>
                  <a:pt x="58714" y="277059"/>
                  <a:pt x="71380" y="284975"/>
                  <a:pt x="88795" y="286559"/>
                </a:cubicBezTo>
                <a:cubicBezTo>
                  <a:pt x="90378" y="286559"/>
                  <a:pt x="93545" y="286559"/>
                  <a:pt x="95128" y="286559"/>
                </a:cubicBezTo>
                <a:cubicBezTo>
                  <a:pt x="109377" y="286559"/>
                  <a:pt x="122042" y="281809"/>
                  <a:pt x="131542" y="272310"/>
                </a:cubicBezTo>
                <a:cubicBezTo>
                  <a:pt x="141041" y="261227"/>
                  <a:pt x="147374" y="243812"/>
                  <a:pt x="148957" y="221647"/>
                </a:cubicBezTo>
                <a:cubicBezTo>
                  <a:pt x="150540" y="189984"/>
                  <a:pt x="125209" y="22165"/>
                  <a:pt x="110960" y="20582"/>
                </a:cubicBezTo>
                <a:close/>
                <a:moveTo>
                  <a:pt x="55548" y="259644"/>
                </a:moveTo>
                <a:cubicBezTo>
                  <a:pt x="53965" y="258061"/>
                  <a:pt x="53965" y="254895"/>
                  <a:pt x="52382" y="253311"/>
                </a:cubicBezTo>
                <a:cubicBezTo>
                  <a:pt x="57131" y="256478"/>
                  <a:pt x="60298" y="258061"/>
                  <a:pt x="66630" y="258061"/>
                </a:cubicBezTo>
                <a:cubicBezTo>
                  <a:pt x="63464" y="258061"/>
                  <a:pt x="61881" y="259644"/>
                  <a:pt x="58714" y="259644"/>
                </a:cubicBezTo>
                <a:cubicBezTo>
                  <a:pt x="57131" y="259644"/>
                  <a:pt x="55548" y="259644"/>
                  <a:pt x="55548" y="259644"/>
                </a:cubicBezTo>
                <a:close/>
                <a:moveTo>
                  <a:pt x="6469" y="199483"/>
                </a:moveTo>
                <a:cubicBezTo>
                  <a:pt x="3302" y="158320"/>
                  <a:pt x="31800" y="30081"/>
                  <a:pt x="41299" y="7916"/>
                </a:cubicBezTo>
                <a:cubicBezTo>
                  <a:pt x="44466" y="14249"/>
                  <a:pt x="52382" y="31664"/>
                  <a:pt x="60298" y="53829"/>
                </a:cubicBezTo>
                <a:cubicBezTo>
                  <a:pt x="46049" y="99741"/>
                  <a:pt x="28634" y="166236"/>
                  <a:pt x="27050" y="193150"/>
                </a:cubicBezTo>
                <a:cubicBezTo>
                  <a:pt x="27050" y="216898"/>
                  <a:pt x="31800" y="234313"/>
                  <a:pt x="41299" y="245395"/>
                </a:cubicBezTo>
                <a:cubicBezTo>
                  <a:pt x="42882" y="250145"/>
                  <a:pt x="44466" y="254895"/>
                  <a:pt x="46049" y="258061"/>
                </a:cubicBezTo>
                <a:cubicBezTo>
                  <a:pt x="22301" y="256478"/>
                  <a:pt x="9635" y="237479"/>
                  <a:pt x="6469" y="199483"/>
                </a:cubicBezTo>
                <a:close/>
                <a:moveTo>
                  <a:pt x="141041" y="220064"/>
                </a:moveTo>
                <a:cubicBezTo>
                  <a:pt x="139458" y="240646"/>
                  <a:pt x="134708" y="256478"/>
                  <a:pt x="125209" y="267560"/>
                </a:cubicBezTo>
                <a:cubicBezTo>
                  <a:pt x="117293" y="277059"/>
                  <a:pt x="104627" y="281809"/>
                  <a:pt x="88795" y="280226"/>
                </a:cubicBezTo>
                <a:cubicBezTo>
                  <a:pt x="76130" y="278643"/>
                  <a:pt x="65047" y="273893"/>
                  <a:pt x="58714" y="267560"/>
                </a:cubicBezTo>
                <a:cubicBezTo>
                  <a:pt x="68214" y="267560"/>
                  <a:pt x="76130" y="264394"/>
                  <a:pt x="82462" y="261227"/>
                </a:cubicBezTo>
                <a:cubicBezTo>
                  <a:pt x="110960" y="259644"/>
                  <a:pt x="125209" y="237479"/>
                  <a:pt x="126792" y="197899"/>
                </a:cubicBezTo>
                <a:cubicBezTo>
                  <a:pt x="126792" y="170985"/>
                  <a:pt x="112543" y="102908"/>
                  <a:pt x="98294" y="55412"/>
                </a:cubicBezTo>
                <a:cubicBezTo>
                  <a:pt x="103044" y="44330"/>
                  <a:pt x="107794" y="34831"/>
                  <a:pt x="109377" y="30081"/>
                </a:cubicBezTo>
                <a:cubicBezTo>
                  <a:pt x="118876" y="49079"/>
                  <a:pt x="145790" y="178901"/>
                  <a:pt x="141041" y="22006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รูปแบบอิสระ: รูปร่าง 15">
            <a:extLst>
              <a:ext uri="{FF2B5EF4-FFF2-40B4-BE49-F238E27FC236}">
                <a16:creationId xmlns:a16="http://schemas.microsoft.com/office/drawing/2014/main" id="{8E1CBD52-D1E9-4119-A0A2-22287D50A072}"/>
              </a:ext>
            </a:extLst>
          </p:cNvPr>
          <p:cNvSpPr/>
          <p:nvPr/>
        </p:nvSpPr>
        <p:spPr>
          <a:xfrm>
            <a:off x="8333888" y="910337"/>
            <a:ext cx="101612" cy="193150"/>
          </a:xfrm>
          <a:custGeom>
            <a:avLst/>
            <a:gdLst>
              <a:gd name="connsiteX0" fmla="*/ 91906 w 101612"/>
              <a:gd name="connsiteY0" fmla="*/ 71244 h 193150"/>
              <a:gd name="connsiteX1" fmla="*/ 76074 w 101612"/>
              <a:gd name="connsiteY1" fmla="*/ 14249 h 193150"/>
              <a:gd name="connsiteX2" fmla="*/ 64992 w 101612"/>
              <a:gd name="connsiteY2" fmla="*/ 30081 h 193150"/>
              <a:gd name="connsiteX3" fmla="*/ 55493 w 101612"/>
              <a:gd name="connsiteY3" fmla="*/ 4750 h 193150"/>
              <a:gd name="connsiteX4" fmla="*/ 44410 w 101612"/>
              <a:gd name="connsiteY4" fmla="*/ 30081 h 193150"/>
              <a:gd name="connsiteX5" fmla="*/ 28578 w 101612"/>
              <a:gd name="connsiteY5" fmla="*/ 0 h 193150"/>
              <a:gd name="connsiteX6" fmla="*/ 28578 w 101612"/>
              <a:gd name="connsiteY6" fmla="*/ 0 h 193150"/>
              <a:gd name="connsiteX7" fmla="*/ 81 w 101612"/>
              <a:gd name="connsiteY7" fmla="*/ 134572 h 193150"/>
              <a:gd name="connsiteX8" fmla="*/ 34910 w 101612"/>
              <a:gd name="connsiteY8" fmla="*/ 178901 h 193150"/>
              <a:gd name="connsiteX9" fmla="*/ 60242 w 101612"/>
              <a:gd name="connsiteY9" fmla="*/ 193150 h 193150"/>
              <a:gd name="connsiteX10" fmla="*/ 64992 w 101612"/>
              <a:gd name="connsiteY10" fmla="*/ 193150 h 193150"/>
              <a:gd name="connsiteX11" fmla="*/ 101405 w 101612"/>
              <a:gd name="connsiteY11" fmla="*/ 148821 h 193150"/>
              <a:gd name="connsiteX12" fmla="*/ 91906 w 101612"/>
              <a:gd name="connsiteY12" fmla="*/ 71244 h 193150"/>
              <a:gd name="connsiteX13" fmla="*/ 38077 w 101612"/>
              <a:gd name="connsiteY13" fmla="*/ 175735 h 193150"/>
              <a:gd name="connsiteX14" fmla="*/ 36494 w 101612"/>
              <a:gd name="connsiteY14" fmla="*/ 170985 h 193150"/>
              <a:gd name="connsiteX15" fmla="*/ 45993 w 101612"/>
              <a:gd name="connsiteY15" fmla="*/ 174152 h 193150"/>
              <a:gd name="connsiteX16" fmla="*/ 41244 w 101612"/>
              <a:gd name="connsiteY16" fmla="*/ 175735 h 193150"/>
              <a:gd name="connsiteX17" fmla="*/ 38077 w 101612"/>
              <a:gd name="connsiteY17" fmla="*/ 175735 h 193150"/>
              <a:gd name="connsiteX18" fmla="*/ 4830 w 101612"/>
              <a:gd name="connsiteY18" fmla="*/ 136155 h 193150"/>
              <a:gd name="connsiteX19" fmla="*/ 28578 w 101612"/>
              <a:gd name="connsiteY19" fmla="*/ 6333 h 193150"/>
              <a:gd name="connsiteX20" fmla="*/ 41244 w 101612"/>
              <a:gd name="connsiteY20" fmla="*/ 37997 h 193150"/>
              <a:gd name="connsiteX21" fmla="*/ 19078 w 101612"/>
              <a:gd name="connsiteY21" fmla="*/ 131405 h 193150"/>
              <a:gd name="connsiteX22" fmla="*/ 28578 w 101612"/>
              <a:gd name="connsiteY22" fmla="*/ 166236 h 193150"/>
              <a:gd name="connsiteX23" fmla="*/ 31745 w 101612"/>
              <a:gd name="connsiteY23" fmla="*/ 175735 h 193150"/>
              <a:gd name="connsiteX24" fmla="*/ 4830 w 101612"/>
              <a:gd name="connsiteY24" fmla="*/ 136155 h 193150"/>
              <a:gd name="connsiteX25" fmla="*/ 96656 w 101612"/>
              <a:gd name="connsiteY25" fmla="*/ 150404 h 193150"/>
              <a:gd name="connsiteX26" fmla="*/ 61825 w 101612"/>
              <a:gd name="connsiteY26" fmla="*/ 189984 h 193150"/>
              <a:gd name="connsiteX27" fmla="*/ 41244 w 101612"/>
              <a:gd name="connsiteY27" fmla="*/ 180484 h 193150"/>
              <a:gd name="connsiteX28" fmla="*/ 57076 w 101612"/>
              <a:gd name="connsiteY28" fmla="*/ 175735 h 193150"/>
              <a:gd name="connsiteX29" fmla="*/ 87157 w 101612"/>
              <a:gd name="connsiteY29" fmla="*/ 132989 h 193150"/>
              <a:gd name="connsiteX30" fmla="*/ 68158 w 101612"/>
              <a:gd name="connsiteY30" fmla="*/ 36414 h 193150"/>
              <a:gd name="connsiteX31" fmla="*/ 76074 w 101612"/>
              <a:gd name="connsiteY31" fmla="*/ 18999 h 193150"/>
              <a:gd name="connsiteX32" fmla="*/ 96656 w 101612"/>
              <a:gd name="connsiteY32" fmla="*/ 150404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612" h="193150">
                <a:moveTo>
                  <a:pt x="91906" y="71244"/>
                </a:moveTo>
                <a:cubicBezTo>
                  <a:pt x="80824" y="14249"/>
                  <a:pt x="77657" y="14249"/>
                  <a:pt x="76074" y="14249"/>
                </a:cubicBezTo>
                <a:cubicBezTo>
                  <a:pt x="74490" y="14249"/>
                  <a:pt x="72908" y="14249"/>
                  <a:pt x="64992" y="30081"/>
                </a:cubicBezTo>
                <a:cubicBezTo>
                  <a:pt x="60242" y="15832"/>
                  <a:pt x="57076" y="4750"/>
                  <a:pt x="55493" y="4750"/>
                </a:cubicBezTo>
                <a:cubicBezTo>
                  <a:pt x="53909" y="4750"/>
                  <a:pt x="49160" y="15832"/>
                  <a:pt x="44410" y="30081"/>
                </a:cubicBezTo>
                <a:cubicBezTo>
                  <a:pt x="38077" y="12666"/>
                  <a:pt x="31745" y="0"/>
                  <a:pt x="28578" y="0"/>
                </a:cubicBezTo>
                <a:cubicBezTo>
                  <a:pt x="28578" y="0"/>
                  <a:pt x="28578" y="0"/>
                  <a:pt x="28578" y="0"/>
                </a:cubicBezTo>
                <a:cubicBezTo>
                  <a:pt x="20662" y="0"/>
                  <a:pt x="-1503" y="110824"/>
                  <a:pt x="81" y="134572"/>
                </a:cubicBezTo>
                <a:cubicBezTo>
                  <a:pt x="1663" y="163069"/>
                  <a:pt x="14329" y="178901"/>
                  <a:pt x="34910" y="178901"/>
                </a:cubicBezTo>
                <a:cubicBezTo>
                  <a:pt x="39661" y="186817"/>
                  <a:pt x="49160" y="191567"/>
                  <a:pt x="60242" y="193150"/>
                </a:cubicBezTo>
                <a:cubicBezTo>
                  <a:pt x="61825" y="193150"/>
                  <a:pt x="63409" y="193150"/>
                  <a:pt x="64992" y="193150"/>
                </a:cubicBezTo>
                <a:cubicBezTo>
                  <a:pt x="87157" y="193150"/>
                  <a:pt x="98238" y="178901"/>
                  <a:pt x="101405" y="148821"/>
                </a:cubicBezTo>
                <a:cubicBezTo>
                  <a:pt x="102989" y="129822"/>
                  <a:pt x="95073" y="85493"/>
                  <a:pt x="91906" y="71244"/>
                </a:cubicBezTo>
                <a:close/>
                <a:moveTo>
                  <a:pt x="38077" y="175735"/>
                </a:moveTo>
                <a:cubicBezTo>
                  <a:pt x="38077" y="174152"/>
                  <a:pt x="36494" y="172569"/>
                  <a:pt x="36494" y="170985"/>
                </a:cubicBezTo>
                <a:cubicBezTo>
                  <a:pt x="39661" y="172569"/>
                  <a:pt x="42826" y="174152"/>
                  <a:pt x="45993" y="174152"/>
                </a:cubicBezTo>
                <a:cubicBezTo>
                  <a:pt x="44410" y="174152"/>
                  <a:pt x="42826" y="174152"/>
                  <a:pt x="41244" y="175735"/>
                </a:cubicBezTo>
                <a:cubicBezTo>
                  <a:pt x="39661" y="175735"/>
                  <a:pt x="38077" y="175735"/>
                  <a:pt x="38077" y="175735"/>
                </a:cubicBezTo>
                <a:close/>
                <a:moveTo>
                  <a:pt x="4830" y="136155"/>
                </a:moveTo>
                <a:cubicBezTo>
                  <a:pt x="3246" y="109241"/>
                  <a:pt x="22245" y="20582"/>
                  <a:pt x="28578" y="6333"/>
                </a:cubicBezTo>
                <a:cubicBezTo>
                  <a:pt x="31745" y="11083"/>
                  <a:pt x="36494" y="22165"/>
                  <a:pt x="41244" y="37997"/>
                </a:cubicBezTo>
                <a:cubicBezTo>
                  <a:pt x="31745" y="69661"/>
                  <a:pt x="19078" y="113990"/>
                  <a:pt x="19078" y="131405"/>
                </a:cubicBezTo>
                <a:cubicBezTo>
                  <a:pt x="19078" y="147237"/>
                  <a:pt x="22245" y="159903"/>
                  <a:pt x="28578" y="166236"/>
                </a:cubicBezTo>
                <a:cubicBezTo>
                  <a:pt x="28578" y="169402"/>
                  <a:pt x="30161" y="172569"/>
                  <a:pt x="31745" y="175735"/>
                </a:cubicBezTo>
                <a:cubicBezTo>
                  <a:pt x="15913" y="174152"/>
                  <a:pt x="6413" y="161486"/>
                  <a:pt x="4830" y="136155"/>
                </a:cubicBezTo>
                <a:close/>
                <a:moveTo>
                  <a:pt x="96656" y="150404"/>
                </a:moveTo>
                <a:cubicBezTo>
                  <a:pt x="93489" y="178901"/>
                  <a:pt x="82406" y="191567"/>
                  <a:pt x="61825" y="189984"/>
                </a:cubicBezTo>
                <a:cubicBezTo>
                  <a:pt x="52326" y="189984"/>
                  <a:pt x="45993" y="186817"/>
                  <a:pt x="41244" y="180484"/>
                </a:cubicBezTo>
                <a:cubicBezTo>
                  <a:pt x="47577" y="180484"/>
                  <a:pt x="52326" y="178901"/>
                  <a:pt x="57076" y="175735"/>
                </a:cubicBezTo>
                <a:cubicBezTo>
                  <a:pt x="76074" y="174152"/>
                  <a:pt x="85573" y="159903"/>
                  <a:pt x="87157" y="132989"/>
                </a:cubicBezTo>
                <a:cubicBezTo>
                  <a:pt x="87157" y="113990"/>
                  <a:pt x="77657" y="68077"/>
                  <a:pt x="68158" y="36414"/>
                </a:cubicBezTo>
                <a:cubicBezTo>
                  <a:pt x="71325" y="28498"/>
                  <a:pt x="74490" y="22165"/>
                  <a:pt x="76074" y="18999"/>
                </a:cubicBezTo>
                <a:cubicBezTo>
                  <a:pt x="82406" y="34831"/>
                  <a:pt x="99822" y="121906"/>
                  <a:pt x="96656" y="15040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รูปแบบอิสระ: รูปร่าง 16">
            <a:extLst>
              <a:ext uri="{FF2B5EF4-FFF2-40B4-BE49-F238E27FC236}">
                <a16:creationId xmlns:a16="http://schemas.microsoft.com/office/drawing/2014/main" id="{01C51102-AACD-4A18-A83D-757C92FF4F6E}"/>
              </a:ext>
            </a:extLst>
          </p:cNvPr>
          <p:cNvSpPr/>
          <p:nvPr/>
        </p:nvSpPr>
        <p:spPr>
          <a:xfrm>
            <a:off x="8508040" y="2066070"/>
            <a:ext cx="101612" cy="193150"/>
          </a:xfrm>
          <a:custGeom>
            <a:avLst/>
            <a:gdLst>
              <a:gd name="connsiteX0" fmla="*/ 91906 w 101612"/>
              <a:gd name="connsiteY0" fmla="*/ 71244 h 193150"/>
              <a:gd name="connsiteX1" fmla="*/ 76074 w 101612"/>
              <a:gd name="connsiteY1" fmla="*/ 14249 h 193150"/>
              <a:gd name="connsiteX2" fmla="*/ 64992 w 101612"/>
              <a:gd name="connsiteY2" fmla="*/ 30081 h 193150"/>
              <a:gd name="connsiteX3" fmla="*/ 55493 w 101612"/>
              <a:gd name="connsiteY3" fmla="*/ 4750 h 193150"/>
              <a:gd name="connsiteX4" fmla="*/ 44410 w 101612"/>
              <a:gd name="connsiteY4" fmla="*/ 30081 h 193150"/>
              <a:gd name="connsiteX5" fmla="*/ 28578 w 101612"/>
              <a:gd name="connsiteY5" fmla="*/ 0 h 193150"/>
              <a:gd name="connsiteX6" fmla="*/ 28578 w 101612"/>
              <a:gd name="connsiteY6" fmla="*/ 0 h 193150"/>
              <a:gd name="connsiteX7" fmla="*/ 81 w 101612"/>
              <a:gd name="connsiteY7" fmla="*/ 134572 h 193150"/>
              <a:gd name="connsiteX8" fmla="*/ 34910 w 101612"/>
              <a:gd name="connsiteY8" fmla="*/ 178901 h 193150"/>
              <a:gd name="connsiteX9" fmla="*/ 60242 w 101612"/>
              <a:gd name="connsiteY9" fmla="*/ 193150 h 193150"/>
              <a:gd name="connsiteX10" fmla="*/ 64992 w 101612"/>
              <a:gd name="connsiteY10" fmla="*/ 193150 h 193150"/>
              <a:gd name="connsiteX11" fmla="*/ 101405 w 101612"/>
              <a:gd name="connsiteY11" fmla="*/ 148821 h 193150"/>
              <a:gd name="connsiteX12" fmla="*/ 91906 w 101612"/>
              <a:gd name="connsiteY12" fmla="*/ 71244 h 193150"/>
              <a:gd name="connsiteX13" fmla="*/ 38077 w 101612"/>
              <a:gd name="connsiteY13" fmla="*/ 175735 h 193150"/>
              <a:gd name="connsiteX14" fmla="*/ 36494 w 101612"/>
              <a:gd name="connsiteY14" fmla="*/ 170985 h 193150"/>
              <a:gd name="connsiteX15" fmla="*/ 45993 w 101612"/>
              <a:gd name="connsiteY15" fmla="*/ 174152 h 193150"/>
              <a:gd name="connsiteX16" fmla="*/ 41244 w 101612"/>
              <a:gd name="connsiteY16" fmla="*/ 175735 h 193150"/>
              <a:gd name="connsiteX17" fmla="*/ 38077 w 101612"/>
              <a:gd name="connsiteY17" fmla="*/ 175735 h 193150"/>
              <a:gd name="connsiteX18" fmla="*/ 4830 w 101612"/>
              <a:gd name="connsiteY18" fmla="*/ 136155 h 193150"/>
              <a:gd name="connsiteX19" fmla="*/ 28578 w 101612"/>
              <a:gd name="connsiteY19" fmla="*/ 6333 h 193150"/>
              <a:gd name="connsiteX20" fmla="*/ 41244 w 101612"/>
              <a:gd name="connsiteY20" fmla="*/ 37997 h 193150"/>
              <a:gd name="connsiteX21" fmla="*/ 19078 w 101612"/>
              <a:gd name="connsiteY21" fmla="*/ 131405 h 193150"/>
              <a:gd name="connsiteX22" fmla="*/ 28578 w 101612"/>
              <a:gd name="connsiteY22" fmla="*/ 166236 h 193150"/>
              <a:gd name="connsiteX23" fmla="*/ 31745 w 101612"/>
              <a:gd name="connsiteY23" fmla="*/ 175735 h 193150"/>
              <a:gd name="connsiteX24" fmla="*/ 4830 w 101612"/>
              <a:gd name="connsiteY24" fmla="*/ 136155 h 193150"/>
              <a:gd name="connsiteX25" fmla="*/ 96656 w 101612"/>
              <a:gd name="connsiteY25" fmla="*/ 150404 h 193150"/>
              <a:gd name="connsiteX26" fmla="*/ 61825 w 101612"/>
              <a:gd name="connsiteY26" fmla="*/ 189984 h 193150"/>
              <a:gd name="connsiteX27" fmla="*/ 41244 w 101612"/>
              <a:gd name="connsiteY27" fmla="*/ 180484 h 193150"/>
              <a:gd name="connsiteX28" fmla="*/ 57076 w 101612"/>
              <a:gd name="connsiteY28" fmla="*/ 175735 h 193150"/>
              <a:gd name="connsiteX29" fmla="*/ 87157 w 101612"/>
              <a:gd name="connsiteY29" fmla="*/ 132989 h 193150"/>
              <a:gd name="connsiteX30" fmla="*/ 68158 w 101612"/>
              <a:gd name="connsiteY30" fmla="*/ 36414 h 193150"/>
              <a:gd name="connsiteX31" fmla="*/ 76074 w 101612"/>
              <a:gd name="connsiteY31" fmla="*/ 18999 h 193150"/>
              <a:gd name="connsiteX32" fmla="*/ 96656 w 101612"/>
              <a:gd name="connsiteY32" fmla="*/ 150404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612" h="193150">
                <a:moveTo>
                  <a:pt x="91906" y="71244"/>
                </a:moveTo>
                <a:cubicBezTo>
                  <a:pt x="80824" y="14249"/>
                  <a:pt x="77657" y="14249"/>
                  <a:pt x="76074" y="14249"/>
                </a:cubicBezTo>
                <a:cubicBezTo>
                  <a:pt x="74490" y="14249"/>
                  <a:pt x="72908" y="14249"/>
                  <a:pt x="64992" y="30081"/>
                </a:cubicBezTo>
                <a:cubicBezTo>
                  <a:pt x="60242" y="15832"/>
                  <a:pt x="57076" y="4750"/>
                  <a:pt x="55493" y="4750"/>
                </a:cubicBezTo>
                <a:cubicBezTo>
                  <a:pt x="53909" y="4750"/>
                  <a:pt x="49160" y="15832"/>
                  <a:pt x="44410" y="30081"/>
                </a:cubicBezTo>
                <a:cubicBezTo>
                  <a:pt x="38077" y="12666"/>
                  <a:pt x="31745" y="0"/>
                  <a:pt x="28578" y="0"/>
                </a:cubicBezTo>
                <a:cubicBezTo>
                  <a:pt x="28578" y="0"/>
                  <a:pt x="28578" y="0"/>
                  <a:pt x="28578" y="0"/>
                </a:cubicBezTo>
                <a:cubicBezTo>
                  <a:pt x="20662" y="0"/>
                  <a:pt x="-1503" y="110824"/>
                  <a:pt x="81" y="134572"/>
                </a:cubicBezTo>
                <a:cubicBezTo>
                  <a:pt x="1663" y="163069"/>
                  <a:pt x="14329" y="178901"/>
                  <a:pt x="34910" y="178901"/>
                </a:cubicBezTo>
                <a:cubicBezTo>
                  <a:pt x="39661" y="186817"/>
                  <a:pt x="49160" y="191567"/>
                  <a:pt x="60242" y="193150"/>
                </a:cubicBezTo>
                <a:cubicBezTo>
                  <a:pt x="61825" y="193150"/>
                  <a:pt x="63409" y="193150"/>
                  <a:pt x="64992" y="193150"/>
                </a:cubicBezTo>
                <a:cubicBezTo>
                  <a:pt x="87157" y="193150"/>
                  <a:pt x="98238" y="178901"/>
                  <a:pt x="101405" y="148821"/>
                </a:cubicBezTo>
                <a:cubicBezTo>
                  <a:pt x="102989" y="129822"/>
                  <a:pt x="95073" y="85493"/>
                  <a:pt x="91906" y="71244"/>
                </a:cubicBezTo>
                <a:close/>
                <a:moveTo>
                  <a:pt x="38077" y="175735"/>
                </a:moveTo>
                <a:cubicBezTo>
                  <a:pt x="38077" y="174152"/>
                  <a:pt x="36494" y="172569"/>
                  <a:pt x="36494" y="170985"/>
                </a:cubicBezTo>
                <a:cubicBezTo>
                  <a:pt x="39661" y="172569"/>
                  <a:pt x="42826" y="174152"/>
                  <a:pt x="45993" y="174152"/>
                </a:cubicBezTo>
                <a:cubicBezTo>
                  <a:pt x="44410" y="174152"/>
                  <a:pt x="42826" y="174152"/>
                  <a:pt x="41244" y="175735"/>
                </a:cubicBezTo>
                <a:cubicBezTo>
                  <a:pt x="39661" y="175735"/>
                  <a:pt x="38077" y="175735"/>
                  <a:pt x="38077" y="175735"/>
                </a:cubicBezTo>
                <a:close/>
                <a:moveTo>
                  <a:pt x="4830" y="136155"/>
                </a:moveTo>
                <a:cubicBezTo>
                  <a:pt x="3246" y="109241"/>
                  <a:pt x="22245" y="20582"/>
                  <a:pt x="28578" y="6333"/>
                </a:cubicBezTo>
                <a:cubicBezTo>
                  <a:pt x="31745" y="11083"/>
                  <a:pt x="36494" y="22165"/>
                  <a:pt x="41244" y="37997"/>
                </a:cubicBezTo>
                <a:cubicBezTo>
                  <a:pt x="31745" y="69661"/>
                  <a:pt x="19078" y="113990"/>
                  <a:pt x="19078" y="131405"/>
                </a:cubicBezTo>
                <a:cubicBezTo>
                  <a:pt x="19078" y="147237"/>
                  <a:pt x="22245" y="159903"/>
                  <a:pt x="28578" y="166236"/>
                </a:cubicBezTo>
                <a:cubicBezTo>
                  <a:pt x="28578" y="169402"/>
                  <a:pt x="30161" y="172569"/>
                  <a:pt x="31745" y="175735"/>
                </a:cubicBezTo>
                <a:cubicBezTo>
                  <a:pt x="15913" y="174152"/>
                  <a:pt x="6413" y="161486"/>
                  <a:pt x="4830" y="136155"/>
                </a:cubicBezTo>
                <a:close/>
                <a:moveTo>
                  <a:pt x="96656" y="150404"/>
                </a:moveTo>
                <a:cubicBezTo>
                  <a:pt x="93489" y="178901"/>
                  <a:pt x="82406" y="191567"/>
                  <a:pt x="61825" y="189984"/>
                </a:cubicBezTo>
                <a:cubicBezTo>
                  <a:pt x="52326" y="189984"/>
                  <a:pt x="45993" y="186817"/>
                  <a:pt x="41244" y="180484"/>
                </a:cubicBezTo>
                <a:cubicBezTo>
                  <a:pt x="47577" y="180484"/>
                  <a:pt x="52326" y="178901"/>
                  <a:pt x="57076" y="175735"/>
                </a:cubicBezTo>
                <a:cubicBezTo>
                  <a:pt x="76074" y="174152"/>
                  <a:pt x="85573" y="159903"/>
                  <a:pt x="87157" y="132989"/>
                </a:cubicBezTo>
                <a:cubicBezTo>
                  <a:pt x="87157" y="113990"/>
                  <a:pt x="77657" y="68077"/>
                  <a:pt x="68158" y="36414"/>
                </a:cubicBezTo>
                <a:cubicBezTo>
                  <a:pt x="71325" y="28498"/>
                  <a:pt x="74490" y="22165"/>
                  <a:pt x="76074" y="18999"/>
                </a:cubicBezTo>
                <a:cubicBezTo>
                  <a:pt x="82406" y="34831"/>
                  <a:pt x="99822" y="121906"/>
                  <a:pt x="96656" y="15040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5" name="กราฟิก 2">
            <a:extLst>
              <a:ext uri="{FF2B5EF4-FFF2-40B4-BE49-F238E27FC236}">
                <a16:creationId xmlns:a16="http://schemas.microsoft.com/office/drawing/2014/main" id="{1A51B5AB-3E5F-4CFA-A3A8-C2DFC1735EA0}"/>
              </a:ext>
            </a:extLst>
          </p:cNvPr>
          <p:cNvGrpSpPr/>
          <p:nvPr/>
        </p:nvGrpSpPr>
        <p:grpSpPr>
          <a:xfrm>
            <a:off x="5228297" y="-1374965"/>
            <a:ext cx="4592355" cy="2909453"/>
            <a:chOff x="7262709" y="-34080"/>
            <a:chExt cx="4592355" cy="2909453"/>
          </a:xfrm>
        </p:grpSpPr>
        <p:sp>
          <p:nvSpPr>
            <p:cNvPr id="66" name="รูปแบบอิสระ: รูปร่าง 65">
              <a:extLst>
                <a:ext uri="{FF2B5EF4-FFF2-40B4-BE49-F238E27FC236}">
                  <a16:creationId xmlns:a16="http://schemas.microsoft.com/office/drawing/2014/main" id="{58F5841F-5FE9-44A4-BC1D-F49FCAD5958C}"/>
                </a:ext>
              </a:extLst>
            </p:cNvPr>
            <p:cNvSpPr/>
            <p:nvPr/>
          </p:nvSpPr>
          <p:spPr>
            <a:xfrm>
              <a:off x="7262709" y="-34080"/>
              <a:ext cx="3762241" cy="2304782"/>
            </a:xfrm>
            <a:custGeom>
              <a:avLst/>
              <a:gdLst>
                <a:gd name="connsiteX0" fmla="*/ 3604380 w 3762241"/>
                <a:gd name="connsiteY0" fmla="*/ 729022 h 2304782"/>
                <a:gd name="connsiteX1" fmla="*/ 3083507 w 3762241"/>
                <a:gd name="connsiteY1" fmla="*/ 418716 h 2304782"/>
                <a:gd name="connsiteX2" fmla="*/ 2678208 w 3762241"/>
                <a:gd name="connsiteY2" fmla="*/ 466212 h 2304782"/>
                <a:gd name="connsiteX3" fmla="*/ 2535720 w 3762241"/>
                <a:gd name="connsiteY3" fmla="*/ 521623 h 2304782"/>
                <a:gd name="connsiteX4" fmla="*/ 2103505 w 3762241"/>
                <a:gd name="connsiteY4" fmla="*/ 5502 h 2304782"/>
                <a:gd name="connsiteX5" fmla="*/ 1588965 w 3762241"/>
                <a:gd name="connsiteY5" fmla="*/ 260396 h 2304782"/>
                <a:gd name="connsiteX6" fmla="*/ 1479725 w 3762241"/>
                <a:gd name="connsiteY6" fmla="*/ 374386 h 2304782"/>
                <a:gd name="connsiteX7" fmla="*/ 1275492 w 3762241"/>
                <a:gd name="connsiteY7" fmla="*/ 312642 h 2304782"/>
                <a:gd name="connsiteX8" fmla="*/ 528221 w 3762241"/>
                <a:gd name="connsiteY8" fmla="*/ 770185 h 2304782"/>
                <a:gd name="connsiteX9" fmla="*/ 40595 w 3762241"/>
                <a:gd name="connsiteY9" fmla="*/ 1237228 h 2304782"/>
                <a:gd name="connsiteX10" fmla="*/ 35846 w 3762241"/>
                <a:gd name="connsiteY10" fmla="*/ 1298973 h 2304782"/>
                <a:gd name="connsiteX11" fmla="*/ 2598 w 3762241"/>
                <a:gd name="connsiteY11" fmla="*/ 1443043 h 2304782"/>
                <a:gd name="connsiteX12" fmla="*/ 415814 w 3762241"/>
                <a:gd name="connsiteY12" fmla="*/ 2005078 h 2304782"/>
                <a:gd name="connsiteX13" fmla="*/ 786283 w 3762241"/>
                <a:gd name="connsiteY13" fmla="*/ 1857841 h 2304782"/>
                <a:gd name="connsiteX14" fmla="*/ 1410064 w 3762241"/>
                <a:gd name="connsiteY14" fmla="*/ 2171314 h 2304782"/>
                <a:gd name="connsiteX15" fmla="*/ 2095589 w 3762241"/>
                <a:gd name="connsiteY15" fmla="*/ 1973414 h 2304782"/>
                <a:gd name="connsiteX16" fmla="*/ 2489807 w 3762241"/>
                <a:gd name="connsiteY16" fmla="*/ 2302719 h 2304782"/>
                <a:gd name="connsiteX17" fmla="*/ 2765284 w 3762241"/>
                <a:gd name="connsiteY17" fmla="*/ 2240974 h 2304782"/>
                <a:gd name="connsiteX18" fmla="*/ 3067675 w 3762241"/>
                <a:gd name="connsiteY18" fmla="*/ 1998745 h 2304782"/>
                <a:gd name="connsiteX19" fmla="*/ 3102506 w 3762241"/>
                <a:gd name="connsiteY19" fmla="*/ 1986080 h 2304782"/>
                <a:gd name="connsiteX20" fmla="*/ 3754784 w 3762241"/>
                <a:gd name="connsiteY20" fmla="*/ 1319554 h 2304782"/>
                <a:gd name="connsiteX21" fmla="*/ 3604380 w 3762241"/>
                <a:gd name="connsiteY21" fmla="*/ 729022 h 2304782"/>
                <a:gd name="connsiteX22" fmla="*/ 3056592 w 3762241"/>
                <a:gd name="connsiteY22" fmla="*/ 1954416 h 2304782"/>
                <a:gd name="connsiteX23" fmla="*/ 3042344 w 3762241"/>
                <a:gd name="connsiteY23" fmla="*/ 1963915 h 2304782"/>
                <a:gd name="connsiteX24" fmla="*/ 3040760 w 3762241"/>
                <a:gd name="connsiteY24" fmla="*/ 1967081 h 2304782"/>
                <a:gd name="connsiteX25" fmla="*/ 2936270 w 3762241"/>
                <a:gd name="connsiteY25" fmla="*/ 1992412 h 2304782"/>
                <a:gd name="connsiteX26" fmla="*/ 2923604 w 3762241"/>
                <a:gd name="connsiteY26" fmla="*/ 2003495 h 2304782"/>
                <a:gd name="connsiteX27" fmla="*/ 2751035 w 3762241"/>
                <a:gd name="connsiteY27" fmla="*/ 2206144 h 2304782"/>
                <a:gd name="connsiteX28" fmla="*/ 2581632 w 3762241"/>
                <a:gd name="connsiteY28" fmla="*/ 2215643 h 2304782"/>
                <a:gd name="connsiteX29" fmla="*/ 2249160 w 3762241"/>
                <a:gd name="connsiteY29" fmla="*/ 1970248 h 2304782"/>
                <a:gd name="connsiteX30" fmla="*/ 2546802 w 3762241"/>
                <a:gd name="connsiteY30" fmla="*/ 2138067 h 2304782"/>
                <a:gd name="connsiteX31" fmla="*/ 2982182 w 3762241"/>
                <a:gd name="connsiteY31" fmla="*/ 1873673 h 2304782"/>
                <a:gd name="connsiteX32" fmla="*/ 3525220 w 3762241"/>
                <a:gd name="connsiteY32" fmla="*/ 1449376 h 2304782"/>
                <a:gd name="connsiteX33" fmla="*/ 3091423 w 3762241"/>
                <a:gd name="connsiteY33" fmla="*/ 1949666 h 2304782"/>
                <a:gd name="connsiteX34" fmla="*/ 3056592 w 3762241"/>
                <a:gd name="connsiteY34" fmla="*/ 1954416 h 2304782"/>
                <a:gd name="connsiteX35" fmla="*/ 1467060 w 3762241"/>
                <a:gd name="connsiteY35" fmla="*/ 2025660 h 2304782"/>
                <a:gd name="connsiteX36" fmla="*/ 884441 w 3762241"/>
                <a:gd name="connsiteY36" fmla="*/ 1713770 h 2304782"/>
                <a:gd name="connsiteX37" fmla="*/ 898690 w 3762241"/>
                <a:gd name="connsiteY37" fmla="*/ 1697938 h 2304782"/>
                <a:gd name="connsiteX38" fmla="*/ 1501889 w 3762241"/>
                <a:gd name="connsiteY38" fmla="*/ 2011411 h 2304782"/>
                <a:gd name="connsiteX39" fmla="*/ 2171584 w 3762241"/>
                <a:gd name="connsiteY39" fmla="*/ 1805595 h 2304782"/>
                <a:gd name="connsiteX40" fmla="*/ 2182666 w 3762241"/>
                <a:gd name="connsiteY40" fmla="*/ 1843592 h 2304782"/>
                <a:gd name="connsiteX41" fmla="*/ 1467060 w 3762241"/>
                <a:gd name="connsiteY41" fmla="*/ 2025660 h 2304782"/>
                <a:gd name="connsiteX42" fmla="*/ 696041 w 3762241"/>
                <a:gd name="connsiteY42" fmla="*/ 651446 h 2304782"/>
                <a:gd name="connsiteX43" fmla="*/ 586799 w 3762241"/>
                <a:gd name="connsiteY43" fmla="*/ 884175 h 2304782"/>
                <a:gd name="connsiteX44" fmla="*/ 507639 w 3762241"/>
                <a:gd name="connsiteY44" fmla="*/ 893674 h 2304782"/>
                <a:gd name="connsiteX45" fmla="*/ 696041 w 3762241"/>
                <a:gd name="connsiteY45" fmla="*/ 651446 h 2304782"/>
                <a:gd name="connsiteX46" fmla="*/ 350903 w 3762241"/>
                <a:gd name="connsiteY46" fmla="*/ 1778681 h 2304782"/>
                <a:gd name="connsiteX47" fmla="*/ 153002 w 3762241"/>
                <a:gd name="connsiteY47" fmla="*/ 1614029 h 2304782"/>
                <a:gd name="connsiteX48" fmla="*/ 69093 w 3762241"/>
                <a:gd name="connsiteY48" fmla="*/ 1305305 h 2304782"/>
                <a:gd name="connsiteX49" fmla="*/ 252744 w 3762241"/>
                <a:gd name="connsiteY49" fmla="*/ 1070992 h 2304782"/>
                <a:gd name="connsiteX50" fmla="*/ 157752 w 3762241"/>
                <a:gd name="connsiteY50" fmla="*/ 1325887 h 2304782"/>
                <a:gd name="connsiteX51" fmla="*/ 350903 w 3762241"/>
                <a:gd name="connsiteY51" fmla="*/ 1778681 h 2304782"/>
                <a:gd name="connsiteX52" fmla="*/ 1460726 w 3762241"/>
                <a:gd name="connsiteY52" fmla="*/ 483627 h 2304782"/>
                <a:gd name="connsiteX53" fmla="*/ 1492390 w 3762241"/>
                <a:gd name="connsiteY53" fmla="*/ 417133 h 2304782"/>
                <a:gd name="connsiteX54" fmla="*/ 1522472 w 3762241"/>
                <a:gd name="connsiteY54" fmla="*/ 434548 h 2304782"/>
                <a:gd name="connsiteX55" fmla="*/ 1508222 w 3762241"/>
                <a:gd name="connsiteY55" fmla="*/ 507375 h 2304782"/>
                <a:gd name="connsiteX56" fmla="*/ 1460726 w 3762241"/>
                <a:gd name="connsiteY56" fmla="*/ 483627 h 2304782"/>
                <a:gd name="connsiteX57" fmla="*/ 2098756 w 3762241"/>
                <a:gd name="connsiteY57" fmla="*/ 38749 h 2304782"/>
                <a:gd name="connsiteX58" fmla="*/ 2500889 w 3762241"/>
                <a:gd name="connsiteY58" fmla="*/ 540622 h 2304782"/>
                <a:gd name="connsiteX59" fmla="*/ 2413813 w 3762241"/>
                <a:gd name="connsiteY59" fmla="*/ 600783 h 2304782"/>
                <a:gd name="connsiteX60" fmla="*/ 2005348 w 3762241"/>
                <a:gd name="connsiteY60" fmla="*/ 105243 h 2304782"/>
                <a:gd name="connsiteX61" fmla="*/ 1664960 w 3762241"/>
                <a:gd name="connsiteY61" fmla="*/ 214483 h 2304782"/>
                <a:gd name="connsiteX62" fmla="*/ 1663376 w 3762241"/>
                <a:gd name="connsiteY62" fmla="*/ 214483 h 2304782"/>
                <a:gd name="connsiteX63" fmla="*/ 2098756 w 3762241"/>
                <a:gd name="connsiteY63" fmla="*/ 38749 h 2304782"/>
                <a:gd name="connsiteX64" fmla="*/ 1554136 w 3762241"/>
                <a:gd name="connsiteY64" fmla="*/ 336390 h 2304782"/>
                <a:gd name="connsiteX65" fmla="*/ 1541469 w 3762241"/>
                <a:gd name="connsiteY65" fmla="*/ 379136 h 2304782"/>
                <a:gd name="connsiteX66" fmla="*/ 1533553 w 3762241"/>
                <a:gd name="connsiteY66" fmla="*/ 401301 h 2304782"/>
                <a:gd name="connsiteX67" fmla="*/ 1511389 w 3762241"/>
                <a:gd name="connsiteY67" fmla="*/ 388635 h 2304782"/>
                <a:gd name="connsiteX68" fmla="*/ 1554136 w 3762241"/>
                <a:gd name="connsiteY68" fmla="*/ 336390 h 2304782"/>
                <a:gd name="connsiteX69" fmla="*/ 1270742 w 3762241"/>
                <a:gd name="connsiteY69" fmla="*/ 345889 h 2304782"/>
                <a:gd name="connsiteX70" fmla="*/ 1460726 w 3762241"/>
                <a:gd name="connsiteY70" fmla="*/ 402884 h 2304782"/>
                <a:gd name="connsiteX71" fmla="*/ 1427480 w 3762241"/>
                <a:gd name="connsiteY71" fmla="*/ 470961 h 2304782"/>
                <a:gd name="connsiteX72" fmla="*/ 1246994 w 3762241"/>
                <a:gd name="connsiteY72" fmla="*/ 426632 h 2304782"/>
                <a:gd name="connsiteX73" fmla="*/ 800531 w 3762241"/>
                <a:gd name="connsiteY73" fmla="*/ 550121 h 2304782"/>
                <a:gd name="connsiteX74" fmla="*/ 585217 w 3762241"/>
                <a:gd name="connsiteY74" fmla="*/ 706857 h 2304782"/>
                <a:gd name="connsiteX75" fmla="*/ 1270742 w 3762241"/>
                <a:gd name="connsiteY75" fmla="*/ 345889 h 2304782"/>
                <a:gd name="connsiteX76" fmla="*/ 513973 w 3762241"/>
                <a:gd name="connsiteY76" fmla="*/ 803432 h 2304782"/>
                <a:gd name="connsiteX77" fmla="*/ 466477 w 3762241"/>
                <a:gd name="connsiteY77" fmla="*/ 904757 h 2304782"/>
                <a:gd name="connsiteX78" fmla="*/ 314489 w 3762241"/>
                <a:gd name="connsiteY78" fmla="*/ 998165 h 2304782"/>
                <a:gd name="connsiteX79" fmla="*/ 80175 w 3762241"/>
                <a:gd name="connsiteY79" fmla="*/ 1200815 h 2304782"/>
                <a:gd name="connsiteX80" fmla="*/ 513973 w 3762241"/>
                <a:gd name="connsiteY80" fmla="*/ 803432 h 2304782"/>
                <a:gd name="connsiteX81" fmla="*/ 798949 w 3762241"/>
                <a:gd name="connsiteY81" fmla="*/ 1818261 h 2304782"/>
                <a:gd name="connsiteX82" fmla="*/ 786283 w 3762241"/>
                <a:gd name="connsiteY82" fmla="*/ 1811928 h 2304782"/>
                <a:gd name="connsiteX83" fmla="*/ 773617 w 3762241"/>
                <a:gd name="connsiteY83" fmla="*/ 1818261 h 2304782"/>
                <a:gd name="connsiteX84" fmla="*/ 418980 w 3762241"/>
                <a:gd name="connsiteY84" fmla="*/ 1968665 h 2304782"/>
                <a:gd name="connsiteX85" fmla="*/ 35846 w 3762241"/>
                <a:gd name="connsiteY85" fmla="*/ 1444627 h 2304782"/>
                <a:gd name="connsiteX86" fmla="*/ 40595 w 3762241"/>
                <a:gd name="connsiteY86" fmla="*/ 1409796 h 2304782"/>
                <a:gd name="connsiteX87" fmla="*/ 124505 w 3762241"/>
                <a:gd name="connsiteY87" fmla="*/ 1631444 h 2304782"/>
                <a:gd name="connsiteX88" fmla="*/ 439562 w 3762241"/>
                <a:gd name="connsiteY88" fmla="*/ 1837259 h 2304782"/>
                <a:gd name="connsiteX89" fmla="*/ 493391 w 3762241"/>
                <a:gd name="connsiteY89" fmla="*/ 1842009 h 2304782"/>
                <a:gd name="connsiteX90" fmla="*/ 540887 w 3762241"/>
                <a:gd name="connsiteY90" fmla="*/ 1849925 h 2304782"/>
                <a:gd name="connsiteX91" fmla="*/ 857527 w 3762241"/>
                <a:gd name="connsiteY91" fmla="*/ 1739101 h 2304782"/>
                <a:gd name="connsiteX92" fmla="*/ 1460726 w 3762241"/>
                <a:gd name="connsiteY92" fmla="*/ 2060490 h 2304782"/>
                <a:gd name="connsiteX93" fmla="*/ 2013264 w 3762241"/>
                <a:gd name="connsiteY93" fmla="*/ 1989246 h 2304782"/>
                <a:gd name="connsiteX94" fmla="*/ 1410064 w 3762241"/>
                <a:gd name="connsiteY94" fmla="*/ 2136483 h 2304782"/>
                <a:gd name="connsiteX95" fmla="*/ 798949 w 3762241"/>
                <a:gd name="connsiteY95" fmla="*/ 1818261 h 2304782"/>
                <a:gd name="connsiteX96" fmla="*/ 2491390 w 3762241"/>
                <a:gd name="connsiteY96" fmla="*/ 2266305 h 2304782"/>
                <a:gd name="connsiteX97" fmla="*/ 2119337 w 3762241"/>
                <a:gd name="connsiteY97" fmla="*/ 1937001 h 2304782"/>
                <a:gd name="connsiteX98" fmla="*/ 2117755 w 3762241"/>
                <a:gd name="connsiteY98" fmla="*/ 1933834 h 2304782"/>
                <a:gd name="connsiteX99" fmla="*/ 2182666 w 3762241"/>
                <a:gd name="connsiteY99" fmla="*/ 1889505 h 2304782"/>
                <a:gd name="connsiteX100" fmla="*/ 2575300 w 3762241"/>
                <a:gd name="connsiteY100" fmla="*/ 2250473 h 2304782"/>
                <a:gd name="connsiteX101" fmla="*/ 2597464 w 3762241"/>
                <a:gd name="connsiteY101" fmla="*/ 2253640 h 2304782"/>
                <a:gd name="connsiteX102" fmla="*/ 2635461 w 3762241"/>
                <a:gd name="connsiteY102" fmla="*/ 2255223 h 2304782"/>
                <a:gd name="connsiteX103" fmla="*/ 2491390 w 3762241"/>
                <a:gd name="connsiteY103" fmla="*/ 2266305 h 2304782"/>
                <a:gd name="connsiteX104" fmla="*/ 2858692 w 3762241"/>
                <a:gd name="connsiteY104" fmla="*/ 2161815 h 2304782"/>
                <a:gd name="connsiteX105" fmla="*/ 2950518 w 3762241"/>
                <a:gd name="connsiteY105" fmla="*/ 2024076 h 2304782"/>
                <a:gd name="connsiteX106" fmla="*/ 3017012 w 3762241"/>
                <a:gd name="connsiteY106" fmla="*/ 2008244 h 2304782"/>
                <a:gd name="connsiteX107" fmla="*/ 2858692 w 3762241"/>
                <a:gd name="connsiteY107" fmla="*/ 2161815 h 2304782"/>
                <a:gd name="connsiteX108" fmla="*/ 3718370 w 3762241"/>
                <a:gd name="connsiteY108" fmla="*/ 1311638 h 2304782"/>
                <a:gd name="connsiteX109" fmla="*/ 3240244 w 3762241"/>
                <a:gd name="connsiteY109" fmla="*/ 1910086 h 2304782"/>
                <a:gd name="connsiteX110" fmla="*/ 3577466 w 3762241"/>
                <a:gd name="connsiteY110" fmla="*/ 1348052 h 2304782"/>
                <a:gd name="connsiteX111" fmla="*/ 3580632 w 3762241"/>
                <a:gd name="connsiteY111" fmla="*/ 1240394 h 2304782"/>
                <a:gd name="connsiteX112" fmla="*/ 3582215 w 3762241"/>
                <a:gd name="connsiteY112" fmla="*/ 1232478 h 2304782"/>
                <a:gd name="connsiteX113" fmla="*/ 2936270 w 3762241"/>
                <a:gd name="connsiteY113" fmla="*/ 445630 h 2304782"/>
                <a:gd name="connsiteX114" fmla="*/ 3078758 w 3762241"/>
                <a:gd name="connsiteY114" fmla="*/ 453546 h 2304782"/>
                <a:gd name="connsiteX115" fmla="*/ 3718370 w 3762241"/>
                <a:gd name="connsiteY115" fmla="*/ 1311638 h 230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3762241" h="2304782">
                  <a:moveTo>
                    <a:pt x="3604380" y="729022"/>
                  </a:moveTo>
                  <a:cubicBezTo>
                    <a:pt x="3477724" y="559620"/>
                    <a:pt x="3292490" y="448796"/>
                    <a:pt x="3083507" y="418716"/>
                  </a:cubicBezTo>
                  <a:cubicBezTo>
                    <a:pt x="2944186" y="398134"/>
                    <a:pt x="2804864" y="415549"/>
                    <a:pt x="2678208" y="466212"/>
                  </a:cubicBezTo>
                  <a:cubicBezTo>
                    <a:pt x="2629128" y="478877"/>
                    <a:pt x="2581632" y="497876"/>
                    <a:pt x="2535720" y="521623"/>
                  </a:cubicBezTo>
                  <a:cubicBezTo>
                    <a:pt x="2543636" y="268312"/>
                    <a:pt x="2359984" y="43498"/>
                    <a:pt x="2103505" y="5502"/>
                  </a:cubicBezTo>
                  <a:cubicBezTo>
                    <a:pt x="1891357" y="-26162"/>
                    <a:pt x="1688708" y="81495"/>
                    <a:pt x="1588965" y="260396"/>
                  </a:cubicBezTo>
                  <a:cubicBezTo>
                    <a:pt x="1546220" y="292060"/>
                    <a:pt x="1509805" y="331640"/>
                    <a:pt x="1479725" y="374386"/>
                  </a:cubicBezTo>
                  <a:cubicBezTo>
                    <a:pt x="1416397" y="344305"/>
                    <a:pt x="1346736" y="323724"/>
                    <a:pt x="1275492" y="312642"/>
                  </a:cubicBezTo>
                  <a:cubicBezTo>
                    <a:pt x="933521" y="261979"/>
                    <a:pt x="613714" y="458296"/>
                    <a:pt x="528221" y="770185"/>
                  </a:cubicBezTo>
                  <a:cubicBezTo>
                    <a:pt x="287575" y="771768"/>
                    <a:pt x="78592" y="971251"/>
                    <a:pt x="40595" y="1237228"/>
                  </a:cubicBezTo>
                  <a:cubicBezTo>
                    <a:pt x="37429" y="1257810"/>
                    <a:pt x="35846" y="1278391"/>
                    <a:pt x="35846" y="1298973"/>
                  </a:cubicBezTo>
                  <a:cubicBezTo>
                    <a:pt x="18430" y="1343302"/>
                    <a:pt x="7348" y="1392381"/>
                    <a:pt x="2598" y="1443043"/>
                  </a:cubicBezTo>
                  <a:cubicBezTo>
                    <a:pt x="-24316" y="1728019"/>
                    <a:pt x="160918" y="1979747"/>
                    <a:pt x="415814" y="2005078"/>
                  </a:cubicBezTo>
                  <a:cubicBezTo>
                    <a:pt x="551969" y="2017744"/>
                    <a:pt x="686541" y="1965498"/>
                    <a:pt x="786283" y="1857841"/>
                  </a:cubicBezTo>
                  <a:cubicBezTo>
                    <a:pt x="931937" y="2033576"/>
                    <a:pt x="1158335" y="2147566"/>
                    <a:pt x="1410064" y="2171314"/>
                  </a:cubicBezTo>
                  <a:cubicBezTo>
                    <a:pt x="1666542" y="2196645"/>
                    <a:pt x="1919855" y="2122235"/>
                    <a:pt x="2095589" y="1973414"/>
                  </a:cubicBezTo>
                  <a:cubicBezTo>
                    <a:pt x="2146252" y="2153899"/>
                    <a:pt x="2302989" y="2283721"/>
                    <a:pt x="2489807" y="2302719"/>
                  </a:cubicBezTo>
                  <a:cubicBezTo>
                    <a:pt x="2587965" y="2312218"/>
                    <a:pt x="2684540" y="2288470"/>
                    <a:pt x="2765284" y="2240974"/>
                  </a:cubicBezTo>
                  <a:cubicBezTo>
                    <a:pt x="2893523" y="2207727"/>
                    <a:pt x="3004347" y="2120651"/>
                    <a:pt x="3067675" y="1998745"/>
                  </a:cubicBezTo>
                  <a:cubicBezTo>
                    <a:pt x="3078758" y="1993996"/>
                    <a:pt x="3091423" y="1989246"/>
                    <a:pt x="3102506" y="1986080"/>
                  </a:cubicBezTo>
                  <a:cubicBezTo>
                    <a:pt x="3439727" y="1929085"/>
                    <a:pt x="3704122" y="1661525"/>
                    <a:pt x="3754784" y="1319554"/>
                  </a:cubicBezTo>
                  <a:cubicBezTo>
                    <a:pt x="3783282" y="1107406"/>
                    <a:pt x="3729453" y="898424"/>
                    <a:pt x="3604380" y="729022"/>
                  </a:cubicBezTo>
                  <a:close/>
                  <a:moveTo>
                    <a:pt x="3056592" y="1954416"/>
                  </a:moveTo>
                  <a:cubicBezTo>
                    <a:pt x="3050260" y="1954416"/>
                    <a:pt x="3045510" y="1959165"/>
                    <a:pt x="3042344" y="1963915"/>
                  </a:cubicBezTo>
                  <a:cubicBezTo>
                    <a:pt x="3042344" y="1965498"/>
                    <a:pt x="3040760" y="1965498"/>
                    <a:pt x="3040760" y="1967081"/>
                  </a:cubicBezTo>
                  <a:cubicBezTo>
                    <a:pt x="3007514" y="1978164"/>
                    <a:pt x="2971100" y="1987663"/>
                    <a:pt x="2936270" y="1992412"/>
                  </a:cubicBezTo>
                  <a:cubicBezTo>
                    <a:pt x="2929936" y="1993996"/>
                    <a:pt x="2925187" y="1997162"/>
                    <a:pt x="2923604" y="2003495"/>
                  </a:cubicBezTo>
                  <a:cubicBezTo>
                    <a:pt x="2888774" y="2088987"/>
                    <a:pt x="2827028" y="2160231"/>
                    <a:pt x="2751035" y="2206144"/>
                  </a:cubicBezTo>
                  <a:cubicBezTo>
                    <a:pt x="2697206" y="2220393"/>
                    <a:pt x="2638628" y="2223559"/>
                    <a:pt x="2581632" y="2215643"/>
                  </a:cubicBezTo>
                  <a:cubicBezTo>
                    <a:pt x="2434395" y="2193479"/>
                    <a:pt x="2310905" y="2100070"/>
                    <a:pt x="2249160" y="1970248"/>
                  </a:cubicBezTo>
                  <a:cubicBezTo>
                    <a:pt x="2318821" y="2062073"/>
                    <a:pt x="2423312" y="2125401"/>
                    <a:pt x="2546802" y="2138067"/>
                  </a:cubicBezTo>
                  <a:cubicBezTo>
                    <a:pt x="2738370" y="2157065"/>
                    <a:pt x="2912522" y="2044658"/>
                    <a:pt x="2982182" y="1873673"/>
                  </a:cubicBezTo>
                  <a:cubicBezTo>
                    <a:pt x="3224412" y="1834093"/>
                    <a:pt x="3428645" y="1672607"/>
                    <a:pt x="3525220" y="1449376"/>
                  </a:cubicBezTo>
                  <a:cubicBezTo>
                    <a:pt x="3468225" y="1675773"/>
                    <a:pt x="3306738" y="1862590"/>
                    <a:pt x="3091423" y="1949666"/>
                  </a:cubicBezTo>
                  <a:cubicBezTo>
                    <a:pt x="3080340" y="1951249"/>
                    <a:pt x="3067675" y="1952833"/>
                    <a:pt x="3056592" y="1954416"/>
                  </a:cubicBezTo>
                  <a:close/>
                  <a:moveTo>
                    <a:pt x="1467060" y="2025660"/>
                  </a:moveTo>
                  <a:cubicBezTo>
                    <a:pt x="1229579" y="1990829"/>
                    <a:pt x="1020597" y="1878422"/>
                    <a:pt x="884441" y="1713770"/>
                  </a:cubicBezTo>
                  <a:cubicBezTo>
                    <a:pt x="889191" y="1709020"/>
                    <a:pt x="893941" y="1702688"/>
                    <a:pt x="898690" y="1697938"/>
                  </a:cubicBezTo>
                  <a:cubicBezTo>
                    <a:pt x="1030096" y="1865757"/>
                    <a:pt x="1246994" y="1986080"/>
                    <a:pt x="1501889" y="2011411"/>
                  </a:cubicBezTo>
                  <a:cubicBezTo>
                    <a:pt x="1766284" y="2036742"/>
                    <a:pt x="2010097" y="1954416"/>
                    <a:pt x="2171584" y="1805595"/>
                  </a:cubicBezTo>
                  <a:cubicBezTo>
                    <a:pt x="2174750" y="1818261"/>
                    <a:pt x="2177916" y="1830926"/>
                    <a:pt x="2182666" y="1843592"/>
                  </a:cubicBezTo>
                  <a:cubicBezTo>
                    <a:pt x="2000597" y="1997162"/>
                    <a:pt x="1733037" y="2065239"/>
                    <a:pt x="1467060" y="2025660"/>
                  </a:cubicBezTo>
                  <a:close/>
                  <a:moveTo>
                    <a:pt x="696041" y="651446"/>
                  </a:moveTo>
                  <a:cubicBezTo>
                    <a:pt x="642211" y="717940"/>
                    <a:pt x="604215" y="797100"/>
                    <a:pt x="586799" y="884175"/>
                  </a:cubicBezTo>
                  <a:cubicBezTo>
                    <a:pt x="559885" y="884175"/>
                    <a:pt x="534554" y="888925"/>
                    <a:pt x="507639" y="893674"/>
                  </a:cubicBezTo>
                  <a:cubicBezTo>
                    <a:pt x="547219" y="795516"/>
                    <a:pt x="613714" y="713190"/>
                    <a:pt x="696041" y="651446"/>
                  </a:cubicBezTo>
                  <a:close/>
                  <a:moveTo>
                    <a:pt x="350903" y="1778681"/>
                  </a:moveTo>
                  <a:cubicBezTo>
                    <a:pt x="271743" y="1747017"/>
                    <a:pt x="203665" y="1690022"/>
                    <a:pt x="153002" y="1614029"/>
                  </a:cubicBezTo>
                  <a:cubicBezTo>
                    <a:pt x="94424" y="1523787"/>
                    <a:pt x="64343" y="1416129"/>
                    <a:pt x="69093" y="1305305"/>
                  </a:cubicBezTo>
                  <a:cubicBezTo>
                    <a:pt x="107090" y="1207147"/>
                    <a:pt x="172001" y="1124821"/>
                    <a:pt x="252744" y="1070992"/>
                  </a:cubicBezTo>
                  <a:cubicBezTo>
                    <a:pt x="202082" y="1142236"/>
                    <a:pt x="167251" y="1229312"/>
                    <a:pt x="157752" y="1325887"/>
                  </a:cubicBezTo>
                  <a:cubicBezTo>
                    <a:pt x="138754" y="1512704"/>
                    <a:pt x="219497" y="1685272"/>
                    <a:pt x="350903" y="1778681"/>
                  </a:cubicBezTo>
                  <a:close/>
                  <a:moveTo>
                    <a:pt x="1460726" y="483627"/>
                  </a:moveTo>
                  <a:cubicBezTo>
                    <a:pt x="1470225" y="461462"/>
                    <a:pt x="1479725" y="439297"/>
                    <a:pt x="1492390" y="417133"/>
                  </a:cubicBezTo>
                  <a:cubicBezTo>
                    <a:pt x="1501889" y="421882"/>
                    <a:pt x="1512972" y="428215"/>
                    <a:pt x="1522472" y="434548"/>
                  </a:cubicBezTo>
                  <a:cubicBezTo>
                    <a:pt x="1516138" y="458296"/>
                    <a:pt x="1511389" y="482044"/>
                    <a:pt x="1508222" y="507375"/>
                  </a:cubicBezTo>
                  <a:cubicBezTo>
                    <a:pt x="1492390" y="499459"/>
                    <a:pt x="1476558" y="491543"/>
                    <a:pt x="1460726" y="483627"/>
                  </a:cubicBezTo>
                  <a:close/>
                  <a:moveTo>
                    <a:pt x="2098756" y="38749"/>
                  </a:moveTo>
                  <a:cubicBezTo>
                    <a:pt x="2344152" y="75162"/>
                    <a:pt x="2518304" y="295226"/>
                    <a:pt x="2500889" y="540622"/>
                  </a:cubicBezTo>
                  <a:cubicBezTo>
                    <a:pt x="2470808" y="558037"/>
                    <a:pt x="2440728" y="578618"/>
                    <a:pt x="2413813" y="600783"/>
                  </a:cubicBezTo>
                  <a:cubicBezTo>
                    <a:pt x="2437561" y="350638"/>
                    <a:pt x="2255493" y="128991"/>
                    <a:pt x="2005348" y="105243"/>
                  </a:cubicBezTo>
                  <a:cubicBezTo>
                    <a:pt x="1877108" y="92577"/>
                    <a:pt x="1755201" y="135324"/>
                    <a:pt x="1664960" y="214483"/>
                  </a:cubicBezTo>
                  <a:cubicBezTo>
                    <a:pt x="1664960" y="214483"/>
                    <a:pt x="1663376" y="214483"/>
                    <a:pt x="1663376" y="214483"/>
                  </a:cubicBezTo>
                  <a:cubicBezTo>
                    <a:pt x="1761534" y="86245"/>
                    <a:pt x="1926188" y="13418"/>
                    <a:pt x="2098756" y="38749"/>
                  </a:cubicBezTo>
                  <a:close/>
                  <a:moveTo>
                    <a:pt x="1554136" y="336390"/>
                  </a:moveTo>
                  <a:cubicBezTo>
                    <a:pt x="1549385" y="350638"/>
                    <a:pt x="1544636" y="364887"/>
                    <a:pt x="1541469" y="379136"/>
                  </a:cubicBezTo>
                  <a:cubicBezTo>
                    <a:pt x="1538304" y="387052"/>
                    <a:pt x="1535137" y="393385"/>
                    <a:pt x="1533553" y="401301"/>
                  </a:cubicBezTo>
                  <a:cubicBezTo>
                    <a:pt x="1525637" y="396551"/>
                    <a:pt x="1519305" y="393385"/>
                    <a:pt x="1511389" y="388635"/>
                  </a:cubicBezTo>
                  <a:cubicBezTo>
                    <a:pt x="1524054" y="369637"/>
                    <a:pt x="1538304" y="352221"/>
                    <a:pt x="1554136" y="336390"/>
                  </a:cubicBezTo>
                  <a:close/>
                  <a:moveTo>
                    <a:pt x="1270742" y="345889"/>
                  </a:moveTo>
                  <a:cubicBezTo>
                    <a:pt x="1337237" y="355388"/>
                    <a:pt x="1402148" y="374386"/>
                    <a:pt x="1460726" y="402884"/>
                  </a:cubicBezTo>
                  <a:cubicBezTo>
                    <a:pt x="1448061" y="425048"/>
                    <a:pt x="1436978" y="447213"/>
                    <a:pt x="1427480" y="470961"/>
                  </a:cubicBezTo>
                  <a:cubicBezTo>
                    <a:pt x="1370484" y="448796"/>
                    <a:pt x="1310322" y="432964"/>
                    <a:pt x="1246994" y="426632"/>
                  </a:cubicBezTo>
                  <a:cubicBezTo>
                    <a:pt x="1079175" y="410800"/>
                    <a:pt x="920855" y="459879"/>
                    <a:pt x="800531" y="550121"/>
                  </a:cubicBezTo>
                  <a:cubicBezTo>
                    <a:pt x="716622" y="586534"/>
                    <a:pt x="643795" y="640363"/>
                    <a:pt x="585217" y="706857"/>
                  </a:cubicBezTo>
                  <a:cubicBezTo>
                    <a:pt x="692874" y="453546"/>
                    <a:pt x="971517" y="301559"/>
                    <a:pt x="1270742" y="345889"/>
                  </a:cubicBezTo>
                  <a:close/>
                  <a:moveTo>
                    <a:pt x="513973" y="803432"/>
                  </a:moveTo>
                  <a:cubicBezTo>
                    <a:pt x="494974" y="835096"/>
                    <a:pt x="479142" y="869927"/>
                    <a:pt x="466477" y="904757"/>
                  </a:cubicBezTo>
                  <a:cubicBezTo>
                    <a:pt x="409481" y="923755"/>
                    <a:pt x="358819" y="957002"/>
                    <a:pt x="314489" y="998165"/>
                  </a:cubicBezTo>
                  <a:cubicBezTo>
                    <a:pt x="219497" y="1036162"/>
                    <a:pt x="137170" y="1107406"/>
                    <a:pt x="80175" y="1200815"/>
                  </a:cubicBezTo>
                  <a:cubicBezTo>
                    <a:pt x="129254" y="976001"/>
                    <a:pt x="308156" y="812932"/>
                    <a:pt x="513973" y="803432"/>
                  </a:cubicBezTo>
                  <a:close/>
                  <a:moveTo>
                    <a:pt x="798949" y="1818261"/>
                  </a:moveTo>
                  <a:cubicBezTo>
                    <a:pt x="795782" y="1813511"/>
                    <a:pt x="791033" y="1811928"/>
                    <a:pt x="786283" y="1811928"/>
                  </a:cubicBezTo>
                  <a:cubicBezTo>
                    <a:pt x="781533" y="1811928"/>
                    <a:pt x="776783" y="1813511"/>
                    <a:pt x="773617" y="1818261"/>
                  </a:cubicBezTo>
                  <a:cubicBezTo>
                    <a:pt x="680209" y="1927501"/>
                    <a:pt x="550386" y="1981330"/>
                    <a:pt x="418980" y="1968665"/>
                  </a:cubicBezTo>
                  <a:cubicBezTo>
                    <a:pt x="181500" y="1944917"/>
                    <a:pt x="10514" y="1710604"/>
                    <a:pt x="35846" y="1444627"/>
                  </a:cubicBezTo>
                  <a:cubicBezTo>
                    <a:pt x="37429" y="1433544"/>
                    <a:pt x="39012" y="1420879"/>
                    <a:pt x="40595" y="1409796"/>
                  </a:cubicBezTo>
                  <a:cubicBezTo>
                    <a:pt x="53261" y="1488956"/>
                    <a:pt x="80175" y="1564950"/>
                    <a:pt x="124505" y="1631444"/>
                  </a:cubicBezTo>
                  <a:cubicBezTo>
                    <a:pt x="200499" y="1745434"/>
                    <a:pt x="312906" y="1818261"/>
                    <a:pt x="439562" y="1837259"/>
                  </a:cubicBezTo>
                  <a:cubicBezTo>
                    <a:pt x="456977" y="1840426"/>
                    <a:pt x="475975" y="1842009"/>
                    <a:pt x="493391" y="1842009"/>
                  </a:cubicBezTo>
                  <a:cubicBezTo>
                    <a:pt x="509223" y="1845175"/>
                    <a:pt x="525055" y="1848342"/>
                    <a:pt x="540887" y="1849925"/>
                  </a:cubicBezTo>
                  <a:cubicBezTo>
                    <a:pt x="659627" y="1861007"/>
                    <a:pt x="772034" y="1818261"/>
                    <a:pt x="857527" y="1739101"/>
                  </a:cubicBezTo>
                  <a:cubicBezTo>
                    <a:pt x="1000015" y="1908503"/>
                    <a:pt x="1216913" y="2025660"/>
                    <a:pt x="1460726" y="2060490"/>
                  </a:cubicBezTo>
                  <a:cubicBezTo>
                    <a:pt x="1653877" y="2088987"/>
                    <a:pt x="1848611" y="2062073"/>
                    <a:pt x="2013264" y="1989246"/>
                  </a:cubicBezTo>
                  <a:cubicBezTo>
                    <a:pt x="1848611" y="2103236"/>
                    <a:pt x="1631712" y="2157065"/>
                    <a:pt x="1410064" y="2136483"/>
                  </a:cubicBezTo>
                  <a:cubicBezTo>
                    <a:pt x="1159918" y="2111152"/>
                    <a:pt x="936687" y="1995579"/>
                    <a:pt x="798949" y="1818261"/>
                  </a:cubicBezTo>
                  <a:close/>
                  <a:moveTo>
                    <a:pt x="2491390" y="2266305"/>
                  </a:moveTo>
                  <a:cubicBezTo>
                    <a:pt x="2309322" y="2248890"/>
                    <a:pt x="2158917" y="2115902"/>
                    <a:pt x="2119337" y="1937001"/>
                  </a:cubicBezTo>
                  <a:cubicBezTo>
                    <a:pt x="2119337" y="1935417"/>
                    <a:pt x="2117755" y="1935417"/>
                    <a:pt x="2117755" y="1933834"/>
                  </a:cubicBezTo>
                  <a:cubicBezTo>
                    <a:pt x="2139920" y="1919586"/>
                    <a:pt x="2162084" y="1905337"/>
                    <a:pt x="2182666" y="1889505"/>
                  </a:cubicBezTo>
                  <a:cubicBezTo>
                    <a:pt x="2226996" y="2079488"/>
                    <a:pt x="2380566" y="2221976"/>
                    <a:pt x="2575300" y="2250473"/>
                  </a:cubicBezTo>
                  <a:cubicBezTo>
                    <a:pt x="2583216" y="2252057"/>
                    <a:pt x="2589548" y="2252057"/>
                    <a:pt x="2597464" y="2253640"/>
                  </a:cubicBezTo>
                  <a:cubicBezTo>
                    <a:pt x="2610130" y="2255223"/>
                    <a:pt x="2622796" y="2255223"/>
                    <a:pt x="2635461" y="2255223"/>
                  </a:cubicBezTo>
                  <a:cubicBezTo>
                    <a:pt x="2589548" y="2266305"/>
                    <a:pt x="2540469" y="2271055"/>
                    <a:pt x="2491390" y="2266305"/>
                  </a:cubicBezTo>
                  <a:close/>
                  <a:moveTo>
                    <a:pt x="2858692" y="2161815"/>
                  </a:moveTo>
                  <a:cubicBezTo>
                    <a:pt x="2896690" y="2122235"/>
                    <a:pt x="2928354" y="2076322"/>
                    <a:pt x="2950518" y="2024076"/>
                  </a:cubicBezTo>
                  <a:cubicBezTo>
                    <a:pt x="2972683" y="2019327"/>
                    <a:pt x="2994848" y="2014577"/>
                    <a:pt x="3017012" y="2008244"/>
                  </a:cubicBezTo>
                  <a:cubicBezTo>
                    <a:pt x="2977432" y="2074739"/>
                    <a:pt x="2923604" y="2126984"/>
                    <a:pt x="2858692" y="2161815"/>
                  </a:cubicBezTo>
                  <a:close/>
                  <a:moveTo>
                    <a:pt x="3718370" y="1311638"/>
                  </a:moveTo>
                  <a:cubicBezTo>
                    <a:pt x="3678790" y="1587114"/>
                    <a:pt x="3490390" y="1813511"/>
                    <a:pt x="3240244" y="1910086"/>
                  </a:cubicBezTo>
                  <a:cubicBezTo>
                    <a:pt x="3427062" y="1786597"/>
                    <a:pt x="3553718" y="1582365"/>
                    <a:pt x="3577466" y="1348052"/>
                  </a:cubicBezTo>
                  <a:cubicBezTo>
                    <a:pt x="3580632" y="1311638"/>
                    <a:pt x="3582215" y="1275225"/>
                    <a:pt x="3580632" y="1240394"/>
                  </a:cubicBezTo>
                  <a:cubicBezTo>
                    <a:pt x="3580632" y="1237228"/>
                    <a:pt x="3582215" y="1235645"/>
                    <a:pt x="3582215" y="1232478"/>
                  </a:cubicBezTo>
                  <a:cubicBezTo>
                    <a:pt x="3620212" y="836679"/>
                    <a:pt x="3332070" y="485210"/>
                    <a:pt x="2936270" y="445630"/>
                  </a:cubicBezTo>
                  <a:cubicBezTo>
                    <a:pt x="2983766" y="444047"/>
                    <a:pt x="3031262" y="445630"/>
                    <a:pt x="3078758" y="453546"/>
                  </a:cubicBezTo>
                  <a:cubicBezTo>
                    <a:pt x="3491973" y="512124"/>
                    <a:pt x="3778533" y="898424"/>
                    <a:pt x="3718370" y="1311638"/>
                  </a:cubicBezTo>
                  <a:close/>
                </a:path>
              </a:pathLst>
            </a:custGeom>
            <a:solidFill>
              <a:srgbClr val="E3F1F6">
                <a:alpha val="90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รูปแบบอิสระ: รูปร่าง 66">
              <a:extLst>
                <a:ext uri="{FF2B5EF4-FFF2-40B4-BE49-F238E27FC236}">
                  <a16:creationId xmlns:a16="http://schemas.microsoft.com/office/drawing/2014/main" id="{DDB0F61C-C712-4C66-80A1-640AE7104204}"/>
                </a:ext>
              </a:extLst>
            </p:cNvPr>
            <p:cNvSpPr/>
            <p:nvPr/>
          </p:nvSpPr>
          <p:spPr>
            <a:xfrm>
              <a:off x="7264638" y="237397"/>
              <a:ext cx="3325390" cy="2030138"/>
            </a:xfrm>
            <a:custGeom>
              <a:avLst/>
              <a:gdLst>
                <a:gd name="connsiteX0" fmla="*/ 412301 w 3325390"/>
                <a:gd name="connsiteY0" fmla="*/ 1730433 h 2030138"/>
                <a:gd name="connsiteX1" fmla="*/ 782770 w 3325390"/>
                <a:gd name="connsiteY1" fmla="*/ 1583196 h 2030138"/>
                <a:gd name="connsiteX2" fmla="*/ 1406551 w 3325390"/>
                <a:gd name="connsiteY2" fmla="*/ 1896669 h 2030138"/>
                <a:gd name="connsiteX3" fmla="*/ 2092077 w 3325390"/>
                <a:gd name="connsiteY3" fmla="*/ 1698769 h 2030138"/>
                <a:gd name="connsiteX4" fmla="*/ 2486294 w 3325390"/>
                <a:gd name="connsiteY4" fmla="*/ 2028074 h 2030138"/>
                <a:gd name="connsiteX5" fmla="*/ 2761771 w 3325390"/>
                <a:gd name="connsiteY5" fmla="*/ 1966329 h 2030138"/>
                <a:gd name="connsiteX6" fmla="*/ 3064163 w 3325390"/>
                <a:gd name="connsiteY6" fmla="*/ 1724100 h 2030138"/>
                <a:gd name="connsiteX7" fmla="*/ 3098992 w 3325390"/>
                <a:gd name="connsiteY7" fmla="*/ 1711435 h 2030138"/>
                <a:gd name="connsiteX8" fmla="*/ 3325391 w 3325390"/>
                <a:gd name="connsiteY8" fmla="*/ 1637025 h 2030138"/>
                <a:gd name="connsiteX9" fmla="*/ 3269979 w 3325390"/>
                <a:gd name="connsiteY9" fmla="*/ 1625942 h 2030138"/>
                <a:gd name="connsiteX10" fmla="*/ 3238315 w 3325390"/>
                <a:gd name="connsiteY10" fmla="*/ 1638608 h 2030138"/>
                <a:gd name="connsiteX11" fmla="*/ 3260479 w 3325390"/>
                <a:gd name="connsiteY11" fmla="*/ 1622776 h 2030138"/>
                <a:gd name="connsiteX12" fmla="*/ 3216150 w 3325390"/>
                <a:gd name="connsiteY12" fmla="*/ 1611693 h 2030138"/>
                <a:gd name="connsiteX13" fmla="*/ 3091076 w 3325390"/>
                <a:gd name="connsiteY13" fmla="*/ 1678188 h 2030138"/>
                <a:gd name="connsiteX14" fmla="*/ 3056247 w 3325390"/>
                <a:gd name="connsiteY14" fmla="*/ 1682937 h 2030138"/>
                <a:gd name="connsiteX15" fmla="*/ 3041997 w 3325390"/>
                <a:gd name="connsiteY15" fmla="*/ 1692436 h 2030138"/>
                <a:gd name="connsiteX16" fmla="*/ 3040415 w 3325390"/>
                <a:gd name="connsiteY16" fmla="*/ 1695603 h 2030138"/>
                <a:gd name="connsiteX17" fmla="*/ 2935923 w 3325390"/>
                <a:gd name="connsiteY17" fmla="*/ 1720934 h 2030138"/>
                <a:gd name="connsiteX18" fmla="*/ 2923257 w 3325390"/>
                <a:gd name="connsiteY18" fmla="*/ 1732016 h 2030138"/>
                <a:gd name="connsiteX19" fmla="*/ 2750688 w 3325390"/>
                <a:gd name="connsiteY19" fmla="*/ 1934665 h 2030138"/>
                <a:gd name="connsiteX20" fmla="*/ 2581286 w 3325390"/>
                <a:gd name="connsiteY20" fmla="*/ 1944165 h 2030138"/>
                <a:gd name="connsiteX21" fmla="*/ 2248814 w 3325390"/>
                <a:gd name="connsiteY21" fmla="*/ 1698769 h 2030138"/>
                <a:gd name="connsiteX22" fmla="*/ 2546456 w 3325390"/>
                <a:gd name="connsiteY22" fmla="*/ 1866588 h 2030138"/>
                <a:gd name="connsiteX23" fmla="*/ 2981836 w 3325390"/>
                <a:gd name="connsiteY23" fmla="*/ 1602194 h 2030138"/>
                <a:gd name="connsiteX24" fmla="*/ 3097410 w 3325390"/>
                <a:gd name="connsiteY24" fmla="*/ 1572114 h 2030138"/>
                <a:gd name="connsiteX25" fmla="*/ 2332724 w 3325390"/>
                <a:gd name="connsiteY25" fmla="*/ 1084489 h 2030138"/>
                <a:gd name="connsiteX26" fmla="*/ 1745356 w 3325390"/>
                <a:gd name="connsiteY26" fmla="*/ 340387 h 2030138"/>
                <a:gd name="connsiteX27" fmla="*/ 1574370 w 3325390"/>
                <a:gd name="connsiteY27" fmla="*/ 0 h 2030138"/>
                <a:gd name="connsiteX28" fmla="*/ 1480962 w 3325390"/>
                <a:gd name="connsiteY28" fmla="*/ 102908 h 2030138"/>
                <a:gd name="connsiteX29" fmla="*/ 1276729 w 3325390"/>
                <a:gd name="connsiteY29" fmla="*/ 41163 h 2030138"/>
                <a:gd name="connsiteX30" fmla="*/ 529458 w 3325390"/>
                <a:gd name="connsiteY30" fmla="*/ 498707 h 2030138"/>
                <a:gd name="connsiteX31" fmla="*/ 41832 w 3325390"/>
                <a:gd name="connsiteY31" fmla="*/ 965749 h 2030138"/>
                <a:gd name="connsiteX32" fmla="*/ 37083 w 3325390"/>
                <a:gd name="connsiteY32" fmla="*/ 1027494 h 2030138"/>
                <a:gd name="connsiteX33" fmla="*/ 3835 w 3325390"/>
                <a:gd name="connsiteY33" fmla="*/ 1171565 h 2030138"/>
                <a:gd name="connsiteX34" fmla="*/ 412301 w 3325390"/>
                <a:gd name="connsiteY34" fmla="*/ 1730433 h 2030138"/>
                <a:gd name="connsiteX35" fmla="*/ 2856763 w 3325390"/>
                <a:gd name="connsiteY35" fmla="*/ 1890336 h 2030138"/>
                <a:gd name="connsiteX36" fmla="*/ 2948588 w 3325390"/>
                <a:gd name="connsiteY36" fmla="*/ 1752598 h 2030138"/>
                <a:gd name="connsiteX37" fmla="*/ 3015083 w 3325390"/>
                <a:gd name="connsiteY37" fmla="*/ 1736766 h 2030138"/>
                <a:gd name="connsiteX38" fmla="*/ 2856763 w 3325390"/>
                <a:gd name="connsiteY38" fmla="*/ 1890336 h 2030138"/>
                <a:gd name="connsiteX39" fmla="*/ 348973 w 3325390"/>
                <a:gd name="connsiteY39" fmla="*/ 1507203 h 2030138"/>
                <a:gd name="connsiteX40" fmla="*/ 151073 w 3325390"/>
                <a:gd name="connsiteY40" fmla="*/ 1342550 h 2030138"/>
                <a:gd name="connsiteX41" fmla="*/ 67163 w 3325390"/>
                <a:gd name="connsiteY41" fmla="*/ 1033827 h 2030138"/>
                <a:gd name="connsiteX42" fmla="*/ 250815 w 3325390"/>
                <a:gd name="connsiteY42" fmla="*/ 799514 h 2030138"/>
                <a:gd name="connsiteX43" fmla="*/ 155823 w 3325390"/>
                <a:gd name="connsiteY43" fmla="*/ 1054409 h 2030138"/>
                <a:gd name="connsiteX44" fmla="*/ 348973 w 3325390"/>
                <a:gd name="connsiteY44" fmla="*/ 1507203 h 2030138"/>
                <a:gd name="connsiteX45" fmla="*/ 512043 w 3325390"/>
                <a:gd name="connsiteY45" fmla="*/ 531954 h 2030138"/>
                <a:gd name="connsiteX46" fmla="*/ 464547 w 3325390"/>
                <a:gd name="connsiteY46" fmla="*/ 633278 h 2030138"/>
                <a:gd name="connsiteX47" fmla="*/ 312560 w 3325390"/>
                <a:gd name="connsiteY47" fmla="*/ 726687 h 2030138"/>
                <a:gd name="connsiteX48" fmla="*/ 78246 w 3325390"/>
                <a:gd name="connsiteY48" fmla="*/ 929336 h 2030138"/>
                <a:gd name="connsiteX49" fmla="*/ 512043 w 3325390"/>
                <a:gd name="connsiteY49" fmla="*/ 531954 h 2030138"/>
                <a:gd name="connsiteX50" fmla="*/ 694111 w 3325390"/>
                <a:gd name="connsiteY50" fmla="*/ 379967 h 2030138"/>
                <a:gd name="connsiteX51" fmla="*/ 584870 w 3325390"/>
                <a:gd name="connsiteY51" fmla="*/ 612697 h 2030138"/>
                <a:gd name="connsiteX52" fmla="*/ 505710 w 3325390"/>
                <a:gd name="connsiteY52" fmla="*/ 622196 h 2030138"/>
                <a:gd name="connsiteX53" fmla="*/ 694111 w 3325390"/>
                <a:gd name="connsiteY53" fmla="*/ 379967 h 2030138"/>
                <a:gd name="connsiteX54" fmla="*/ 1458797 w 3325390"/>
                <a:gd name="connsiteY54" fmla="*/ 131405 h 2030138"/>
                <a:gd name="connsiteX55" fmla="*/ 1425550 w 3325390"/>
                <a:gd name="connsiteY55" fmla="*/ 199483 h 2030138"/>
                <a:gd name="connsiteX56" fmla="*/ 1245065 w 3325390"/>
                <a:gd name="connsiteY56" fmla="*/ 155153 h 2030138"/>
                <a:gd name="connsiteX57" fmla="*/ 798602 w 3325390"/>
                <a:gd name="connsiteY57" fmla="*/ 278642 h 2030138"/>
                <a:gd name="connsiteX58" fmla="*/ 583287 w 3325390"/>
                <a:gd name="connsiteY58" fmla="*/ 435379 h 2030138"/>
                <a:gd name="connsiteX59" fmla="*/ 1268813 w 3325390"/>
                <a:gd name="connsiteY59" fmla="*/ 74410 h 2030138"/>
                <a:gd name="connsiteX60" fmla="*/ 1458797 w 3325390"/>
                <a:gd name="connsiteY60" fmla="*/ 131405 h 2030138"/>
                <a:gd name="connsiteX61" fmla="*/ 1490461 w 3325390"/>
                <a:gd name="connsiteY61" fmla="*/ 145654 h 2030138"/>
                <a:gd name="connsiteX62" fmla="*/ 1520542 w 3325390"/>
                <a:gd name="connsiteY62" fmla="*/ 163069 h 2030138"/>
                <a:gd name="connsiteX63" fmla="*/ 1506293 w 3325390"/>
                <a:gd name="connsiteY63" fmla="*/ 235896 h 2030138"/>
                <a:gd name="connsiteX64" fmla="*/ 1458797 w 3325390"/>
                <a:gd name="connsiteY64" fmla="*/ 212148 h 2030138"/>
                <a:gd name="connsiteX65" fmla="*/ 1490461 w 3325390"/>
                <a:gd name="connsiteY65" fmla="*/ 145654 h 2030138"/>
                <a:gd name="connsiteX66" fmla="*/ 1552206 w 3325390"/>
                <a:gd name="connsiteY66" fmla="*/ 64911 h 2030138"/>
                <a:gd name="connsiteX67" fmla="*/ 1539540 w 3325390"/>
                <a:gd name="connsiteY67" fmla="*/ 107657 h 2030138"/>
                <a:gd name="connsiteX68" fmla="*/ 1531624 w 3325390"/>
                <a:gd name="connsiteY68" fmla="*/ 129822 h 2030138"/>
                <a:gd name="connsiteX69" fmla="*/ 1509459 w 3325390"/>
                <a:gd name="connsiteY69" fmla="*/ 117156 h 2030138"/>
                <a:gd name="connsiteX70" fmla="*/ 1552206 w 3325390"/>
                <a:gd name="connsiteY70" fmla="*/ 64911 h 2030138"/>
                <a:gd name="connsiteX71" fmla="*/ 2115825 w 3325390"/>
                <a:gd name="connsiteY71" fmla="*/ 1662356 h 2030138"/>
                <a:gd name="connsiteX72" fmla="*/ 2180736 w 3325390"/>
                <a:gd name="connsiteY72" fmla="*/ 1618026 h 2030138"/>
                <a:gd name="connsiteX73" fmla="*/ 2573370 w 3325390"/>
                <a:gd name="connsiteY73" fmla="*/ 1978995 h 2030138"/>
                <a:gd name="connsiteX74" fmla="*/ 2595535 w 3325390"/>
                <a:gd name="connsiteY74" fmla="*/ 1982161 h 2030138"/>
                <a:gd name="connsiteX75" fmla="*/ 2633532 w 3325390"/>
                <a:gd name="connsiteY75" fmla="*/ 1983745 h 2030138"/>
                <a:gd name="connsiteX76" fmla="*/ 2487877 w 3325390"/>
                <a:gd name="connsiteY76" fmla="*/ 1994827 h 2030138"/>
                <a:gd name="connsiteX77" fmla="*/ 2115825 w 3325390"/>
                <a:gd name="connsiteY77" fmla="*/ 1665522 h 2030138"/>
                <a:gd name="connsiteX78" fmla="*/ 2115825 w 3325390"/>
                <a:gd name="connsiteY78" fmla="*/ 1662356 h 2030138"/>
                <a:gd name="connsiteX79" fmla="*/ 1465130 w 3325390"/>
                <a:gd name="connsiteY79" fmla="*/ 1754181 h 2030138"/>
                <a:gd name="connsiteX80" fmla="*/ 882511 w 3325390"/>
                <a:gd name="connsiteY80" fmla="*/ 1442292 h 2030138"/>
                <a:gd name="connsiteX81" fmla="*/ 896761 w 3325390"/>
                <a:gd name="connsiteY81" fmla="*/ 1426460 h 2030138"/>
                <a:gd name="connsiteX82" fmla="*/ 1499960 w 3325390"/>
                <a:gd name="connsiteY82" fmla="*/ 1739932 h 2030138"/>
                <a:gd name="connsiteX83" fmla="*/ 2169654 w 3325390"/>
                <a:gd name="connsiteY83" fmla="*/ 1534117 h 2030138"/>
                <a:gd name="connsiteX84" fmla="*/ 2180736 w 3325390"/>
                <a:gd name="connsiteY84" fmla="*/ 1572114 h 2030138"/>
                <a:gd name="connsiteX85" fmla="*/ 1465130 w 3325390"/>
                <a:gd name="connsiteY85" fmla="*/ 1754181 h 2030138"/>
                <a:gd name="connsiteX86" fmla="*/ 33916 w 3325390"/>
                <a:gd name="connsiteY86" fmla="*/ 1173148 h 2030138"/>
                <a:gd name="connsiteX87" fmla="*/ 38666 w 3325390"/>
                <a:gd name="connsiteY87" fmla="*/ 1138318 h 2030138"/>
                <a:gd name="connsiteX88" fmla="*/ 122576 w 3325390"/>
                <a:gd name="connsiteY88" fmla="*/ 1359965 h 2030138"/>
                <a:gd name="connsiteX89" fmla="*/ 437632 w 3325390"/>
                <a:gd name="connsiteY89" fmla="*/ 1565781 h 2030138"/>
                <a:gd name="connsiteX90" fmla="*/ 491461 w 3325390"/>
                <a:gd name="connsiteY90" fmla="*/ 1570530 h 2030138"/>
                <a:gd name="connsiteX91" fmla="*/ 538957 w 3325390"/>
                <a:gd name="connsiteY91" fmla="*/ 1578446 h 2030138"/>
                <a:gd name="connsiteX92" fmla="*/ 855598 w 3325390"/>
                <a:gd name="connsiteY92" fmla="*/ 1467623 h 2030138"/>
                <a:gd name="connsiteX93" fmla="*/ 1458797 w 3325390"/>
                <a:gd name="connsiteY93" fmla="*/ 1789011 h 2030138"/>
                <a:gd name="connsiteX94" fmla="*/ 2011334 w 3325390"/>
                <a:gd name="connsiteY94" fmla="*/ 1717768 h 2030138"/>
                <a:gd name="connsiteX95" fmla="*/ 1408134 w 3325390"/>
                <a:gd name="connsiteY95" fmla="*/ 1865005 h 2030138"/>
                <a:gd name="connsiteX96" fmla="*/ 795436 w 3325390"/>
                <a:gd name="connsiteY96" fmla="*/ 1548366 h 2030138"/>
                <a:gd name="connsiteX97" fmla="*/ 782770 w 3325390"/>
                <a:gd name="connsiteY97" fmla="*/ 1542033 h 2030138"/>
                <a:gd name="connsiteX98" fmla="*/ 770104 w 3325390"/>
                <a:gd name="connsiteY98" fmla="*/ 1548366 h 2030138"/>
                <a:gd name="connsiteX99" fmla="*/ 415468 w 3325390"/>
                <a:gd name="connsiteY99" fmla="*/ 1698769 h 2030138"/>
                <a:gd name="connsiteX100" fmla="*/ 33916 w 3325390"/>
                <a:gd name="connsiteY100" fmla="*/ 1173148 h 2030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325390" h="2030138">
                  <a:moveTo>
                    <a:pt x="412301" y="1730433"/>
                  </a:moveTo>
                  <a:cubicBezTo>
                    <a:pt x="548456" y="1743099"/>
                    <a:pt x="683028" y="1690853"/>
                    <a:pt x="782770" y="1583196"/>
                  </a:cubicBezTo>
                  <a:cubicBezTo>
                    <a:pt x="928425" y="1758931"/>
                    <a:pt x="1154822" y="1872921"/>
                    <a:pt x="1406551" y="1896669"/>
                  </a:cubicBezTo>
                  <a:cubicBezTo>
                    <a:pt x="1663030" y="1922000"/>
                    <a:pt x="1916342" y="1847590"/>
                    <a:pt x="2092077" y="1698769"/>
                  </a:cubicBezTo>
                  <a:cubicBezTo>
                    <a:pt x="2142740" y="1879253"/>
                    <a:pt x="2299476" y="2009076"/>
                    <a:pt x="2486294" y="2028074"/>
                  </a:cubicBezTo>
                  <a:cubicBezTo>
                    <a:pt x="2584452" y="2037573"/>
                    <a:pt x="2681028" y="2013825"/>
                    <a:pt x="2761771" y="1966329"/>
                  </a:cubicBezTo>
                  <a:cubicBezTo>
                    <a:pt x="2890011" y="1933082"/>
                    <a:pt x="3000835" y="1846007"/>
                    <a:pt x="3064163" y="1724100"/>
                  </a:cubicBezTo>
                  <a:cubicBezTo>
                    <a:pt x="3075244" y="1719351"/>
                    <a:pt x="3087911" y="1714601"/>
                    <a:pt x="3098992" y="1711435"/>
                  </a:cubicBezTo>
                  <a:cubicBezTo>
                    <a:pt x="3179736" y="1698769"/>
                    <a:pt x="3254147" y="1671855"/>
                    <a:pt x="3325391" y="1637025"/>
                  </a:cubicBezTo>
                  <a:cubicBezTo>
                    <a:pt x="3306392" y="1633858"/>
                    <a:pt x="3288976" y="1629109"/>
                    <a:pt x="3269979" y="1625942"/>
                  </a:cubicBezTo>
                  <a:cubicBezTo>
                    <a:pt x="3260479" y="1630692"/>
                    <a:pt x="3249396" y="1635441"/>
                    <a:pt x="3238315" y="1638608"/>
                  </a:cubicBezTo>
                  <a:cubicBezTo>
                    <a:pt x="3246231" y="1633858"/>
                    <a:pt x="3252563" y="1629109"/>
                    <a:pt x="3260479" y="1622776"/>
                  </a:cubicBezTo>
                  <a:cubicBezTo>
                    <a:pt x="3246231" y="1619609"/>
                    <a:pt x="3230399" y="1614860"/>
                    <a:pt x="3216150" y="1611693"/>
                  </a:cubicBezTo>
                  <a:cubicBezTo>
                    <a:pt x="3176570" y="1637025"/>
                    <a:pt x="3135407" y="1659189"/>
                    <a:pt x="3091076" y="1678188"/>
                  </a:cubicBezTo>
                  <a:cubicBezTo>
                    <a:pt x="3079995" y="1679771"/>
                    <a:pt x="3067328" y="1682937"/>
                    <a:pt x="3056247" y="1682937"/>
                  </a:cubicBezTo>
                  <a:cubicBezTo>
                    <a:pt x="3049913" y="1682937"/>
                    <a:pt x="3045164" y="1687687"/>
                    <a:pt x="3041997" y="1692436"/>
                  </a:cubicBezTo>
                  <a:cubicBezTo>
                    <a:pt x="3041997" y="1694020"/>
                    <a:pt x="3040415" y="1694020"/>
                    <a:pt x="3040415" y="1695603"/>
                  </a:cubicBezTo>
                  <a:cubicBezTo>
                    <a:pt x="3007167" y="1706685"/>
                    <a:pt x="2970753" y="1716184"/>
                    <a:pt x="2935923" y="1720934"/>
                  </a:cubicBezTo>
                  <a:cubicBezTo>
                    <a:pt x="2929591" y="1722517"/>
                    <a:pt x="2924840" y="1725684"/>
                    <a:pt x="2923257" y="1732016"/>
                  </a:cubicBezTo>
                  <a:cubicBezTo>
                    <a:pt x="2888427" y="1817509"/>
                    <a:pt x="2826683" y="1888753"/>
                    <a:pt x="2750688" y="1934665"/>
                  </a:cubicBezTo>
                  <a:cubicBezTo>
                    <a:pt x="2696860" y="1948914"/>
                    <a:pt x="2638281" y="1952081"/>
                    <a:pt x="2581286" y="1944165"/>
                  </a:cubicBezTo>
                  <a:cubicBezTo>
                    <a:pt x="2434048" y="1922000"/>
                    <a:pt x="2310559" y="1828591"/>
                    <a:pt x="2248814" y="1698769"/>
                  </a:cubicBezTo>
                  <a:cubicBezTo>
                    <a:pt x="2318475" y="1790595"/>
                    <a:pt x="2422966" y="1853922"/>
                    <a:pt x="2546456" y="1866588"/>
                  </a:cubicBezTo>
                  <a:cubicBezTo>
                    <a:pt x="2738023" y="1885586"/>
                    <a:pt x="2912175" y="1773179"/>
                    <a:pt x="2981836" y="1602194"/>
                  </a:cubicBezTo>
                  <a:cubicBezTo>
                    <a:pt x="3021416" y="1595862"/>
                    <a:pt x="3059412" y="1586362"/>
                    <a:pt x="3097410" y="1572114"/>
                  </a:cubicBezTo>
                  <a:cubicBezTo>
                    <a:pt x="2812433" y="1469206"/>
                    <a:pt x="2546456" y="1280806"/>
                    <a:pt x="2332724" y="1084489"/>
                  </a:cubicBezTo>
                  <a:cubicBezTo>
                    <a:pt x="2098410" y="869175"/>
                    <a:pt x="1903676" y="615863"/>
                    <a:pt x="1745356" y="340387"/>
                  </a:cubicBezTo>
                  <a:cubicBezTo>
                    <a:pt x="1682028" y="231147"/>
                    <a:pt x="1625033" y="117156"/>
                    <a:pt x="1574370" y="0"/>
                  </a:cubicBezTo>
                  <a:cubicBezTo>
                    <a:pt x="1537957" y="30081"/>
                    <a:pt x="1506293" y="63328"/>
                    <a:pt x="1480962" y="102908"/>
                  </a:cubicBezTo>
                  <a:cubicBezTo>
                    <a:pt x="1417634" y="72827"/>
                    <a:pt x="1347973" y="52245"/>
                    <a:pt x="1276729" y="41163"/>
                  </a:cubicBezTo>
                  <a:cubicBezTo>
                    <a:pt x="934758" y="-9499"/>
                    <a:pt x="614951" y="186817"/>
                    <a:pt x="529458" y="498707"/>
                  </a:cubicBezTo>
                  <a:cubicBezTo>
                    <a:pt x="288812" y="500290"/>
                    <a:pt x="79829" y="699773"/>
                    <a:pt x="41832" y="965749"/>
                  </a:cubicBezTo>
                  <a:cubicBezTo>
                    <a:pt x="38666" y="986331"/>
                    <a:pt x="37083" y="1006913"/>
                    <a:pt x="37083" y="1027494"/>
                  </a:cubicBezTo>
                  <a:cubicBezTo>
                    <a:pt x="19667" y="1071824"/>
                    <a:pt x="8585" y="1120903"/>
                    <a:pt x="3835" y="1171565"/>
                  </a:cubicBezTo>
                  <a:cubicBezTo>
                    <a:pt x="-29412" y="1454957"/>
                    <a:pt x="157406" y="1706685"/>
                    <a:pt x="412301" y="1730433"/>
                  </a:cubicBezTo>
                  <a:close/>
                  <a:moveTo>
                    <a:pt x="2856763" y="1890336"/>
                  </a:moveTo>
                  <a:cubicBezTo>
                    <a:pt x="2894760" y="1850756"/>
                    <a:pt x="2926424" y="1804843"/>
                    <a:pt x="2948588" y="1752598"/>
                  </a:cubicBezTo>
                  <a:cubicBezTo>
                    <a:pt x="2970753" y="1747848"/>
                    <a:pt x="2992919" y="1743099"/>
                    <a:pt x="3015083" y="1736766"/>
                  </a:cubicBezTo>
                  <a:cubicBezTo>
                    <a:pt x="2975503" y="1803260"/>
                    <a:pt x="2921675" y="1855506"/>
                    <a:pt x="2856763" y="1890336"/>
                  </a:cubicBezTo>
                  <a:close/>
                  <a:moveTo>
                    <a:pt x="348973" y="1507203"/>
                  </a:moveTo>
                  <a:cubicBezTo>
                    <a:pt x="269813" y="1475539"/>
                    <a:pt x="201736" y="1418544"/>
                    <a:pt x="151073" y="1342550"/>
                  </a:cubicBezTo>
                  <a:cubicBezTo>
                    <a:pt x="92495" y="1252308"/>
                    <a:pt x="62414" y="1144651"/>
                    <a:pt x="67163" y="1033827"/>
                  </a:cubicBezTo>
                  <a:cubicBezTo>
                    <a:pt x="105160" y="935669"/>
                    <a:pt x="170072" y="853343"/>
                    <a:pt x="250815" y="799514"/>
                  </a:cubicBezTo>
                  <a:cubicBezTo>
                    <a:pt x="200152" y="870758"/>
                    <a:pt x="165322" y="957833"/>
                    <a:pt x="155823" y="1054409"/>
                  </a:cubicBezTo>
                  <a:cubicBezTo>
                    <a:pt x="136824" y="1241226"/>
                    <a:pt x="217568" y="1413794"/>
                    <a:pt x="348973" y="1507203"/>
                  </a:cubicBezTo>
                  <a:close/>
                  <a:moveTo>
                    <a:pt x="512043" y="531954"/>
                  </a:moveTo>
                  <a:cubicBezTo>
                    <a:pt x="493044" y="563618"/>
                    <a:pt x="477212" y="598448"/>
                    <a:pt x="464547" y="633278"/>
                  </a:cubicBezTo>
                  <a:cubicBezTo>
                    <a:pt x="407552" y="652277"/>
                    <a:pt x="356889" y="685524"/>
                    <a:pt x="312560" y="726687"/>
                  </a:cubicBezTo>
                  <a:cubicBezTo>
                    <a:pt x="217568" y="764684"/>
                    <a:pt x="135241" y="835927"/>
                    <a:pt x="78246" y="929336"/>
                  </a:cubicBezTo>
                  <a:cubicBezTo>
                    <a:pt x="127325" y="704522"/>
                    <a:pt x="306227" y="541453"/>
                    <a:pt x="512043" y="531954"/>
                  </a:cubicBezTo>
                  <a:close/>
                  <a:moveTo>
                    <a:pt x="694111" y="379967"/>
                  </a:moveTo>
                  <a:cubicBezTo>
                    <a:pt x="640282" y="446461"/>
                    <a:pt x="602285" y="525621"/>
                    <a:pt x="584870" y="612697"/>
                  </a:cubicBezTo>
                  <a:cubicBezTo>
                    <a:pt x="557956" y="612697"/>
                    <a:pt x="532624" y="617446"/>
                    <a:pt x="505710" y="622196"/>
                  </a:cubicBezTo>
                  <a:cubicBezTo>
                    <a:pt x="545290" y="524038"/>
                    <a:pt x="611784" y="441712"/>
                    <a:pt x="694111" y="379967"/>
                  </a:cubicBezTo>
                  <a:close/>
                  <a:moveTo>
                    <a:pt x="1458797" y="131405"/>
                  </a:moveTo>
                  <a:cubicBezTo>
                    <a:pt x="1446131" y="153570"/>
                    <a:pt x="1435049" y="175735"/>
                    <a:pt x="1425550" y="199483"/>
                  </a:cubicBezTo>
                  <a:cubicBezTo>
                    <a:pt x="1368554" y="177318"/>
                    <a:pt x="1308393" y="161486"/>
                    <a:pt x="1245065" y="155153"/>
                  </a:cubicBezTo>
                  <a:cubicBezTo>
                    <a:pt x="1077246" y="139321"/>
                    <a:pt x="918926" y="188400"/>
                    <a:pt x="798602" y="278642"/>
                  </a:cubicBezTo>
                  <a:cubicBezTo>
                    <a:pt x="714692" y="315056"/>
                    <a:pt x="641865" y="368885"/>
                    <a:pt x="583287" y="435379"/>
                  </a:cubicBezTo>
                  <a:cubicBezTo>
                    <a:pt x="690944" y="182068"/>
                    <a:pt x="969587" y="30081"/>
                    <a:pt x="1268813" y="74410"/>
                  </a:cubicBezTo>
                  <a:cubicBezTo>
                    <a:pt x="1335307" y="83909"/>
                    <a:pt x="1398635" y="102908"/>
                    <a:pt x="1458797" y="131405"/>
                  </a:cubicBezTo>
                  <a:close/>
                  <a:moveTo>
                    <a:pt x="1490461" y="145654"/>
                  </a:moveTo>
                  <a:cubicBezTo>
                    <a:pt x="1499960" y="150404"/>
                    <a:pt x="1511042" y="156736"/>
                    <a:pt x="1520542" y="163069"/>
                  </a:cubicBezTo>
                  <a:cubicBezTo>
                    <a:pt x="1514209" y="186817"/>
                    <a:pt x="1509459" y="210565"/>
                    <a:pt x="1506293" y="235896"/>
                  </a:cubicBezTo>
                  <a:cubicBezTo>
                    <a:pt x="1490461" y="227980"/>
                    <a:pt x="1474629" y="220064"/>
                    <a:pt x="1458797" y="212148"/>
                  </a:cubicBezTo>
                  <a:cubicBezTo>
                    <a:pt x="1466713" y="189984"/>
                    <a:pt x="1477795" y="167819"/>
                    <a:pt x="1490461" y="145654"/>
                  </a:cubicBezTo>
                  <a:close/>
                  <a:moveTo>
                    <a:pt x="1552206" y="64911"/>
                  </a:moveTo>
                  <a:cubicBezTo>
                    <a:pt x="1547456" y="79160"/>
                    <a:pt x="1542706" y="93409"/>
                    <a:pt x="1539540" y="107657"/>
                  </a:cubicBezTo>
                  <a:cubicBezTo>
                    <a:pt x="1536374" y="115573"/>
                    <a:pt x="1533207" y="121906"/>
                    <a:pt x="1531624" y="129822"/>
                  </a:cubicBezTo>
                  <a:cubicBezTo>
                    <a:pt x="1523708" y="125072"/>
                    <a:pt x="1517375" y="121906"/>
                    <a:pt x="1509459" y="117156"/>
                  </a:cubicBezTo>
                  <a:cubicBezTo>
                    <a:pt x="1522125" y="98158"/>
                    <a:pt x="1536374" y="80743"/>
                    <a:pt x="1552206" y="64911"/>
                  </a:cubicBezTo>
                  <a:close/>
                  <a:moveTo>
                    <a:pt x="2115825" y="1662356"/>
                  </a:moveTo>
                  <a:cubicBezTo>
                    <a:pt x="2137990" y="1648107"/>
                    <a:pt x="2160155" y="1633858"/>
                    <a:pt x="2180736" y="1618026"/>
                  </a:cubicBezTo>
                  <a:cubicBezTo>
                    <a:pt x="2225066" y="1808010"/>
                    <a:pt x="2378636" y="1950497"/>
                    <a:pt x="2573370" y="1978995"/>
                  </a:cubicBezTo>
                  <a:cubicBezTo>
                    <a:pt x="2581286" y="1980578"/>
                    <a:pt x="2587619" y="1980578"/>
                    <a:pt x="2595535" y="1982161"/>
                  </a:cubicBezTo>
                  <a:cubicBezTo>
                    <a:pt x="2608200" y="1983745"/>
                    <a:pt x="2620867" y="1983745"/>
                    <a:pt x="2633532" y="1983745"/>
                  </a:cubicBezTo>
                  <a:cubicBezTo>
                    <a:pt x="2586036" y="1996410"/>
                    <a:pt x="2536956" y="2001160"/>
                    <a:pt x="2487877" y="1994827"/>
                  </a:cubicBezTo>
                  <a:cubicBezTo>
                    <a:pt x="2305809" y="1977412"/>
                    <a:pt x="2155405" y="1844423"/>
                    <a:pt x="2115825" y="1665522"/>
                  </a:cubicBezTo>
                  <a:cubicBezTo>
                    <a:pt x="2117408" y="1663939"/>
                    <a:pt x="2115825" y="1662356"/>
                    <a:pt x="2115825" y="1662356"/>
                  </a:cubicBezTo>
                  <a:close/>
                  <a:moveTo>
                    <a:pt x="1465130" y="1754181"/>
                  </a:moveTo>
                  <a:cubicBezTo>
                    <a:pt x="1227650" y="1719351"/>
                    <a:pt x="1018667" y="1606944"/>
                    <a:pt x="882511" y="1442292"/>
                  </a:cubicBezTo>
                  <a:cubicBezTo>
                    <a:pt x="887262" y="1437542"/>
                    <a:pt x="892011" y="1431209"/>
                    <a:pt x="896761" y="1426460"/>
                  </a:cubicBezTo>
                  <a:cubicBezTo>
                    <a:pt x="1028166" y="1594278"/>
                    <a:pt x="1245065" y="1714601"/>
                    <a:pt x="1499960" y="1739932"/>
                  </a:cubicBezTo>
                  <a:cubicBezTo>
                    <a:pt x="1764354" y="1765263"/>
                    <a:pt x="2008168" y="1682937"/>
                    <a:pt x="2169654" y="1534117"/>
                  </a:cubicBezTo>
                  <a:cubicBezTo>
                    <a:pt x="2172820" y="1546782"/>
                    <a:pt x="2175987" y="1559448"/>
                    <a:pt x="2180736" y="1572114"/>
                  </a:cubicBezTo>
                  <a:cubicBezTo>
                    <a:pt x="1998668" y="1725684"/>
                    <a:pt x="1731108" y="1793761"/>
                    <a:pt x="1465130" y="1754181"/>
                  </a:cubicBezTo>
                  <a:close/>
                  <a:moveTo>
                    <a:pt x="33916" y="1173148"/>
                  </a:moveTo>
                  <a:cubicBezTo>
                    <a:pt x="35499" y="1162066"/>
                    <a:pt x="37083" y="1149400"/>
                    <a:pt x="38666" y="1138318"/>
                  </a:cubicBezTo>
                  <a:cubicBezTo>
                    <a:pt x="51331" y="1217478"/>
                    <a:pt x="78246" y="1293471"/>
                    <a:pt x="122576" y="1359965"/>
                  </a:cubicBezTo>
                  <a:cubicBezTo>
                    <a:pt x="198569" y="1473955"/>
                    <a:pt x="310976" y="1546782"/>
                    <a:pt x="437632" y="1565781"/>
                  </a:cubicBezTo>
                  <a:cubicBezTo>
                    <a:pt x="455048" y="1568947"/>
                    <a:pt x="474046" y="1570530"/>
                    <a:pt x="491461" y="1570530"/>
                  </a:cubicBezTo>
                  <a:cubicBezTo>
                    <a:pt x="507293" y="1573697"/>
                    <a:pt x="523125" y="1576863"/>
                    <a:pt x="538957" y="1578446"/>
                  </a:cubicBezTo>
                  <a:cubicBezTo>
                    <a:pt x="657697" y="1589529"/>
                    <a:pt x="770104" y="1546782"/>
                    <a:pt x="855598" y="1467623"/>
                  </a:cubicBezTo>
                  <a:cubicBezTo>
                    <a:pt x="998086" y="1637025"/>
                    <a:pt x="1214984" y="1754181"/>
                    <a:pt x="1458797" y="1789011"/>
                  </a:cubicBezTo>
                  <a:cubicBezTo>
                    <a:pt x="1651947" y="1817509"/>
                    <a:pt x="1846681" y="1790595"/>
                    <a:pt x="2011334" y="1717768"/>
                  </a:cubicBezTo>
                  <a:cubicBezTo>
                    <a:pt x="1846681" y="1831758"/>
                    <a:pt x="1629782" y="1885586"/>
                    <a:pt x="1408134" y="1865005"/>
                  </a:cubicBezTo>
                  <a:cubicBezTo>
                    <a:pt x="1157989" y="1841257"/>
                    <a:pt x="933174" y="1725684"/>
                    <a:pt x="795436" y="1548366"/>
                  </a:cubicBezTo>
                  <a:cubicBezTo>
                    <a:pt x="792269" y="1543616"/>
                    <a:pt x="787520" y="1542033"/>
                    <a:pt x="782770" y="1542033"/>
                  </a:cubicBezTo>
                  <a:cubicBezTo>
                    <a:pt x="778021" y="1542033"/>
                    <a:pt x="773271" y="1543616"/>
                    <a:pt x="770104" y="1548366"/>
                  </a:cubicBezTo>
                  <a:cubicBezTo>
                    <a:pt x="676696" y="1657606"/>
                    <a:pt x="546873" y="1711435"/>
                    <a:pt x="415468" y="1698769"/>
                  </a:cubicBezTo>
                  <a:cubicBezTo>
                    <a:pt x="179571" y="1673438"/>
                    <a:pt x="7002" y="1439125"/>
                    <a:pt x="33916" y="1173148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รูปแบบอิสระ: รูปร่าง 67">
              <a:extLst>
                <a:ext uri="{FF2B5EF4-FFF2-40B4-BE49-F238E27FC236}">
                  <a16:creationId xmlns:a16="http://schemas.microsoft.com/office/drawing/2014/main" id="{ABB74A26-BE60-4E51-9D4E-1CA590E7AB40}"/>
                </a:ext>
              </a:extLst>
            </p:cNvPr>
            <p:cNvSpPr/>
            <p:nvPr/>
          </p:nvSpPr>
          <p:spPr>
            <a:xfrm>
              <a:off x="10174343" y="541861"/>
              <a:ext cx="537132" cy="479383"/>
            </a:xfrm>
            <a:custGeom>
              <a:avLst/>
              <a:gdLst>
                <a:gd name="connsiteX0" fmla="*/ 431518 w 537132"/>
                <a:gd name="connsiteY0" fmla="*/ 442805 h 479383"/>
                <a:gd name="connsiteX1" fmla="*/ 37301 w 537132"/>
                <a:gd name="connsiteY1" fmla="*/ 102418 h 479383"/>
                <a:gd name="connsiteX2" fmla="*/ 67382 w 537132"/>
                <a:gd name="connsiteY2" fmla="*/ 1093 h 479383"/>
                <a:gd name="connsiteX3" fmla="*/ 534426 w 537132"/>
                <a:gd name="connsiteY3" fmla="*/ 415890 h 479383"/>
                <a:gd name="connsiteX4" fmla="*/ 431518 w 537132"/>
                <a:gd name="connsiteY4" fmla="*/ 442805 h 479383"/>
                <a:gd name="connsiteX5" fmla="*/ 431518 w 537132"/>
                <a:gd name="connsiteY5" fmla="*/ 442805 h 479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7132" h="479383">
                  <a:moveTo>
                    <a:pt x="431518" y="442805"/>
                  </a:moveTo>
                  <a:cubicBezTo>
                    <a:pt x="372940" y="262320"/>
                    <a:pt x="222536" y="135665"/>
                    <a:pt x="37301" y="102418"/>
                  </a:cubicBezTo>
                  <a:cubicBezTo>
                    <a:pt x="-29194" y="89752"/>
                    <a:pt x="888" y="-11572"/>
                    <a:pt x="67382" y="1093"/>
                  </a:cubicBezTo>
                  <a:cubicBezTo>
                    <a:pt x="289030" y="40673"/>
                    <a:pt x="466348" y="202159"/>
                    <a:pt x="534426" y="415890"/>
                  </a:cubicBezTo>
                  <a:cubicBezTo>
                    <a:pt x="555008" y="480801"/>
                    <a:pt x="452100" y="506133"/>
                    <a:pt x="431518" y="442805"/>
                  </a:cubicBezTo>
                  <a:lnTo>
                    <a:pt x="431518" y="44280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รูปแบบอิสระ: รูปร่าง 68">
              <a:extLst>
                <a:ext uri="{FF2B5EF4-FFF2-40B4-BE49-F238E27FC236}">
                  <a16:creationId xmlns:a16="http://schemas.microsoft.com/office/drawing/2014/main" id="{E5566865-B97E-4AAA-AA45-BD4035D4A2BD}"/>
                </a:ext>
              </a:extLst>
            </p:cNvPr>
            <p:cNvSpPr/>
            <p:nvPr/>
          </p:nvSpPr>
          <p:spPr>
            <a:xfrm>
              <a:off x="9872488" y="523956"/>
              <a:ext cx="235655" cy="164686"/>
            </a:xfrm>
            <a:custGeom>
              <a:avLst/>
              <a:gdLst>
                <a:gd name="connsiteX0" fmla="*/ 184002 w 235655"/>
                <a:gd name="connsiteY0" fmla="*/ 106074 h 164686"/>
                <a:gd name="connsiteX1" fmla="*/ 89010 w 235655"/>
                <a:gd name="connsiteY1" fmla="*/ 148820 h 164686"/>
                <a:gd name="connsiteX2" fmla="*/ 14599 w 235655"/>
                <a:gd name="connsiteY2" fmla="*/ 72827 h 164686"/>
                <a:gd name="connsiteX3" fmla="*/ 184002 w 235655"/>
                <a:gd name="connsiteY3" fmla="*/ 0 h 164686"/>
                <a:gd name="connsiteX4" fmla="*/ 184002 w 235655"/>
                <a:gd name="connsiteY4" fmla="*/ 106074 h 164686"/>
                <a:gd name="connsiteX5" fmla="*/ 184002 w 235655"/>
                <a:gd name="connsiteY5" fmla="*/ 106074 h 1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55" h="164686">
                  <a:moveTo>
                    <a:pt x="184002" y="106074"/>
                  </a:moveTo>
                  <a:cubicBezTo>
                    <a:pt x="146005" y="106074"/>
                    <a:pt x="114341" y="120323"/>
                    <a:pt x="89010" y="148820"/>
                  </a:cubicBezTo>
                  <a:cubicBezTo>
                    <a:pt x="41514" y="197899"/>
                    <a:pt x="-31314" y="121906"/>
                    <a:pt x="14599" y="72827"/>
                  </a:cubicBezTo>
                  <a:cubicBezTo>
                    <a:pt x="58929" y="25331"/>
                    <a:pt x="120674" y="0"/>
                    <a:pt x="184002" y="0"/>
                  </a:cubicBezTo>
                  <a:cubicBezTo>
                    <a:pt x="253662" y="0"/>
                    <a:pt x="252079" y="106074"/>
                    <a:pt x="184002" y="106074"/>
                  </a:cubicBezTo>
                  <a:lnTo>
                    <a:pt x="184002" y="106074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รูปแบบอิสระ: รูปร่าง 69">
              <a:extLst>
                <a:ext uri="{FF2B5EF4-FFF2-40B4-BE49-F238E27FC236}">
                  <a16:creationId xmlns:a16="http://schemas.microsoft.com/office/drawing/2014/main" id="{D642931A-D033-4058-9545-4C3912F629CC}"/>
                </a:ext>
              </a:extLst>
            </p:cNvPr>
            <p:cNvSpPr/>
            <p:nvPr/>
          </p:nvSpPr>
          <p:spPr>
            <a:xfrm>
              <a:off x="9334064" y="219496"/>
              <a:ext cx="239679" cy="272540"/>
            </a:xfrm>
            <a:custGeom>
              <a:avLst/>
              <a:gdLst>
                <a:gd name="connsiteX0" fmla="*/ 141391 w 239679"/>
                <a:gd name="connsiteY0" fmla="*/ 245882 h 272540"/>
                <a:gd name="connsiteX1" fmla="*/ 14735 w 239679"/>
                <a:gd name="connsiteY1" fmla="*/ 89145 h 272540"/>
                <a:gd name="connsiteX2" fmla="*/ 16318 w 239679"/>
                <a:gd name="connsiteY2" fmla="*/ 14735 h 272540"/>
                <a:gd name="connsiteX3" fmla="*/ 90729 w 239679"/>
                <a:gd name="connsiteY3" fmla="*/ 16318 h 272540"/>
                <a:gd name="connsiteX4" fmla="*/ 233217 w 239679"/>
                <a:gd name="connsiteY4" fmla="*/ 193636 h 272540"/>
                <a:gd name="connsiteX5" fmla="*/ 141391 w 239679"/>
                <a:gd name="connsiteY5" fmla="*/ 245882 h 272540"/>
                <a:gd name="connsiteX6" fmla="*/ 141391 w 239679"/>
                <a:gd name="connsiteY6" fmla="*/ 245882 h 2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9679" h="272540">
                  <a:moveTo>
                    <a:pt x="141391" y="245882"/>
                  </a:moveTo>
                  <a:cubicBezTo>
                    <a:pt x="109727" y="184137"/>
                    <a:pt x="68565" y="133475"/>
                    <a:pt x="14735" y="89145"/>
                  </a:cubicBezTo>
                  <a:cubicBezTo>
                    <a:pt x="-7430" y="71730"/>
                    <a:pt x="-2680" y="32150"/>
                    <a:pt x="16318" y="14735"/>
                  </a:cubicBezTo>
                  <a:cubicBezTo>
                    <a:pt x="38483" y="-7430"/>
                    <a:pt x="68565" y="-2680"/>
                    <a:pt x="90729" y="16318"/>
                  </a:cubicBezTo>
                  <a:cubicBezTo>
                    <a:pt x="150890" y="65397"/>
                    <a:pt x="199970" y="125559"/>
                    <a:pt x="233217" y="193636"/>
                  </a:cubicBezTo>
                  <a:cubicBezTo>
                    <a:pt x="264881" y="253798"/>
                    <a:pt x="171473" y="306043"/>
                    <a:pt x="141391" y="245882"/>
                  </a:cubicBezTo>
                  <a:lnTo>
                    <a:pt x="141391" y="245882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รูปแบบอิสระ: รูปร่าง 70">
              <a:extLst>
                <a:ext uri="{FF2B5EF4-FFF2-40B4-BE49-F238E27FC236}">
                  <a16:creationId xmlns:a16="http://schemas.microsoft.com/office/drawing/2014/main" id="{06CC7144-3CA4-41C2-83CA-83707B833F37}"/>
                </a:ext>
              </a:extLst>
            </p:cNvPr>
            <p:cNvSpPr/>
            <p:nvPr/>
          </p:nvSpPr>
          <p:spPr>
            <a:xfrm>
              <a:off x="9119846" y="162265"/>
              <a:ext cx="192791" cy="124463"/>
            </a:xfrm>
            <a:custGeom>
              <a:avLst/>
              <a:gdLst>
                <a:gd name="connsiteX0" fmla="*/ 111795 w 192791"/>
                <a:gd name="connsiteY0" fmla="*/ 116295 h 124463"/>
                <a:gd name="connsiteX1" fmla="*/ 103879 w 192791"/>
                <a:gd name="connsiteY1" fmla="*/ 111546 h 124463"/>
                <a:gd name="connsiteX2" fmla="*/ 84882 w 192791"/>
                <a:gd name="connsiteY2" fmla="*/ 105213 h 124463"/>
                <a:gd name="connsiteX3" fmla="*/ 84882 w 192791"/>
                <a:gd name="connsiteY3" fmla="*/ 105213 h 124463"/>
                <a:gd name="connsiteX4" fmla="*/ 76966 w 192791"/>
                <a:gd name="connsiteY4" fmla="*/ 105213 h 124463"/>
                <a:gd name="connsiteX5" fmla="*/ 65883 w 192791"/>
                <a:gd name="connsiteY5" fmla="*/ 105213 h 124463"/>
                <a:gd name="connsiteX6" fmla="*/ 971 w 192791"/>
                <a:gd name="connsiteY6" fmla="*/ 67216 h 124463"/>
                <a:gd name="connsiteX7" fmla="*/ 38969 w 192791"/>
                <a:gd name="connsiteY7" fmla="*/ 2305 h 124463"/>
                <a:gd name="connsiteX8" fmla="*/ 167208 w 192791"/>
                <a:gd name="connsiteY8" fmla="*/ 26053 h 124463"/>
                <a:gd name="connsiteX9" fmla="*/ 184623 w 192791"/>
                <a:gd name="connsiteY9" fmla="*/ 98880 h 124463"/>
                <a:gd name="connsiteX10" fmla="*/ 111795 w 192791"/>
                <a:gd name="connsiteY10" fmla="*/ 116295 h 124463"/>
                <a:gd name="connsiteX11" fmla="*/ 111795 w 192791"/>
                <a:gd name="connsiteY11" fmla="*/ 116295 h 124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2791" h="124463">
                  <a:moveTo>
                    <a:pt x="111795" y="116295"/>
                  </a:moveTo>
                  <a:cubicBezTo>
                    <a:pt x="111795" y="116295"/>
                    <a:pt x="95963" y="108379"/>
                    <a:pt x="103879" y="111546"/>
                  </a:cubicBezTo>
                  <a:cubicBezTo>
                    <a:pt x="97547" y="108379"/>
                    <a:pt x="91214" y="106796"/>
                    <a:pt x="84882" y="105213"/>
                  </a:cubicBezTo>
                  <a:cubicBezTo>
                    <a:pt x="81715" y="105213"/>
                    <a:pt x="81715" y="103630"/>
                    <a:pt x="84882" y="105213"/>
                  </a:cubicBezTo>
                  <a:cubicBezTo>
                    <a:pt x="81715" y="105213"/>
                    <a:pt x="78549" y="105213"/>
                    <a:pt x="76966" y="105213"/>
                  </a:cubicBezTo>
                  <a:cubicBezTo>
                    <a:pt x="75382" y="105213"/>
                    <a:pt x="57967" y="105213"/>
                    <a:pt x="65883" y="105213"/>
                  </a:cubicBezTo>
                  <a:cubicBezTo>
                    <a:pt x="38969" y="108379"/>
                    <a:pt x="7305" y="97297"/>
                    <a:pt x="971" y="67216"/>
                  </a:cubicBezTo>
                  <a:cubicBezTo>
                    <a:pt x="-3778" y="41885"/>
                    <a:pt x="8887" y="7055"/>
                    <a:pt x="38969" y="2305"/>
                  </a:cubicBezTo>
                  <a:cubicBezTo>
                    <a:pt x="84882" y="-4027"/>
                    <a:pt x="127628" y="2305"/>
                    <a:pt x="167208" y="26053"/>
                  </a:cubicBezTo>
                  <a:cubicBezTo>
                    <a:pt x="192539" y="40302"/>
                    <a:pt x="200455" y="75132"/>
                    <a:pt x="184623" y="98880"/>
                  </a:cubicBezTo>
                  <a:cubicBezTo>
                    <a:pt x="170374" y="124211"/>
                    <a:pt x="137127" y="132127"/>
                    <a:pt x="111795" y="116295"/>
                  </a:cubicBezTo>
                  <a:lnTo>
                    <a:pt x="111795" y="11629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8" name="กลุ่ม 697">
            <a:extLst>
              <a:ext uri="{FF2B5EF4-FFF2-40B4-BE49-F238E27FC236}">
                <a16:creationId xmlns:a16="http://schemas.microsoft.com/office/drawing/2014/main" id="{53166A13-8507-48A7-9997-832A983035F5}"/>
              </a:ext>
            </a:extLst>
          </p:cNvPr>
          <p:cNvGrpSpPr/>
          <p:nvPr userDrawn="1"/>
        </p:nvGrpSpPr>
        <p:grpSpPr>
          <a:xfrm>
            <a:off x="-2034530" y="-1280305"/>
            <a:ext cx="3568732" cy="2453578"/>
            <a:chOff x="-2034530" y="-1280305"/>
            <a:chExt cx="3568732" cy="2453578"/>
          </a:xfrm>
        </p:grpSpPr>
        <p:sp>
          <p:nvSpPr>
            <p:cNvPr id="73" name="รูปแบบอิสระ: รูปร่าง 72">
              <a:extLst>
                <a:ext uri="{FF2B5EF4-FFF2-40B4-BE49-F238E27FC236}">
                  <a16:creationId xmlns:a16="http://schemas.microsoft.com/office/drawing/2014/main" id="{4856ECD6-B6A7-4726-835F-64879BB6E2B2}"/>
                </a:ext>
              </a:extLst>
            </p:cNvPr>
            <p:cNvSpPr/>
            <p:nvPr/>
          </p:nvSpPr>
          <p:spPr>
            <a:xfrm>
              <a:off x="-2034530" y="-1278722"/>
              <a:ext cx="3568732" cy="2451995"/>
            </a:xfrm>
            <a:custGeom>
              <a:avLst/>
              <a:gdLst>
                <a:gd name="connsiteX0" fmla="*/ 342090 w 3568732"/>
                <a:gd name="connsiteY0" fmla="*/ 2234972 h 2451995"/>
                <a:gd name="connsiteX1" fmla="*/ 934207 w 3568732"/>
                <a:gd name="connsiteY1" fmla="*/ 2363211 h 2451995"/>
                <a:gd name="connsiteX2" fmla="*/ 1303093 w 3568732"/>
                <a:gd name="connsiteY2" fmla="*/ 2189059 h 2451995"/>
                <a:gd name="connsiteX3" fmla="*/ 1420249 w 3568732"/>
                <a:gd name="connsiteY3" fmla="*/ 2092484 h 2451995"/>
                <a:gd name="connsiteX4" fmla="*/ 1994951 w 3568732"/>
                <a:gd name="connsiteY4" fmla="*/ 2443954 h 2451995"/>
                <a:gd name="connsiteX5" fmla="*/ 2401834 w 3568732"/>
                <a:gd name="connsiteY5" fmla="*/ 2038655 h 2451995"/>
                <a:gd name="connsiteX6" fmla="*/ 2468328 w 3568732"/>
                <a:gd name="connsiteY6" fmla="*/ 1894585 h 2451995"/>
                <a:gd name="connsiteX7" fmla="*/ 2682060 w 3568732"/>
                <a:gd name="connsiteY7" fmla="*/ 1888252 h 2451995"/>
                <a:gd name="connsiteX8" fmla="*/ 3245680 w 3568732"/>
                <a:gd name="connsiteY8" fmla="*/ 1216977 h 2451995"/>
                <a:gd name="connsiteX9" fmla="*/ 3559154 w 3568732"/>
                <a:gd name="connsiteY9" fmla="*/ 618529 h 2451995"/>
                <a:gd name="connsiteX10" fmla="*/ 3544905 w 3568732"/>
                <a:gd name="connsiteY10" fmla="*/ 558367 h 2451995"/>
                <a:gd name="connsiteX11" fmla="*/ 3530656 w 3568732"/>
                <a:gd name="connsiteY11" fmla="*/ 411130 h 2451995"/>
                <a:gd name="connsiteX12" fmla="*/ 2959120 w 3568732"/>
                <a:gd name="connsiteY12" fmla="*/ 10582 h 2451995"/>
                <a:gd name="connsiteX13" fmla="*/ 2655146 w 3568732"/>
                <a:gd name="connsiteY13" fmla="*/ 268642 h 2451995"/>
                <a:gd name="connsiteX14" fmla="*/ 1963287 w 3568732"/>
                <a:gd name="connsiteY14" fmla="*/ 170484 h 2451995"/>
                <a:gd name="connsiteX15" fmla="*/ 1377503 w 3568732"/>
                <a:gd name="connsiteY15" fmla="*/ 574199 h 2451995"/>
                <a:gd name="connsiteX16" fmla="*/ 897793 w 3568732"/>
                <a:gd name="connsiteY16" fmla="*/ 388965 h 2451995"/>
                <a:gd name="connsiteX17" fmla="*/ 655564 w 3568732"/>
                <a:gd name="connsiteY17" fmla="*/ 536203 h 2451995"/>
                <a:gd name="connsiteX18" fmla="*/ 446581 w 3568732"/>
                <a:gd name="connsiteY18" fmla="*/ 862341 h 2451995"/>
                <a:gd name="connsiteX19" fmla="*/ 418083 w 3568732"/>
                <a:gd name="connsiteY19" fmla="*/ 886089 h 2451995"/>
                <a:gd name="connsiteX20" fmla="*/ 12784 w 3568732"/>
                <a:gd name="connsiteY20" fmla="*/ 1725183 h 2451995"/>
                <a:gd name="connsiteX21" fmla="*/ 342090 w 3568732"/>
                <a:gd name="connsiteY21" fmla="*/ 2234972 h 2451995"/>
                <a:gd name="connsiteX22" fmla="*/ 468746 w 3568732"/>
                <a:gd name="connsiteY22" fmla="*/ 898754 h 2451995"/>
                <a:gd name="connsiteX23" fmla="*/ 478245 w 3568732"/>
                <a:gd name="connsiteY23" fmla="*/ 884506 h 2451995"/>
                <a:gd name="connsiteX24" fmla="*/ 478245 w 3568732"/>
                <a:gd name="connsiteY24" fmla="*/ 881339 h 2451995"/>
                <a:gd name="connsiteX25" fmla="*/ 570071 w 3568732"/>
                <a:gd name="connsiteY25" fmla="*/ 822761 h 2451995"/>
                <a:gd name="connsiteX26" fmla="*/ 579570 w 3568732"/>
                <a:gd name="connsiteY26" fmla="*/ 808512 h 2451995"/>
                <a:gd name="connsiteX27" fmla="*/ 679312 w 3568732"/>
                <a:gd name="connsiteY27" fmla="*/ 561534 h 2451995"/>
                <a:gd name="connsiteX28" fmla="*/ 837632 w 3568732"/>
                <a:gd name="connsiteY28" fmla="*/ 498206 h 2451995"/>
                <a:gd name="connsiteX29" fmla="*/ 1231849 w 3568732"/>
                <a:gd name="connsiteY29" fmla="*/ 624862 h 2451995"/>
                <a:gd name="connsiteX30" fmla="*/ 896210 w 3568732"/>
                <a:gd name="connsiteY30" fmla="*/ 561534 h 2451995"/>
                <a:gd name="connsiteX31" fmla="*/ 568488 w 3568732"/>
                <a:gd name="connsiteY31" fmla="*/ 951000 h 2451995"/>
                <a:gd name="connsiteX32" fmla="*/ 188519 w 3568732"/>
                <a:gd name="connsiteY32" fmla="*/ 1527283 h 2451995"/>
                <a:gd name="connsiteX33" fmla="*/ 440248 w 3568732"/>
                <a:gd name="connsiteY33" fmla="*/ 916170 h 2451995"/>
                <a:gd name="connsiteX34" fmla="*/ 468746 w 3568732"/>
                <a:gd name="connsiteY34" fmla="*/ 898754 h 2451995"/>
                <a:gd name="connsiteX35" fmla="*/ 1952205 w 3568732"/>
                <a:gd name="connsiteY35" fmla="*/ 322471 h 2451995"/>
                <a:gd name="connsiteX36" fmla="*/ 2604484 w 3568732"/>
                <a:gd name="connsiteY36" fmla="*/ 431712 h 2451995"/>
                <a:gd name="connsiteX37" fmla="*/ 2596568 w 3568732"/>
                <a:gd name="connsiteY37" fmla="*/ 450710 h 2451995"/>
                <a:gd name="connsiteX38" fmla="*/ 1923707 w 3568732"/>
                <a:gd name="connsiteY38" fmla="*/ 346219 h 2451995"/>
                <a:gd name="connsiteX39" fmla="*/ 1355338 w 3568732"/>
                <a:gd name="connsiteY39" fmla="*/ 754684 h 2451995"/>
                <a:gd name="connsiteX40" fmla="*/ 1333173 w 3568732"/>
                <a:gd name="connsiteY40" fmla="*/ 721437 h 2451995"/>
                <a:gd name="connsiteX41" fmla="*/ 1952205 w 3568732"/>
                <a:gd name="connsiteY41" fmla="*/ 322471 h 2451995"/>
                <a:gd name="connsiteX42" fmla="*/ 3120607 w 3568732"/>
                <a:gd name="connsiteY42" fmla="*/ 1380046 h 2451995"/>
                <a:gd name="connsiteX43" fmla="*/ 3150688 w 3568732"/>
                <a:gd name="connsiteY43" fmla="*/ 1125151 h 2451995"/>
                <a:gd name="connsiteX44" fmla="*/ 3221932 w 3568732"/>
                <a:gd name="connsiteY44" fmla="*/ 1090321 h 2451995"/>
                <a:gd name="connsiteX45" fmla="*/ 3120607 w 3568732"/>
                <a:gd name="connsiteY45" fmla="*/ 1380046 h 2451995"/>
                <a:gd name="connsiteX46" fmla="*/ 3088943 w 3568732"/>
                <a:gd name="connsiteY46" fmla="*/ 202148 h 2451995"/>
                <a:gd name="connsiteX47" fmla="*/ 3329590 w 3568732"/>
                <a:gd name="connsiteY47" fmla="*/ 295557 h 2451995"/>
                <a:gd name="connsiteX48" fmla="*/ 3508491 w 3568732"/>
                <a:gd name="connsiteY48" fmla="*/ 561534 h 2451995"/>
                <a:gd name="connsiteX49" fmla="*/ 3408750 w 3568732"/>
                <a:gd name="connsiteY49" fmla="*/ 841759 h 2451995"/>
                <a:gd name="connsiteX50" fmla="*/ 3416666 w 3568732"/>
                <a:gd name="connsiteY50" fmla="*/ 569450 h 2451995"/>
                <a:gd name="connsiteX51" fmla="*/ 3088943 w 3568732"/>
                <a:gd name="connsiteY51" fmla="*/ 202148 h 2451995"/>
                <a:gd name="connsiteX52" fmla="*/ 2450913 w 3568732"/>
                <a:gd name="connsiteY52" fmla="*/ 1782178 h 2451995"/>
                <a:gd name="connsiteX53" fmla="*/ 2441414 w 3568732"/>
                <a:gd name="connsiteY53" fmla="*/ 1855005 h 2451995"/>
                <a:gd name="connsiteX54" fmla="*/ 2408167 w 3568732"/>
                <a:gd name="connsiteY54" fmla="*/ 1848672 h 2451995"/>
                <a:gd name="connsiteX55" fmla="*/ 2398668 w 3568732"/>
                <a:gd name="connsiteY55" fmla="*/ 1774262 h 2451995"/>
                <a:gd name="connsiteX56" fmla="*/ 2450913 w 3568732"/>
                <a:gd name="connsiteY56" fmla="*/ 1782178 h 2451995"/>
                <a:gd name="connsiteX57" fmla="*/ 1988619 w 3568732"/>
                <a:gd name="connsiteY57" fmla="*/ 2407540 h 2451995"/>
                <a:gd name="connsiteX58" fmla="*/ 1447164 w 3568732"/>
                <a:gd name="connsiteY58" fmla="*/ 2060820 h 2451995"/>
                <a:gd name="connsiteX59" fmla="*/ 1510492 w 3568732"/>
                <a:gd name="connsiteY59" fmla="*/ 1975328 h 2451995"/>
                <a:gd name="connsiteX60" fmla="*/ 2056696 w 3568732"/>
                <a:gd name="connsiteY60" fmla="*/ 2315715 h 2451995"/>
                <a:gd name="connsiteX61" fmla="*/ 2344839 w 3568732"/>
                <a:gd name="connsiteY61" fmla="*/ 2103567 h 2451995"/>
                <a:gd name="connsiteX62" fmla="*/ 2346422 w 3568732"/>
                <a:gd name="connsiteY62" fmla="*/ 2101983 h 2451995"/>
                <a:gd name="connsiteX63" fmla="*/ 1988619 w 3568732"/>
                <a:gd name="connsiteY63" fmla="*/ 2407540 h 2451995"/>
                <a:gd name="connsiteX64" fmla="*/ 2409750 w 3568732"/>
                <a:gd name="connsiteY64" fmla="*/ 1951580 h 2451995"/>
                <a:gd name="connsiteX65" fmla="*/ 2408167 w 3568732"/>
                <a:gd name="connsiteY65" fmla="*/ 1907250 h 2451995"/>
                <a:gd name="connsiteX66" fmla="*/ 2408167 w 3568732"/>
                <a:gd name="connsiteY66" fmla="*/ 1883502 h 2451995"/>
                <a:gd name="connsiteX67" fmla="*/ 2433498 w 3568732"/>
                <a:gd name="connsiteY67" fmla="*/ 1888252 h 2451995"/>
                <a:gd name="connsiteX68" fmla="*/ 2409750 w 3568732"/>
                <a:gd name="connsiteY68" fmla="*/ 1951580 h 2451995"/>
                <a:gd name="connsiteX69" fmla="*/ 2675728 w 3568732"/>
                <a:gd name="connsiteY69" fmla="*/ 1853422 h 2451995"/>
                <a:gd name="connsiteX70" fmla="*/ 2476244 w 3568732"/>
                <a:gd name="connsiteY70" fmla="*/ 1859754 h 2451995"/>
                <a:gd name="connsiteX71" fmla="*/ 2485744 w 3568732"/>
                <a:gd name="connsiteY71" fmla="*/ 1785344 h 2451995"/>
                <a:gd name="connsiteX72" fmla="*/ 2670978 w 3568732"/>
                <a:gd name="connsiteY72" fmla="*/ 1769512 h 2451995"/>
                <a:gd name="connsiteX73" fmla="*/ 3054113 w 3568732"/>
                <a:gd name="connsiteY73" fmla="*/ 1509868 h 2451995"/>
                <a:gd name="connsiteX74" fmla="*/ 3209266 w 3568732"/>
                <a:gd name="connsiteY74" fmla="*/ 1292970 h 2451995"/>
                <a:gd name="connsiteX75" fmla="*/ 2675728 w 3568732"/>
                <a:gd name="connsiteY75" fmla="*/ 1853422 h 2451995"/>
                <a:gd name="connsiteX76" fmla="*/ 3245680 w 3568732"/>
                <a:gd name="connsiteY76" fmla="*/ 1177397 h 2451995"/>
                <a:gd name="connsiteX77" fmla="*/ 3258346 w 3568732"/>
                <a:gd name="connsiteY77" fmla="*/ 1066573 h 2451995"/>
                <a:gd name="connsiteX78" fmla="*/ 3372336 w 3568732"/>
                <a:gd name="connsiteY78" fmla="*/ 928835 h 2451995"/>
                <a:gd name="connsiteX79" fmla="*/ 3529073 w 3568732"/>
                <a:gd name="connsiteY79" fmla="*/ 662858 h 2451995"/>
                <a:gd name="connsiteX80" fmla="*/ 3245680 w 3568732"/>
                <a:gd name="connsiteY80" fmla="*/ 1177397 h 2451995"/>
                <a:gd name="connsiteX81" fmla="*/ 2651980 w 3568732"/>
                <a:gd name="connsiteY81" fmla="*/ 306639 h 2451995"/>
                <a:gd name="connsiteX82" fmla="*/ 2666228 w 3568732"/>
                <a:gd name="connsiteY82" fmla="*/ 308222 h 2451995"/>
                <a:gd name="connsiteX83" fmla="*/ 2677311 w 3568732"/>
                <a:gd name="connsiteY83" fmla="*/ 298723 h 2451995"/>
                <a:gd name="connsiteX84" fmla="*/ 2965453 w 3568732"/>
                <a:gd name="connsiteY84" fmla="*/ 43829 h 2451995"/>
                <a:gd name="connsiteX85" fmla="*/ 3495826 w 3568732"/>
                <a:gd name="connsiteY85" fmla="*/ 417463 h 2451995"/>
                <a:gd name="connsiteX86" fmla="*/ 3502158 w 3568732"/>
                <a:gd name="connsiteY86" fmla="*/ 452293 h 2451995"/>
                <a:gd name="connsiteX87" fmla="*/ 3351754 w 3568732"/>
                <a:gd name="connsiteY87" fmla="*/ 268642 h 2451995"/>
                <a:gd name="connsiteX88" fmla="*/ 2986035 w 3568732"/>
                <a:gd name="connsiteY88" fmla="*/ 173651 h 2451995"/>
                <a:gd name="connsiteX89" fmla="*/ 2933789 w 3568732"/>
                <a:gd name="connsiteY89" fmla="*/ 186316 h 2451995"/>
                <a:gd name="connsiteX90" fmla="*/ 2886293 w 3568732"/>
                <a:gd name="connsiteY90" fmla="*/ 194232 h 2451995"/>
                <a:gd name="connsiteX91" fmla="*/ 2620316 w 3568732"/>
                <a:gd name="connsiteY91" fmla="*/ 400048 h 2451995"/>
                <a:gd name="connsiteX92" fmla="*/ 1945872 w 3568732"/>
                <a:gd name="connsiteY92" fmla="*/ 287641 h 2451995"/>
                <a:gd name="connsiteX93" fmla="*/ 1445581 w 3568732"/>
                <a:gd name="connsiteY93" fmla="*/ 531453 h 2451995"/>
                <a:gd name="connsiteX94" fmla="*/ 1969620 w 3568732"/>
                <a:gd name="connsiteY94" fmla="*/ 198982 h 2451995"/>
                <a:gd name="connsiteX95" fmla="*/ 2651980 w 3568732"/>
                <a:gd name="connsiteY95" fmla="*/ 306639 h 2451995"/>
                <a:gd name="connsiteX96" fmla="*/ 905709 w 3568732"/>
                <a:gd name="connsiteY96" fmla="*/ 422212 h 2451995"/>
                <a:gd name="connsiteX97" fmla="*/ 1363254 w 3568732"/>
                <a:gd name="connsiteY97" fmla="*/ 615362 h 2451995"/>
                <a:gd name="connsiteX98" fmla="*/ 1364837 w 3568732"/>
                <a:gd name="connsiteY98" fmla="*/ 616946 h 2451995"/>
                <a:gd name="connsiteX99" fmla="*/ 1317341 w 3568732"/>
                <a:gd name="connsiteY99" fmla="*/ 680273 h 2451995"/>
                <a:gd name="connsiteX100" fmla="*/ 829716 w 3568732"/>
                <a:gd name="connsiteY100" fmla="*/ 463376 h 2451995"/>
                <a:gd name="connsiteX101" fmla="*/ 807551 w 3568732"/>
                <a:gd name="connsiteY101" fmla="*/ 468125 h 2451995"/>
                <a:gd name="connsiteX102" fmla="*/ 771137 w 3568732"/>
                <a:gd name="connsiteY102" fmla="*/ 479208 h 2451995"/>
                <a:gd name="connsiteX103" fmla="*/ 905709 w 3568732"/>
                <a:gd name="connsiteY103" fmla="*/ 422212 h 2451995"/>
                <a:gd name="connsiteX104" fmla="*/ 589069 w 3568732"/>
                <a:gd name="connsiteY104" fmla="*/ 637527 h 2451995"/>
                <a:gd name="connsiteX105" fmla="*/ 546323 w 3568732"/>
                <a:gd name="connsiteY105" fmla="*/ 797430 h 2451995"/>
                <a:gd name="connsiteX106" fmla="*/ 487744 w 3568732"/>
                <a:gd name="connsiteY106" fmla="*/ 832260 h 2451995"/>
                <a:gd name="connsiteX107" fmla="*/ 589069 w 3568732"/>
                <a:gd name="connsiteY107" fmla="*/ 637527 h 2451995"/>
                <a:gd name="connsiteX108" fmla="*/ 46031 w 3568732"/>
                <a:gd name="connsiteY108" fmla="*/ 1718850 h 2451995"/>
                <a:gd name="connsiteX109" fmla="*/ 308843 w 3568732"/>
                <a:gd name="connsiteY109" fmla="*/ 1000079 h 2451995"/>
                <a:gd name="connsiteX110" fmla="*/ 167938 w 3568732"/>
                <a:gd name="connsiteY110" fmla="*/ 1639690 h 2451995"/>
                <a:gd name="connsiteX111" fmla="*/ 199602 w 3568732"/>
                <a:gd name="connsiteY111" fmla="*/ 1742598 h 2451995"/>
                <a:gd name="connsiteX112" fmla="*/ 201185 w 3568732"/>
                <a:gd name="connsiteY112" fmla="*/ 1750514 h 2451995"/>
                <a:gd name="connsiteX113" fmla="*/ 1064029 w 3568732"/>
                <a:gd name="connsiteY113" fmla="*/ 2290384 h 2451995"/>
                <a:gd name="connsiteX114" fmla="*/ 926291 w 3568732"/>
                <a:gd name="connsiteY114" fmla="*/ 2328380 h 2451995"/>
                <a:gd name="connsiteX115" fmla="*/ 46031 w 3568732"/>
                <a:gd name="connsiteY115" fmla="*/ 1718850 h 245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3568732" h="2451995">
                  <a:moveTo>
                    <a:pt x="342090" y="2234972"/>
                  </a:moveTo>
                  <a:cubicBezTo>
                    <a:pt x="516242" y="2355295"/>
                    <a:pt x="726808" y="2401207"/>
                    <a:pt x="934207" y="2363211"/>
                  </a:cubicBezTo>
                  <a:cubicBezTo>
                    <a:pt x="1071945" y="2337880"/>
                    <a:pt x="1198601" y="2277718"/>
                    <a:pt x="1303093" y="2189059"/>
                  </a:cubicBezTo>
                  <a:cubicBezTo>
                    <a:pt x="1345839" y="2160562"/>
                    <a:pt x="1385419" y="2127315"/>
                    <a:pt x="1420249" y="2092484"/>
                  </a:cubicBezTo>
                  <a:cubicBezTo>
                    <a:pt x="1493077" y="2334713"/>
                    <a:pt x="1740056" y="2489866"/>
                    <a:pt x="1994951" y="2443954"/>
                  </a:cubicBezTo>
                  <a:cubicBezTo>
                    <a:pt x="2205517" y="2405957"/>
                    <a:pt x="2363837" y="2239722"/>
                    <a:pt x="2401834" y="2038655"/>
                  </a:cubicBezTo>
                  <a:cubicBezTo>
                    <a:pt x="2431915" y="1994326"/>
                    <a:pt x="2454080" y="1946830"/>
                    <a:pt x="2468328" y="1894585"/>
                  </a:cubicBezTo>
                  <a:cubicBezTo>
                    <a:pt x="2539572" y="1902501"/>
                    <a:pt x="2610816" y="1900917"/>
                    <a:pt x="2682060" y="1888252"/>
                  </a:cubicBezTo>
                  <a:cubicBezTo>
                    <a:pt x="3022449" y="1826507"/>
                    <a:pt x="3261512" y="1538366"/>
                    <a:pt x="3245680" y="1216977"/>
                  </a:cubicBezTo>
                  <a:cubicBezTo>
                    <a:pt x="3473661" y="1137817"/>
                    <a:pt x="3606650" y="882923"/>
                    <a:pt x="3559154" y="618529"/>
                  </a:cubicBezTo>
                  <a:cubicBezTo>
                    <a:pt x="3555987" y="597947"/>
                    <a:pt x="3549654" y="577366"/>
                    <a:pt x="3544905" y="558367"/>
                  </a:cubicBezTo>
                  <a:cubicBezTo>
                    <a:pt x="3546488" y="510871"/>
                    <a:pt x="3541738" y="461792"/>
                    <a:pt x="3530656" y="411130"/>
                  </a:cubicBezTo>
                  <a:cubicBezTo>
                    <a:pt x="3465745" y="132488"/>
                    <a:pt x="3209266" y="-46414"/>
                    <a:pt x="2959120" y="10582"/>
                  </a:cubicBezTo>
                  <a:cubicBezTo>
                    <a:pt x="2826132" y="42245"/>
                    <a:pt x="2715308" y="134071"/>
                    <a:pt x="2655146" y="268642"/>
                  </a:cubicBezTo>
                  <a:cubicBezTo>
                    <a:pt x="2461996" y="148320"/>
                    <a:pt x="2210267" y="111906"/>
                    <a:pt x="1963287" y="170484"/>
                  </a:cubicBezTo>
                  <a:cubicBezTo>
                    <a:pt x="1711558" y="225896"/>
                    <a:pt x="1494660" y="377883"/>
                    <a:pt x="1377503" y="574199"/>
                  </a:cubicBezTo>
                  <a:cubicBezTo>
                    <a:pt x="1271429" y="420629"/>
                    <a:pt x="1081445" y="346219"/>
                    <a:pt x="897793" y="388965"/>
                  </a:cubicBezTo>
                  <a:cubicBezTo>
                    <a:pt x="801218" y="411130"/>
                    <a:pt x="717308" y="463376"/>
                    <a:pt x="655564" y="536203"/>
                  </a:cubicBezTo>
                  <a:cubicBezTo>
                    <a:pt x="544740" y="609030"/>
                    <a:pt x="467163" y="727769"/>
                    <a:pt x="446581" y="862341"/>
                  </a:cubicBezTo>
                  <a:cubicBezTo>
                    <a:pt x="437082" y="870257"/>
                    <a:pt x="427583" y="878173"/>
                    <a:pt x="418083" y="886089"/>
                  </a:cubicBezTo>
                  <a:cubicBezTo>
                    <a:pt x="117275" y="1047575"/>
                    <a:pt x="-48961" y="1386379"/>
                    <a:pt x="12784" y="1725183"/>
                  </a:cubicBezTo>
                  <a:cubicBezTo>
                    <a:pt x="50781" y="1932581"/>
                    <a:pt x="167938" y="2114649"/>
                    <a:pt x="342090" y="2234972"/>
                  </a:cubicBezTo>
                  <a:close/>
                  <a:moveTo>
                    <a:pt x="468746" y="898754"/>
                  </a:moveTo>
                  <a:cubicBezTo>
                    <a:pt x="473495" y="895588"/>
                    <a:pt x="478245" y="890838"/>
                    <a:pt x="478245" y="884506"/>
                  </a:cubicBezTo>
                  <a:cubicBezTo>
                    <a:pt x="478245" y="882923"/>
                    <a:pt x="478245" y="882923"/>
                    <a:pt x="478245" y="881339"/>
                  </a:cubicBezTo>
                  <a:cubicBezTo>
                    <a:pt x="506743" y="860758"/>
                    <a:pt x="536824" y="840176"/>
                    <a:pt x="570071" y="822761"/>
                  </a:cubicBezTo>
                  <a:cubicBezTo>
                    <a:pt x="574820" y="819595"/>
                    <a:pt x="579570" y="814845"/>
                    <a:pt x="579570" y="808512"/>
                  </a:cubicBezTo>
                  <a:cubicBezTo>
                    <a:pt x="584320" y="715104"/>
                    <a:pt x="620733" y="629611"/>
                    <a:pt x="679312" y="561534"/>
                  </a:cubicBezTo>
                  <a:cubicBezTo>
                    <a:pt x="726808" y="531453"/>
                    <a:pt x="779053" y="509288"/>
                    <a:pt x="837632" y="498206"/>
                  </a:cubicBezTo>
                  <a:cubicBezTo>
                    <a:pt x="984869" y="471292"/>
                    <a:pt x="1130524" y="520371"/>
                    <a:pt x="1231849" y="624862"/>
                  </a:cubicBezTo>
                  <a:cubicBezTo>
                    <a:pt x="1136857" y="559951"/>
                    <a:pt x="1016533" y="533036"/>
                    <a:pt x="896210" y="561534"/>
                  </a:cubicBezTo>
                  <a:cubicBezTo>
                    <a:pt x="707809" y="605863"/>
                    <a:pt x="579570" y="767349"/>
                    <a:pt x="568488" y="951000"/>
                  </a:cubicBezTo>
                  <a:cubicBezTo>
                    <a:pt x="351589" y="1066573"/>
                    <a:pt x="209101" y="1283471"/>
                    <a:pt x="188519" y="1527283"/>
                  </a:cubicBezTo>
                  <a:cubicBezTo>
                    <a:pt x="169521" y="1294553"/>
                    <a:pt x="264513" y="1066573"/>
                    <a:pt x="440248" y="916170"/>
                  </a:cubicBezTo>
                  <a:cubicBezTo>
                    <a:pt x="448164" y="908254"/>
                    <a:pt x="457663" y="903504"/>
                    <a:pt x="468746" y="898754"/>
                  </a:cubicBezTo>
                  <a:close/>
                  <a:moveTo>
                    <a:pt x="1952205" y="322471"/>
                  </a:moveTo>
                  <a:cubicBezTo>
                    <a:pt x="2188102" y="279725"/>
                    <a:pt x="2422416" y="319305"/>
                    <a:pt x="2604484" y="431712"/>
                  </a:cubicBezTo>
                  <a:cubicBezTo>
                    <a:pt x="2601317" y="438044"/>
                    <a:pt x="2598151" y="444377"/>
                    <a:pt x="2596568" y="450710"/>
                  </a:cubicBezTo>
                  <a:cubicBezTo>
                    <a:pt x="2419249" y="333554"/>
                    <a:pt x="2173853" y="289224"/>
                    <a:pt x="1923707" y="346219"/>
                  </a:cubicBezTo>
                  <a:cubicBezTo>
                    <a:pt x="1665646" y="406380"/>
                    <a:pt x="1459829" y="563117"/>
                    <a:pt x="1355338" y="754684"/>
                  </a:cubicBezTo>
                  <a:cubicBezTo>
                    <a:pt x="1349005" y="743601"/>
                    <a:pt x="1341089" y="732519"/>
                    <a:pt x="1333173" y="721437"/>
                  </a:cubicBezTo>
                  <a:cubicBezTo>
                    <a:pt x="1456663" y="520371"/>
                    <a:pt x="1687810" y="369967"/>
                    <a:pt x="1952205" y="322471"/>
                  </a:cubicBezTo>
                  <a:close/>
                  <a:moveTo>
                    <a:pt x="3120607" y="1380046"/>
                  </a:moveTo>
                  <a:cubicBezTo>
                    <a:pt x="3149105" y="1299303"/>
                    <a:pt x="3161770" y="1212227"/>
                    <a:pt x="3150688" y="1125151"/>
                  </a:cubicBezTo>
                  <a:cubicBezTo>
                    <a:pt x="3176019" y="1115652"/>
                    <a:pt x="3199767" y="1104570"/>
                    <a:pt x="3221932" y="1090321"/>
                  </a:cubicBezTo>
                  <a:cubicBezTo>
                    <a:pt x="3215599" y="1194812"/>
                    <a:pt x="3180769" y="1294553"/>
                    <a:pt x="3120607" y="1380046"/>
                  </a:cubicBezTo>
                  <a:close/>
                  <a:moveTo>
                    <a:pt x="3088943" y="202148"/>
                  </a:moveTo>
                  <a:cubicBezTo>
                    <a:pt x="3174436" y="206898"/>
                    <a:pt x="3256762" y="238562"/>
                    <a:pt x="3329590" y="295557"/>
                  </a:cubicBezTo>
                  <a:cubicBezTo>
                    <a:pt x="3415082" y="362051"/>
                    <a:pt x="3475244" y="453876"/>
                    <a:pt x="3508491" y="561534"/>
                  </a:cubicBezTo>
                  <a:cubicBezTo>
                    <a:pt x="3503742" y="667608"/>
                    <a:pt x="3468911" y="765766"/>
                    <a:pt x="3408750" y="841759"/>
                  </a:cubicBezTo>
                  <a:cubicBezTo>
                    <a:pt x="3434081" y="757850"/>
                    <a:pt x="3438830" y="664441"/>
                    <a:pt x="3416666" y="569450"/>
                  </a:cubicBezTo>
                  <a:cubicBezTo>
                    <a:pt x="3373919" y="385799"/>
                    <a:pt x="3244097" y="248061"/>
                    <a:pt x="3088943" y="202148"/>
                  </a:cubicBezTo>
                  <a:close/>
                  <a:moveTo>
                    <a:pt x="2450913" y="1782178"/>
                  </a:moveTo>
                  <a:cubicBezTo>
                    <a:pt x="2449330" y="1807509"/>
                    <a:pt x="2446164" y="1831257"/>
                    <a:pt x="2441414" y="1855005"/>
                  </a:cubicBezTo>
                  <a:cubicBezTo>
                    <a:pt x="2430332" y="1853422"/>
                    <a:pt x="2419249" y="1850255"/>
                    <a:pt x="2408167" y="1848672"/>
                  </a:cubicBezTo>
                  <a:cubicBezTo>
                    <a:pt x="2406584" y="1824924"/>
                    <a:pt x="2403417" y="1799593"/>
                    <a:pt x="2398668" y="1774262"/>
                  </a:cubicBezTo>
                  <a:cubicBezTo>
                    <a:pt x="2416083" y="1779011"/>
                    <a:pt x="2433498" y="1780595"/>
                    <a:pt x="2450913" y="1782178"/>
                  </a:cubicBezTo>
                  <a:close/>
                  <a:moveTo>
                    <a:pt x="1988619" y="2407540"/>
                  </a:moveTo>
                  <a:cubicBezTo>
                    <a:pt x="1744806" y="2451870"/>
                    <a:pt x="1508909" y="2298300"/>
                    <a:pt x="1447164" y="2060820"/>
                  </a:cubicBezTo>
                  <a:cubicBezTo>
                    <a:pt x="1470912" y="2033906"/>
                    <a:pt x="1491493" y="2005408"/>
                    <a:pt x="1510492" y="1975328"/>
                  </a:cubicBezTo>
                  <a:cubicBezTo>
                    <a:pt x="1567487" y="2219140"/>
                    <a:pt x="1811300" y="2371127"/>
                    <a:pt x="2056696" y="2315715"/>
                  </a:cubicBezTo>
                  <a:cubicBezTo>
                    <a:pt x="2183352" y="2287217"/>
                    <a:pt x="2284677" y="2206474"/>
                    <a:pt x="2344839" y="2103567"/>
                  </a:cubicBezTo>
                  <a:cubicBezTo>
                    <a:pt x="2344839" y="2103567"/>
                    <a:pt x="2346422" y="2101983"/>
                    <a:pt x="2346422" y="2101983"/>
                  </a:cubicBezTo>
                  <a:cubicBezTo>
                    <a:pt x="2291010" y="2255554"/>
                    <a:pt x="2159604" y="2377460"/>
                    <a:pt x="1988619" y="2407540"/>
                  </a:cubicBezTo>
                  <a:close/>
                  <a:moveTo>
                    <a:pt x="2409750" y="1951580"/>
                  </a:moveTo>
                  <a:cubicBezTo>
                    <a:pt x="2409750" y="1937331"/>
                    <a:pt x="2409750" y="1921499"/>
                    <a:pt x="2408167" y="1907250"/>
                  </a:cubicBezTo>
                  <a:cubicBezTo>
                    <a:pt x="2408167" y="1899334"/>
                    <a:pt x="2408167" y="1891418"/>
                    <a:pt x="2408167" y="1883502"/>
                  </a:cubicBezTo>
                  <a:cubicBezTo>
                    <a:pt x="2416083" y="1885085"/>
                    <a:pt x="2423999" y="1886669"/>
                    <a:pt x="2433498" y="1888252"/>
                  </a:cubicBezTo>
                  <a:cubicBezTo>
                    <a:pt x="2427165" y="1910417"/>
                    <a:pt x="2419249" y="1930998"/>
                    <a:pt x="2409750" y="1951580"/>
                  </a:cubicBezTo>
                  <a:close/>
                  <a:moveTo>
                    <a:pt x="2675728" y="1853422"/>
                  </a:moveTo>
                  <a:cubicBezTo>
                    <a:pt x="2609233" y="1866087"/>
                    <a:pt x="2542739" y="1867670"/>
                    <a:pt x="2476244" y="1859754"/>
                  </a:cubicBezTo>
                  <a:cubicBezTo>
                    <a:pt x="2480994" y="1836006"/>
                    <a:pt x="2484160" y="1810675"/>
                    <a:pt x="2485744" y="1785344"/>
                  </a:cubicBezTo>
                  <a:cubicBezTo>
                    <a:pt x="2545905" y="1788511"/>
                    <a:pt x="2609233" y="1783761"/>
                    <a:pt x="2670978" y="1769512"/>
                  </a:cubicBezTo>
                  <a:cubicBezTo>
                    <a:pt x="2835631" y="1731516"/>
                    <a:pt x="2970203" y="1634941"/>
                    <a:pt x="3054113" y="1509868"/>
                  </a:cubicBezTo>
                  <a:cubicBezTo>
                    <a:pt x="3120607" y="1448123"/>
                    <a:pt x="3172853" y="1373713"/>
                    <a:pt x="3209266" y="1292970"/>
                  </a:cubicBezTo>
                  <a:cubicBezTo>
                    <a:pt x="3187102" y="1565280"/>
                    <a:pt x="2971786" y="1799593"/>
                    <a:pt x="2675728" y="1853422"/>
                  </a:cubicBezTo>
                  <a:close/>
                  <a:moveTo>
                    <a:pt x="3245680" y="1177397"/>
                  </a:moveTo>
                  <a:cubicBezTo>
                    <a:pt x="3253596" y="1140983"/>
                    <a:pt x="3256762" y="1102987"/>
                    <a:pt x="3258346" y="1066573"/>
                  </a:cubicBezTo>
                  <a:cubicBezTo>
                    <a:pt x="3305842" y="1030160"/>
                    <a:pt x="3343838" y="982664"/>
                    <a:pt x="3372336" y="928835"/>
                  </a:cubicBezTo>
                  <a:cubicBezTo>
                    <a:pt x="3451496" y="862341"/>
                    <a:pt x="3505325" y="768932"/>
                    <a:pt x="3529073" y="662858"/>
                  </a:cubicBezTo>
                  <a:cubicBezTo>
                    <a:pt x="3554404" y="890838"/>
                    <a:pt x="3437247" y="1102987"/>
                    <a:pt x="3245680" y="1177397"/>
                  </a:cubicBezTo>
                  <a:close/>
                  <a:moveTo>
                    <a:pt x="2651980" y="306639"/>
                  </a:moveTo>
                  <a:cubicBezTo>
                    <a:pt x="2656729" y="309806"/>
                    <a:pt x="2661479" y="309806"/>
                    <a:pt x="2666228" y="308222"/>
                  </a:cubicBezTo>
                  <a:cubicBezTo>
                    <a:pt x="2670978" y="306639"/>
                    <a:pt x="2675728" y="303473"/>
                    <a:pt x="2677311" y="298723"/>
                  </a:cubicBezTo>
                  <a:cubicBezTo>
                    <a:pt x="2731140" y="165735"/>
                    <a:pt x="2835631" y="72326"/>
                    <a:pt x="2965453" y="43829"/>
                  </a:cubicBezTo>
                  <a:cubicBezTo>
                    <a:pt x="3196601" y="-10000"/>
                    <a:pt x="3434081" y="157819"/>
                    <a:pt x="3495826" y="417463"/>
                  </a:cubicBezTo>
                  <a:cubicBezTo>
                    <a:pt x="3498992" y="428545"/>
                    <a:pt x="3500575" y="441211"/>
                    <a:pt x="3502158" y="452293"/>
                  </a:cubicBezTo>
                  <a:cubicBezTo>
                    <a:pt x="3465745" y="381049"/>
                    <a:pt x="3415082" y="317722"/>
                    <a:pt x="3351754" y="268642"/>
                  </a:cubicBezTo>
                  <a:cubicBezTo>
                    <a:pt x="3244097" y="184733"/>
                    <a:pt x="3114274" y="151486"/>
                    <a:pt x="2986035" y="173651"/>
                  </a:cubicBezTo>
                  <a:cubicBezTo>
                    <a:pt x="2968620" y="176817"/>
                    <a:pt x="2949621" y="181567"/>
                    <a:pt x="2933789" y="186316"/>
                  </a:cubicBezTo>
                  <a:cubicBezTo>
                    <a:pt x="2917957" y="187899"/>
                    <a:pt x="2902125" y="191066"/>
                    <a:pt x="2886293" y="194232"/>
                  </a:cubicBezTo>
                  <a:cubicBezTo>
                    <a:pt x="2770720" y="221147"/>
                    <a:pt x="2677311" y="298723"/>
                    <a:pt x="2620316" y="400048"/>
                  </a:cubicBezTo>
                  <a:cubicBezTo>
                    <a:pt x="2430332" y="284474"/>
                    <a:pt x="2188102" y="243311"/>
                    <a:pt x="1945872" y="287641"/>
                  </a:cubicBezTo>
                  <a:cubicBezTo>
                    <a:pt x="1754305" y="322471"/>
                    <a:pt x="1578570" y="409547"/>
                    <a:pt x="1445581" y="531453"/>
                  </a:cubicBezTo>
                  <a:cubicBezTo>
                    <a:pt x="1564321" y="371550"/>
                    <a:pt x="1754305" y="249644"/>
                    <a:pt x="1969620" y="198982"/>
                  </a:cubicBezTo>
                  <a:cubicBezTo>
                    <a:pt x="2215016" y="145153"/>
                    <a:pt x="2465162" y="183150"/>
                    <a:pt x="2651980" y="306639"/>
                  </a:cubicBezTo>
                  <a:close/>
                  <a:moveTo>
                    <a:pt x="905709" y="422212"/>
                  </a:moveTo>
                  <a:cubicBezTo>
                    <a:pt x="1084611" y="381049"/>
                    <a:pt x="1268262" y="458626"/>
                    <a:pt x="1363254" y="615362"/>
                  </a:cubicBezTo>
                  <a:cubicBezTo>
                    <a:pt x="1363254" y="616946"/>
                    <a:pt x="1364837" y="616946"/>
                    <a:pt x="1364837" y="616946"/>
                  </a:cubicBezTo>
                  <a:cubicBezTo>
                    <a:pt x="1347422" y="637527"/>
                    <a:pt x="1331590" y="658109"/>
                    <a:pt x="1317341" y="680273"/>
                  </a:cubicBezTo>
                  <a:cubicBezTo>
                    <a:pt x="1216017" y="515621"/>
                    <a:pt x="1022866" y="428545"/>
                    <a:pt x="829716" y="463376"/>
                  </a:cubicBezTo>
                  <a:cubicBezTo>
                    <a:pt x="821800" y="464959"/>
                    <a:pt x="815467" y="466542"/>
                    <a:pt x="807551" y="468125"/>
                  </a:cubicBezTo>
                  <a:cubicBezTo>
                    <a:pt x="794885" y="471292"/>
                    <a:pt x="782220" y="474458"/>
                    <a:pt x="771137" y="479208"/>
                  </a:cubicBezTo>
                  <a:cubicBezTo>
                    <a:pt x="812300" y="453876"/>
                    <a:pt x="856630" y="433295"/>
                    <a:pt x="905709" y="422212"/>
                  </a:cubicBezTo>
                  <a:close/>
                  <a:moveTo>
                    <a:pt x="589069" y="637527"/>
                  </a:moveTo>
                  <a:cubicBezTo>
                    <a:pt x="565321" y="686606"/>
                    <a:pt x="549489" y="740435"/>
                    <a:pt x="546323" y="797430"/>
                  </a:cubicBezTo>
                  <a:cubicBezTo>
                    <a:pt x="525741" y="808512"/>
                    <a:pt x="506743" y="819595"/>
                    <a:pt x="487744" y="832260"/>
                  </a:cubicBezTo>
                  <a:cubicBezTo>
                    <a:pt x="505159" y="759433"/>
                    <a:pt x="539990" y="692939"/>
                    <a:pt x="589069" y="637527"/>
                  </a:cubicBezTo>
                  <a:close/>
                  <a:moveTo>
                    <a:pt x="46031" y="1718850"/>
                  </a:moveTo>
                  <a:cubicBezTo>
                    <a:pt x="-3048" y="1444957"/>
                    <a:pt x="101443" y="1171064"/>
                    <a:pt x="308843" y="1000079"/>
                  </a:cubicBezTo>
                  <a:cubicBezTo>
                    <a:pt x="171104" y="1177397"/>
                    <a:pt x="115692" y="1411710"/>
                    <a:pt x="167938" y="1639690"/>
                  </a:cubicBezTo>
                  <a:cubicBezTo>
                    <a:pt x="175854" y="1674520"/>
                    <a:pt x="186936" y="1709351"/>
                    <a:pt x="199602" y="1742598"/>
                  </a:cubicBezTo>
                  <a:cubicBezTo>
                    <a:pt x="199602" y="1745764"/>
                    <a:pt x="201185" y="1747347"/>
                    <a:pt x="201185" y="1750514"/>
                  </a:cubicBezTo>
                  <a:cubicBezTo>
                    <a:pt x="291427" y="2138397"/>
                    <a:pt x="677728" y="2379043"/>
                    <a:pt x="1064029" y="2290384"/>
                  </a:cubicBezTo>
                  <a:cubicBezTo>
                    <a:pt x="1019700" y="2307799"/>
                    <a:pt x="973787" y="2320464"/>
                    <a:pt x="926291" y="2328380"/>
                  </a:cubicBezTo>
                  <a:cubicBezTo>
                    <a:pt x="516242" y="2402791"/>
                    <a:pt x="122025" y="2130481"/>
                    <a:pt x="46031" y="1718850"/>
                  </a:cubicBezTo>
                  <a:close/>
                </a:path>
              </a:pathLst>
            </a:custGeom>
            <a:solidFill>
              <a:srgbClr val="E3F1F6">
                <a:alpha val="90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รูปแบบอิสระ: รูปร่าง 73">
              <a:extLst>
                <a:ext uri="{FF2B5EF4-FFF2-40B4-BE49-F238E27FC236}">
                  <a16:creationId xmlns:a16="http://schemas.microsoft.com/office/drawing/2014/main" id="{C3165FFE-6D96-4F30-A714-4F3AA56FA9CC}"/>
                </a:ext>
              </a:extLst>
            </p:cNvPr>
            <p:cNvSpPr/>
            <p:nvPr/>
          </p:nvSpPr>
          <p:spPr>
            <a:xfrm>
              <a:off x="-1806432" y="-1280305"/>
              <a:ext cx="3340632" cy="2021240"/>
            </a:xfrm>
            <a:custGeom>
              <a:avLst/>
              <a:gdLst>
                <a:gd name="connsiteX0" fmla="*/ 2729438 w 3340632"/>
                <a:gd name="connsiteY0" fmla="*/ 10582 h 2021240"/>
                <a:gd name="connsiteX1" fmla="*/ 2425464 w 3340632"/>
                <a:gd name="connsiteY1" fmla="*/ 268642 h 2021240"/>
                <a:gd name="connsiteX2" fmla="*/ 1733605 w 3340632"/>
                <a:gd name="connsiteY2" fmla="*/ 170484 h 2021240"/>
                <a:gd name="connsiteX3" fmla="*/ 1149404 w 3340632"/>
                <a:gd name="connsiteY3" fmla="*/ 575783 h 2021240"/>
                <a:gd name="connsiteX4" fmla="*/ 669694 w 3340632"/>
                <a:gd name="connsiteY4" fmla="*/ 390549 h 2021240"/>
                <a:gd name="connsiteX5" fmla="*/ 427464 w 3340632"/>
                <a:gd name="connsiteY5" fmla="*/ 537786 h 2021240"/>
                <a:gd name="connsiteX6" fmla="*/ 218482 w 3340632"/>
                <a:gd name="connsiteY6" fmla="*/ 863924 h 2021240"/>
                <a:gd name="connsiteX7" fmla="*/ 189984 w 3340632"/>
                <a:gd name="connsiteY7" fmla="*/ 887672 h 2021240"/>
                <a:gd name="connsiteX8" fmla="*/ 0 w 3340632"/>
                <a:gd name="connsiteY8" fmla="*/ 1030160 h 2021240"/>
                <a:gd name="connsiteX9" fmla="*/ 55412 w 3340632"/>
                <a:gd name="connsiteY9" fmla="*/ 1023827 h 2021240"/>
                <a:gd name="connsiteX10" fmla="*/ 80743 w 3340632"/>
                <a:gd name="connsiteY10" fmla="*/ 1001662 h 2021240"/>
                <a:gd name="connsiteX11" fmla="*/ 64911 w 3340632"/>
                <a:gd name="connsiteY11" fmla="*/ 1022244 h 2021240"/>
                <a:gd name="connsiteX12" fmla="*/ 110824 w 3340632"/>
                <a:gd name="connsiteY12" fmla="*/ 1019077 h 2021240"/>
                <a:gd name="connsiteX13" fmla="*/ 208983 w 3340632"/>
                <a:gd name="connsiteY13" fmla="*/ 916170 h 2021240"/>
                <a:gd name="connsiteX14" fmla="*/ 240647 w 3340632"/>
                <a:gd name="connsiteY14" fmla="*/ 900338 h 2021240"/>
                <a:gd name="connsiteX15" fmla="*/ 250146 w 3340632"/>
                <a:gd name="connsiteY15" fmla="*/ 886089 h 2021240"/>
                <a:gd name="connsiteX16" fmla="*/ 250146 w 3340632"/>
                <a:gd name="connsiteY16" fmla="*/ 882922 h 2021240"/>
                <a:gd name="connsiteX17" fmla="*/ 341971 w 3340632"/>
                <a:gd name="connsiteY17" fmla="*/ 824344 h 2021240"/>
                <a:gd name="connsiteX18" fmla="*/ 351471 w 3340632"/>
                <a:gd name="connsiteY18" fmla="*/ 810095 h 2021240"/>
                <a:gd name="connsiteX19" fmla="*/ 451212 w 3340632"/>
                <a:gd name="connsiteY19" fmla="*/ 563117 h 2021240"/>
                <a:gd name="connsiteX20" fmla="*/ 609532 w 3340632"/>
                <a:gd name="connsiteY20" fmla="*/ 499789 h 2021240"/>
                <a:gd name="connsiteX21" fmla="*/ 1003749 w 3340632"/>
                <a:gd name="connsiteY21" fmla="*/ 626445 h 2021240"/>
                <a:gd name="connsiteX22" fmla="*/ 668111 w 3340632"/>
                <a:gd name="connsiteY22" fmla="*/ 563117 h 2021240"/>
                <a:gd name="connsiteX23" fmla="*/ 340388 w 3340632"/>
                <a:gd name="connsiteY23" fmla="*/ 952583 h 2021240"/>
                <a:gd name="connsiteX24" fmla="*/ 240647 w 3340632"/>
                <a:gd name="connsiteY24" fmla="*/ 1017494 h 2021240"/>
                <a:gd name="connsiteX25" fmla="*/ 1117740 w 3340632"/>
                <a:gd name="connsiteY25" fmla="*/ 1234392 h 2021240"/>
                <a:gd name="connsiteX26" fmla="*/ 1912506 w 3340632"/>
                <a:gd name="connsiteY26" fmla="*/ 1752097 h 2021240"/>
                <a:gd name="connsiteX27" fmla="*/ 2183234 w 3340632"/>
                <a:gd name="connsiteY27" fmla="*/ 2021240 h 2021240"/>
                <a:gd name="connsiteX28" fmla="*/ 2240229 w 3340632"/>
                <a:gd name="connsiteY28" fmla="*/ 1894585 h 2021240"/>
                <a:gd name="connsiteX29" fmla="*/ 2453961 w 3340632"/>
                <a:gd name="connsiteY29" fmla="*/ 1888252 h 2021240"/>
                <a:gd name="connsiteX30" fmla="*/ 3017581 w 3340632"/>
                <a:gd name="connsiteY30" fmla="*/ 1216977 h 2021240"/>
                <a:gd name="connsiteX31" fmla="*/ 3331054 w 3340632"/>
                <a:gd name="connsiteY31" fmla="*/ 618529 h 2021240"/>
                <a:gd name="connsiteX32" fmla="*/ 3316805 w 3340632"/>
                <a:gd name="connsiteY32" fmla="*/ 558367 h 2021240"/>
                <a:gd name="connsiteX33" fmla="*/ 3302557 w 3340632"/>
                <a:gd name="connsiteY33" fmla="*/ 411130 h 2021240"/>
                <a:gd name="connsiteX34" fmla="*/ 2729438 w 3340632"/>
                <a:gd name="connsiteY34" fmla="*/ 10582 h 2021240"/>
                <a:gd name="connsiteX35" fmla="*/ 360970 w 3340632"/>
                <a:gd name="connsiteY35" fmla="*/ 639110 h 2021240"/>
                <a:gd name="connsiteX36" fmla="*/ 318223 w 3340632"/>
                <a:gd name="connsiteY36" fmla="*/ 799013 h 2021240"/>
                <a:gd name="connsiteX37" fmla="*/ 259645 w 3340632"/>
                <a:gd name="connsiteY37" fmla="*/ 833843 h 2021240"/>
                <a:gd name="connsiteX38" fmla="*/ 360970 w 3340632"/>
                <a:gd name="connsiteY38" fmla="*/ 639110 h 2021240"/>
                <a:gd name="connsiteX39" fmla="*/ 2860844 w 3340632"/>
                <a:gd name="connsiteY39" fmla="*/ 203731 h 2021240"/>
                <a:gd name="connsiteX40" fmla="*/ 3101490 w 3340632"/>
                <a:gd name="connsiteY40" fmla="*/ 297140 h 2021240"/>
                <a:gd name="connsiteX41" fmla="*/ 3280392 w 3340632"/>
                <a:gd name="connsiteY41" fmla="*/ 563117 h 2021240"/>
                <a:gd name="connsiteX42" fmla="*/ 3180650 w 3340632"/>
                <a:gd name="connsiteY42" fmla="*/ 843343 h 2021240"/>
                <a:gd name="connsiteX43" fmla="*/ 3188566 w 3340632"/>
                <a:gd name="connsiteY43" fmla="*/ 571033 h 2021240"/>
                <a:gd name="connsiteX44" fmla="*/ 2860844 w 3340632"/>
                <a:gd name="connsiteY44" fmla="*/ 203731 h 2021240"/>
                <a:gd name="connsiteX45" fmla="*/ 3017581 w 3340632"/>
                <a:gd name="connsiteY45" fmla="*/ 1178980 h 2021240"/>
                <a:gd name="connsiteX46" fmla="*/ 3030246 w 3340632"/>
                <a:gd name="connsiteY46" fmla="*/ 1068156 h 2021240"/>
                <a:gd name="connsiteX47" fmla="*/ 3144237 w 3340632"/>
                <a:gd name="connsiteY47" fmla="*/ 930418 h 2021240"/>
                <a:gd name="connsiteX48" fmla="*/ 3300973 w 3340632"/>
                <a:gd name="connsiteY48" fmla="*/ 664441 h 2021240"/>
                <a:gd name="connsiteX49" fmla="*/ 3017581 w 3340632"/>
                <a:gd name="connsiteY49" fmla="*/ 1178980 h 2021240"/>
                <a:gd name="connsiteX50" fmla="*/ 2892508 w 3340632"/>
                <a:gd name="connsiteY50" fmla="*/ 1381629 h 2021240"/>
                <a:gd name="connsiteX51" fmla="*/ 2922588 w 3340632"/>
                <a:gd name="connsiteY51" fmla="*/ 1126735 h 2021240"/>
                <a:gd name="connsiteX52" fmla="*/ 2993833 w 3340632"/>
                <a:gd name="connsiteY52" fmla="*/ 1091904 h 2021240"/>
                <a:gd name="connsiteX53" fmla="*/ 2892508 w 3340632"/>
                <a:gd name="connsiteY53" fmla="*/ 1381629 h 2021240"/>
                <a:gd name="connsiteX54" fmla="*/ 2248145 w 3340632"/>
                <a:gd name="connsiteY54" fmla="*/ 1861338 h 2021240"/>
                <a:gd name="connsiteX55" fmla="*/ 2257644 w 3340632"/>
                <a:gd name="connsiteY55" fmla="*/ 1786927 h 2021240"/>
                <a:gd name="connsiteX56" fmla="*/ 2442879 w 3340632"/>
                <a:gd name="connsiteY56" fmla="*/ 1771095 h 2021240"/>
                <a:gd name="connsiteX57" fmla="*/ 2826013 w 3340632"/>
                <a:gd name="connsiteY57" fmla="*/ 1511451 h 2021240"/>
                <a:gd name="connsiteX58" fmla="*/ 2981167 w 3340632"/>
                <a:gd name="connsiteY58" fmla="*/ 1294553 h 2021240"/>
                <a:gd name="connsiteX59" fmla="*/ 2447628 w 3340632"/>
                <a:gd name="connsiteY59" fmla="*/ 1855005 h 2021240"/>
                <a:gd name="connsiteX60" fmla="*/ 2248145 w 3340632"/>
                <a:gd name="connsiteY60" fmla="*/ 1861338 h 2021240"/>
                <a:gd name="connsiteX61" fmla="*/ 2213315 w 3340632"/>
                <a:gd name="connsiteY61" fmla="*/ 1856588 h 2021240"/>
                <a:gd name="connsiteX62" fmla="*/ 2180067 w 3340632"/>
                <a:gd name="connsiteY62" fmla="*/ 1850255 h 2021240"/>
                <a:gd name="connsiteX63" fmla="*/ 2170568 w 3340632"/>
                <a:gd name="connsiteY63" fmla="*/ 1775845 h 2021240"/>
                <a:gd name="connsiteX64" fmla="*/ 2222814 w 3340632"/>
                <a:gd name="connsiteY64" fmla="*/ 1783761 h 2021240"/>
                <a:gd name="connsiteX65" fmla="*/ 2213315 w 3340632"/>
                <a:gd name="connsiteY65" fmla="*/ 1856588 h 2021240"/>
                <a:gd name="connsiteX66" fmla="*/ 2181651 w 3340632"/>
                <a:gd name="connsiteY66" fmla="*/ 1953163 h 2021240"/>
                <a:gd name="connsiteX67" fmla="*/ 2180067 w 3340632"/>
                <a:gd name="connsiteY67" fmla="*/ 1908833 h 2021240"/>
                <a:gd name="connsiteX68" fmla="*/ 2180067 w 3340632"/>
                <a:gd name="connsiteY68" fmla="*/ 1885085 h 2021240"/>
                <a:gd name="connsiteX69" fmla="*/ 2205399 w 3340632"/>
                <a:gd name="connsiteY69" fmla="*/ 1889835 h 2021240"/>
                <a:gd name="connsiteX70" fmla="*/ 2181651 w 3340632"/>
                <a:gd name="connsiteY70" fmla="*/ 1953163 h 2021240"/>
                <a:gd name="connsiteX71" fmla="*/ 1136738 w 3340632"/>
                <a:gd name="connsiteY71" fmla="*/ 620112 h 2021240"/>
                <a:gd name="connsiteX72" fmla="*/ 1089242 w 3340632"/>
                <a:gd name="connsiteY72" fmla="*/ 683440 h 2021240"/>
                <a:gd name="connsiteX73" fmla="*/ 601616 w 3340632"/>
                <a:gd name="connsiteY73" fmla="*/ 466542 h 2021240"/>
                <a:gd name="connsiteX74" fmla="*/ 579451 w 3340632"/>
                <a:gd name="connsiteY74" fmla="*/ 471292 h 2021240"/>
                <a:gd name="connsiteX75" fmla="*/ 543038 w 3340632"/>
                <a:gd name="connsiteY75" fmla="*/ 482374 h 2021240"/>
                <a:gd name="connsiteX76" fmla="*/ 677610 w 3340632"/>
                <a:gd name="connsiteY76" fmla="*/ 425379 h 2021240"/>
                <a:gd name="connsiteX77" fmla="*/ 1135155 w 3340632"/>
                <a:gd name="connsiteY77" fmla="*/ 618529 h 2021240"/>
                <a:gd name="connsiteX78" fmla="*/ 1136738 w 3340632"/>
                <a:gd name="connsiteY78" fmla="*/ 620112 h 2021240"/>
                <a:gd name="connsiteX79" fmla="*/ 1724106 w 3340632"/>
                <a:gd name="connsiteY79" fmla="*/ 324054 h 2021240"/>
                <a:gd name="connsiteX80" fmla="*/ 2376384 w 3340632"/>
                <a:gd name="connsiteY80" fmla="*/ 433295 h 2021240"/>
                <a:gd name="connsiteX81" fmla="*/ 2368468 w 3340632"/>
                <a:gd name="connsiteY81" fmla="*/ 452293 h 2021240"/>
                <a:gd name="connsiteX82" fmla="*/ 1695608 w 3340632"/>
                <a:gd name="connsiteY82" fmla="*/ 347802 h 2021240"/>
                <a:gd name="connsiteX83" fmla="*/ 1127239 w 3340632"/>
                <a:gd name="connsiteY83" fmla="*/ 756267 h 2021240"/>
                <a:gd name="connsiteX84" fmla="*/ 1105074 w 3340632"/>
                <a:gd name="connsiteY84" fmla="*/ 723020 h 2021240"/>
                <a:gd name="connsiteX85" fmla="*/ 1724106 w 3340632"/>
                <a:gd name="connsiteY85" fmla="*/ 324054 h 2021240"/>
                <a:gd name="connsiteX86" fmla="*/ 3266143 w 3340632"/>
                <a:gd name="connsiteY86" fmla="*/ 419046 h 2021240"/>
                <a:gd name="connsiteX87" fmla="*/ 3272476 w 3340632"/>
                <a:gd name="connsiteY87" fmla="*/ 453876 h 2021240"/>
                <a:gd name="connsiteX88" fmla="*/ 3122072 w 3340632"/>
                <a:gd name="connsiteY88" fmla="*/ 270226 h 2021240"/>
                <a:gd name="connsiteX89" fmla="*/ 2756352 w 3340632"/>
                <a:gd name="connsiteY89" fmla="*/ 175234 h 2021240"/>
                <a:gd name="connsiteX90" fmla="*/ 2704107 w 3340632"/>
                <a:gd name="connsiteY90" fmla="*/ 187899 h 2021240"/>
                <a:gd name="connsiteX91" fmla="*/ 2656611 w 3340632"/>
                <a:gd name="connsiteY91" fmla="*/ 195815 h 2021240"/>
                <a:gd name="connsiteX92" fmla="*/ 2390633 w 3340632"/>
                <a:gd name="connsiteY92" fmla="*/ 401631 h 2021240"/>
                <a:gd name="connsiteX93" fmla="*/ 1716190 w 3340632"/>
                <a:gd name="connsiteY93" fmla="*/ 289224 h 2021240"/>
                <a:gd name="connsiteX94" fmla="*/ 1215898 w 3340632"/>
                <a:gd name="connsiteY94" fmla="*/ 533036 h 2021240"/>
                <a:gd name="connsiteX95" fmla="*/ 1739938 w 3340632"/>
                <a:gd name="connsiteY95" fmla="*/ 200565 h 2021240"/>
                <a:gd name="connsiteX96" fmla="*/ 2422297 w 3340632"/>
                <a:gd name="connsiteY96" fmla="*/ 305056 h 2021240"/>
                <a:gd name="connsiteX97" fmla="*/ 2436546 w 3340632"/>
                <a:gd name="connsiteY97" fmla="*/ 306639 h 2021240"/>
                <a:gd name="connsiteX98" fmla="*/ 2447628 w 3340632"/>
                <a:gd name="connsiteY98" fmla="*/ 297140 h 2021240"/>
                <a:gd name="connsiteX99" fmla="*/ 2735771 w 3340632"/>
                <a:gd name="connsiteY99" fmla="*/ 42245 h 2021240"/>
                <a:gd name="connsiteX100" fmla="*/ 3266143 w 3340632"/>
                <a:gd name="connsiteY100" fmla="*/ 419046 h 2021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340632" h="2021240">
                  <a:moveTo>
                    <a:pt x="2729438" y="10582"/>
                  </a:moveTo>
                  <a:cubicBezTo>
                    <a:pt x="2596449" y="42245"/>
                    <a:pt x="2485625" y="134071"/>
                    <a:pt x="2425464" y="268642"/>
                  </a:cubicBezTo>
                  <a:cubicBezTo>
                    <a:pt x="2232313" y="148320"/>
                    <a:pt x="1980584" y="111906"/>
                    <a:pt x="1733605" y="170484"/>
                  </a:cubicBezTo>
                  <a:cubicBezTo>
                    <a:pt x="1483459" y="227479"/>
                    <a:pt x="1266561" y="379466"/>
                    <a:pt x="1149404" y="575783"/>
                  </a:cubicBezTo>
                  <a:cubicBezTo>
                    <a:pt x="1043329" y="422212"/>
                    <a:pt x="853345" y="347802"/>
                    <a:pt x="669694" y="390549"/>
                  </a:cubicBezTo>
                  <a:cubicBezTo>
                    <a:pt x="573119" y="412713"/>
                    <a:pt x="489209" y="464959"/>
                    <a:pt x="427464" y="537786"/>
                  </a:cubicBezTo>
                  <a:cubicBezTo>
                    <a:pt x="316640" y="610613"/>
                    <a:pt x="239063" y="729352"/>
                    <a:pt x="218482" y="863924"/>
                  </a:cubicBezTo>
                  <a:cubicBezTo>
                    <a:pt x="208983" y="871840"/>
                    <a:pt x="199483" y="879756"/>
                    <a:pt x="189984" y="887672"/>
                  </a:cubicBezTo>
                  <a:cubicBezTo>
                    <a:pt x="118740" y="925669"/>
                    <a:pt x="55412" y="974748"/>
                    <a:pt x="0" y="1030160"/>
                  </a:cubicBezTo>
                  <a:cubicBezTo>
                    <a:pt x="18998" y="1026993"/>
                    <a:pt x="36414" y="1025410"/>
                    <a:pt x="55412" y="1023827"/>
                  </a:cubicBezTo>
                  <a:cubicBezTo>
                    <a:pt x="63328" y="1015911"/>
                    <a:pt x="71244" y="1007995"/>
                    <a:pt x="80743" y="1001662"/>
                  </a:cubicBezTo>
                  <a:cubicBezTo>
                    <a:pt x="75994" y="1007995"/>
                    <a:pt x="69661" y="1015911"/>
                    <a:pt x="64911" y="1022244"/>
                  </a:cubicBezTo>
                  <a:cubicBezTo>
                    <a:pt x="80743" y="1020661"/>
                    <a:pt x="94992" y="1019077"/>
                    <a:pt x="110824" y="1019077"/>
                  </a:cubicBezTo>
                  <a:cubicBezTo>
                    <a:pt x="139322" y="982664"/>
                    <a:pt x="172569" y="947834"/>
                    <a:pt x="208983" y="916170"/>
                  </a:cubicBezTo>
                  <a:cubicBezTo>
                    <a:pt x="220065" y="911420"/>
                    <a:pt x="229564" y="905087"/>
                    <a:pt x="240647" y="900338"/>
                  </a:cubicBezTo>
                  <a:cubicBezTo>
                    <a:pt x="245396" y="897171"/>
                    <a:pt x="250146" y="892422"/>
                    <a:pt x="250146" y="886089"/>
                  </a:cubicBezTo>
                  <a:cubicBezTo>
                    <a:pt x="250146" y="884506"/>
                    <a:pt x="250146" y="884506"/>
                    <a:pt x="250146" y="882922"/>
                  </a:cubicBezTo>
                  <a:cubicBezTo>
                    <a:pt x="278643" y="862341"/>
                    <a:pt x="308724" y="841759"/>
                    <a:pt x="341971" y="824344"/>
                  </a:cubicBezTo>
                  <a:cubicBezTo>
                    <a:pt x="346721" y="821178"/>
                    <a:pt x="351471" y="816428"/>
                    <a:pt x="351471" y="810095"/>
                  </a:cubicBezTo>
                  <a:cubicBezTo>
                    <a:pt x="356220" y="716687"/>
                    <a:pt x="392634" y="631194"/>
                    <a:pt x="451212" y="563117"/>
                  </a:cubicBezTo>
                  <a:cubicBezTo>
                    <a:pt x="498708" y="533036"/>
                    <a:pt x="550954" y="510871"/>
                    <a:pt x="609532" y="499789"/>
                  </a:cubicBezTo>
                  <a:cubicBezTo>
                    <a:pt x="756770" y="472875"/>
                    <a:pt x="902424" y="521954"/>
                    <a:pt x="1003749" y="626445"/>
                  </a:cubicBezTo>
                  <a:cubicBezTo>
                    <a:pt x="908757" y="561534"/>
                    <a:pt x="788434" y="534619"/>
                    <a:pt x="668111" y="563117"/>
                  </a:cubicBezTo>
                  <a:cubicBezTo>
                    <a:pt x="479710" y="607446"/>
                    <a:pt x="351471" y="768932"/>
                    <a:pt x="340388" y="952583"/>
                  </a:cubicBezTo>
                  <a:cubicBezTo>
                    <a:pt x="305558" y="971581"/>
                    <a:pt x="272311" y="993746"/>
                    <a:pt x="240647" y="1017494"/>
                  </a:cubicBezTo>
                  <a:cubicBezTo>
                    <a:pt x="541455" y="1023827"/>
                    <a:pt x="851762" y="1115652"/>
                    <a:pt x="1117740" y="1234392"/>
                  </a:cubicBezTo>
                  <a:cubicBezTo>
                    <a:pt x="1409049" y="1364214"/>
                    <a:pt x="1673443" y="1541532"/>
                    <a:pt x="1912506" y="1752097"/>
                  </a:cubicBezTo>
                  <a:cubicBezTo>
                    <a:pt x="2007498" y="1836006"/>
                    <a:pt x="2097741" y="1926249"/>
                    <a:pt x="2183234" y="2021240"/>
                  </a:cubicBezTo>
                  <a:cubicBezTo>
                    <a:pt x="2206982" y="1981660"/>
                    <a:pt x="2227564" y="1938914"/>
                    <a:pt x="2240229" y="1894585"/>
                  </a:cubicBezTo>
                  <a:cubicBezTo>
                    <a:pt x="2311473" y="1902501"/>
                    <a:pt x="2382717" y="1900917"/>
                    <a:pt x="2453961" y="1888252"/>
                  </a:cubicBezTo>
                  <a:cubicBezTo>
                    <a:pt x="2794349" y="1826507"/>
                    <a:pt x="3033413" y="1538366"/>
                    <a:pt x="3017581" y="1216977"/>
                  </a:cubicBezTo>
                  <a:cubicBezTo>
                    <a:pt x="3245561" y="1137817"/>
                    <a:pt x="3378550" y="882922"/>
                    <a:pt x="3331054" y="618529"/>
                  </a:cubicBezTo>
                  <a:cubicBezTo>
                    <a:pt x="3327888" y="597947"/>
                    <a:pt x="3321555" y="577366"/>
                    <a:pt x="3316805" y="558367"/>
                  </a:cubicBezTo>
                  <a:cubicBezTo>
                    <a:pt x="3318389" y="510871"/>
                    <a:pt x="3313639" y="461792"/>
                    <a:pt x="3302557" y="411130"/>
                  </a:cubicBezTo>
                  <a:cubicBezTo>
                    <a:pt x="3236062" y="132488"/>
                    <a:pt x="2979584" y="-46414"/>
                    <a:pt x="2729438" y="10582"/>
                  </a:cubicBezTo>
                  <a:close/>
                  <a:moveTo>
                    <a:pt x="360970" y="639110"/>
                  </a:moveTo>
                  <a:cubicBezTo>
                    <a:pt x="337222" y="688189"/>
                    <a:pt x="321390" y="742018"/>
                    <a:pt x="318223" y="799013"/>
                  </a:cubicBezTo>
                  <a:cubicBezTo>
                    <a:pt x="297642" y="810095"/>
                    <a:pt x="278643" y="821178"/>
                    <a:pt x="259645" y="833843"/>
                  </a:cubicBezTo>
                  <a:cubicBezTo>
                    <a:pt x="277060" y="761016"/>
                    <a:pt x="311891" y="694522"/>
                    <a:pt x="360970" y="639110"/>
                  </a:cubicBezTo>
                  <a:close/>
                  <a:moveTo>
                    <a:pt x="2860844" y="203731"/>
                  </a:moveTo>
                  <a:cubicBezTo>
                    <a:pt x="2946336" y="208481"/>
                    <a:pt x="3028663" y="240145"/>
                    <a:pt x="3101490" y="297140"/>
                  </a:cubicBezTo>
                  <a:cubicBezTo>
                    <a:pt x="3186983" y="363634"/>
                    <a:pt x="3247145" y="455460"/>
                    <a:pt x="3280392" y="563117"/>
                  </a:cubicBezTo>
                  <a:cubicBezTo>
                    <a:pt x="3275642" y="669191"/>
                    <a:pt x="3240812" y="767349"/>
                    <a:pt x="3180650" y="843343"/>
                  </a:cubicBezTo>
                  <a:cubicBezTo>
                    <a:pt x="3205981" y="759433"/>
                    <a:pt x="3210731" y="666025"/>
                    <a:pt x="3188566" y="571033"/>
                  </a:cubicBezTo>
                  <a:cubicBezTo>
                    <a:pt x="3145820" y="387382"/>
                    <a:pt x="3015997" y="249644"/>
                    <a:pt x="2860844" y="203731"/>
                  </a:cubicBezTo>
                  <a:close/>
                  <a:moveTo>
                    <a:pt x="3017581" y="1178980"/>
                  </a:moveTo>
                  <a:cubicBezTo>
                    <a:pt x="3025497" y="1142567"/>
                    <a:pt x="3028663" y="1104570"/>
                    <a:pt x="3030246" y="1068156"/>
                  </a:cubicBezTo>
                  <a:cubicBezTo>
                    <a:pt x="3077742" y="1031743"/>
                    <a:pt x="3115739" y="984247"/>
                    <a:pt x="3144237" y="930418"/>
                  </a:cubicBezTo>
                  <a:cubicBezTo>
                    <a:pt x="3223397" y="863924"/>
                    <a:pt x="3277225" y="770516"/>
                    <a:pt x="3300973" y="664441"/>
                  </a:cubicBezTo>
                  <a:cubicBezTo>
                    <a:pt x="3326305" y="892422"/>
                    <a:pt x="3209148" y="1104570"/>
                    <a:pt x="3017581" y="1178980"/>
                  </a:cubicBezTo>
                  <a:close/>
                  <a:moveTo>
                    <a:pt x="2892508" y="1381629"/>
                  </a:moveTo>
                  <a:cubicBezTo>
                    <a:pt x="2921005" y="1300886"/>
                    <a:pt x="2933671" y="1213810"/>
                    <a:pt x="2922588" y="1126735"/>
                  </a:cubicBezTo>
                  <a:cubicBezTo>
                    <a:pt x="2947920" y="1117235"/>
                    <a:pt x="2971668" y="1106153"/>
                    <a:pt x="2993833" y="1091904"/>
                  </a:cubicBezTo>
                  <a:cubicBezTo>
                    <a:pt x="2987500" y="1196395"/>
                    <a:pt x="2952669" y="1296137"/>
                    <a:pt x="2892508" y="1381629"/>
                  </a:cubicBezTo>
                  <a:close/>
                  <a:moveTo>
                    <a:pt x="2248145" y="1861338"/>
                  </a:moveTo>
                  <a:cubicBezTo>
                    <a:pt x="2252895" y="1837590"/>
                    <a:pt x="2256061" y="1812259"/>
                    <a:pt x="2257644" y="1786927"/>
                  </a:cubicBezTo>
                  <a:cubicBezTo>
                    <a:pt x="2317806" y="1790094"/>
                    <a:pt x="2381134" y="1785344"/>
                    <a:pt x="2442879" y="1771095"/>
                  </a:cubicBezTo>
                  <a:cubicBezTo>
                    <a:pt x="2607532" y="1733099"/>
                    <a:pt x="2742104" y="1636524"/>
                    <a:pt x="2826013" y="1511451"/>
                  </a:cubicBezTo>
                  <a:cubicBezTo>
                    <a:pt x="2892508" y="1449707"/>
                    <a:pt x="2944753" y="1375296"/>
                    <a:pt x="2981167" y="1294553"/>
                  </a:cubicBezTo>
                  <a:cubicBezTo>
                    <a:pt x="2960585" y="1568446"/>
                    <a:pt x="2743687" y="1801176"/>
                    <a:pt x="2447628" y="1855005"/>
                  </a:cubicBezTo>
                  <a:cubicBezTo>
                    <a:pt x="2379551" y="1866087"/>
                    <a:pt x="2313056" y="1869254"/>
                    <a:pt x="2248145" y="1861338"/>
                  </a:cubicBezTo>
                  <a:close/>
                  <a:moveTo>
                    <a:pt x="2213315" y="1856588"/>
                  </a:moveTo>
                  <a:cubicBezTo>
                    <a:pt x="2202232" y="1855005"/>
                    <a:pt x="2191150" y="1851838"/>
                    <a:pt x="2180067" y="1850255"/>
                  </a:cubicBezTo>
                  <a:cubicBezTo>
                    <a:pt x="2178484" y="1826507"/>
                    <a:pt x="2175318" y="1801176"/>
                    <a:pt x="2170568" y="1775845"/>
                  </a:cubicBezTo>
                  <a:cubicBezTo>
                    <a:pt x="2187983" y="1779011"/>
                    <a:pt x="2205399" y="1782178"/>
                    <a:pt x="2222814" y="1783761"/>
                  </a:cubicBezTo>
                  <a:cubicBezTo>
                    <a:pt x="2221231" y="1809092"/>
                    <a:pt x="2218064" y="1832840"/>
                    <a:pt x="2213315" y="1856588"/>
                  </a:cubicBezTo>
                  <a:close/>
                  <a:moveTo>
                    <a:pt x="2181651" y="1953163"/>
                  </a:moveTo>
                  <a:cubicBezTo>
                    <a:pt x="2181651" y="1938914"/>
                    <a:pt x="2181651" y="1923082"/>
                    <a:pt x="2180067" y="1908833"/>
                  </a:cubicBezTo>
                  <a:cubicBezTo>
                    <a:pt x="2180067" y="1900917"/>
                    <a:pt x="2180067" y="1893001"/>
                    <a:pt x="2180067" y="1885085"/>
                  </a:cubicBezTo>
                  <a:cubicBezTo>
                    <a:pt x="2187983" y="1886669"/>
                    <a:pt x="2195899" y="1888252"/>
                    <a:pt x="2205399" y="1889835"/>
                  </a:cubicBezTo>
                  <a:cubicBezTo>
                    <a:pt x="2199066" y="1912000"/>
                    <a:pt x="2191150" y="1932581"/>
                    <a:pt x="2181651" y="1953163"/>
                  </a:cubicBezTo>
                  <a:close/>
                  <a:moveTo>
                    <a:pt x="1136738" y="620112"/>
                  </a:moveTo>
                  <a:cubicBezTo>
                    <a:pt x="1119323" y="640694"/>
                    <a:pt x="1103491" y="661275"/>
                    <a:pt x="1089242" y="683440"/>
                  </a:cubicBezTo>
                  <a:cubicBezTo>
                    <a:pt x="987917" y="518787"/>
                    <a:pt x="794767" y="431712"/>
                    <a:pt x="601616" y="466542"/>
                  </a:cubicBezTo>
                  <a:cubicBezTo>
                    <a:pt x="593700" y="468125"/>
                    <a:pt x="587367" y="469708"/>
                    <a:pt x="579451" y="471292"/>
                  </a:cubicBezTo>
                  <a:cubicBezTo>
                    <a:pt x="566786" y="474458"/>
                    <a:pt x="554120" y="477624"/>
                    <a:pt x="543038" y="482374"/>
                  </a:cubicBezTo>
                  <a:cubicBezTo>
                    <a:pt x="584201" y="455460"/>
                    <a:pt x="628531" y="436461"/>
                    <a:pt x="677610" y="425379"/>
                  </a:cubicBezTo>
                  <a:cubicBezTo>
                    <a:pt x="856512" y="384216"/>
                    <a:pt x="1040163" y="461792"/>
                    <a:pt x="1135155" y="618529"/>
                  </a:cubicBezTo>
                  <a:cubicBezTo>
                    <a:pt x="1135155" y="618529"/>
                    <a:pt x="1136738" y="618529"/>
                    <a:pt x="1136738" y="620112"/>
                  </a:cubicBezTo>
                  <a:close/>
                  <a:moveTo>
                    <a:pt x="1724106" y="324054"/>
                  </a:moveTo>
                  <a:cubicBezTo>
                    <a:pt x="1960002" y="281308"/>
                    <a:pt x="2194316" y="320888"/>
                    <a:pt x="2376384" y="433295"/>
                  </a:cubicBezTo>
                  <a:cubicBezTo>
                    <a:pt x="2373218" y="439628"/>
                    <a:pt x="2370052" y="445960"/>
                    <a:pt x="2368468" y="452293"/>
                  </a:cubicBezTo>
                  <a:cubicBezTo>
                    <a:pt x="2191150" y="335137"/>
                    <a:pt x="1945754" y="290807"/>
                    <a:pt x="1695608" y="347802"/>
                  </a:cubicBezTo>
                  <a:cubicBezTo>
                    <a:pt x="1437546" y="407964"/>
                    <a:pt x="1231730" y="564700"/>
                    <a:pt x="1127239" y="756267"/>
                  </a:cubicBezTo>
                  <a:cubicBezTo>
                    <a:pt x="1120906" y="745184"/>
                    <a:pt x="1112990" y="734102"/>
                    <a:pt x="1105074" y="723020"/>
                  </a:cubicBezTo>
                  <a:cubicBezTo>
                    <a:pt x="1228564" y="521954"/>
                    <a:pt x="1459711" y="371550"/>
                    <a:pt x="1724106" y="324054"/>
                  </a:cubicBezTo>
                  <a:close/>
                  <a:moveTo>
                    <a:pt x="3266143" y="419046"/>
                  </a:moveTo>
                  <a:cubicBezTo>
                    <a:pt x="3269309" y="430128"/>
                    <a:pt x="3270893" y="442794"/>
                    <a:pt x="3272476" y="453876"/>
                  </a:cubicBezTo>
                  <a:cubicBezTo>
                    <a:pt x="3236062" y="382633"/>
                    <a:pt x="3185400" y="319305"/>
                    <a:pt x="3122072" y="270226"/>
                  </a:cubicBezTo>
                  <a:cubicBezTo>
                    <a:pt x="3014414" y="186316"/>
                    <a:pt x="2884592" y="153069"/>
                    <a:pt x="2756352" y="175234"/>
                  </a:cubicBezTo>
                  <a:cubicBezTo>
                    <a:pt x="2738937" y="178400"/>
                    <a:pt x="2719939" y="183150"/>
                    <a:pt x="2704107" y="187899"/>
                  </a:cubicBezTo>
                  <a:cubicBezTo>
                    <a:pt x="2688275" y="189483"/>
                    <a:pt x="2672443" y="192649"/>
                    <a:pt x="2656611" y="195815"/>
                  </a:cubicBezTo>
                  <a:cubicBezTo>
                    <a:pt x="2541037" y="222730"/>
                    <a:pt x="2447628" y="300306"/>
                    <a:pt x="2390633" y="401631"/>
                  </a:cubicBezTo>
                  <a:cubicBezTo>
                    <a:pt x="2200649" y="286058"/>
                    <a:pt x="1958419" y="244895"/>
                    <a:pt x="1716190" y="289224"/>
                  </a:cubicBezTo>
                  <a:cubicBezTo>
                    <a:pt x="1524622" y="324054"/>
                    <a:pt x="1348887" y="411130"/>
                    <a:pt x="1215898" y="533036"/>
                  </a:cubicBezTo>
                  <a:cubicBezTo>
                    <a:pt x="1334638" y="373133"/>
                    <a:pt x="1524622" y="251227"/>
                    <a:pt x="1739938" y="200565"/>
                  </a:cubicBezTo>
                  <a:cubicBezTo>
                    <a:pt x="1985334" y="143570"/>
                    <a:pt x="2233896" y="181567"/>
                    <a:pt x="2422297" y="305056"/>
                  </a:cubicBezTo>
                  <a:cubicBezTo>
                    <a:pt x="2427047" y="308222"/>
                    <a:pt x="2431796" y="308222"/>
                    <a:pt x="2436546" y="306639"/>
                  </a:cubicBezTo>
                  <a:cubicBezTo>
                    <a:pt x="2441296" y="305056"/>
                    <a:pt x="2446045" y="301890"/>
                    <a:pt x="2447628" y="297140"/>
                  </a:cubicBezTo>
                  <a:cubicBezTo>
                    <a:pt x="2501457" y="164152"/>
                    <a:pt x="2605948" y="70743"/>
                    <a:pt x="2735771" y="42245"/>
                  </a:cubicBezTo>
                  <a:cubicBezTo>
                    <a:pt x="2968501" y="-8417"/>
                    <a:pt x="3205981" y="159402"/>
                    <a:pt x="3266143" y="419046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รูปแบบอิสระ: รูปร่าง 74">
              <a:extLst>
                <a:ext uri="{FF2B5EF4-FFF2-40B4-BE49-F238E27FC236}">
                  <a16:creationId xmlns:a16="http://schemas.microsoft.com/office/drawing/2014/main" id="{C7CEDDD0-2E35-40F1-B7F1-7BC9C2A03925}"/>
                </a:ext>
              </a:extLst>
            </p:cNvPr>
            <p:cNvSpPr/>
            <p:nvPr/>
          </p:nvSpPr>
          <p:spPr>
            <a:xfrm>
              <a:off x="-1637478" y="576135"/>
              <a:ext cx="632783" cy="331188"/>
            </a:xfrm>
            <a:custGeom>
              <a:avLst/>
              <a:gdLst>
                <a:gd name="connsiteX0" fmla="*/ 98607 w 632783"/>
                <a:gd name="connsiteY0" fmla="*/ 22313 h 331188"/>
                <a:gd name="connsiteX1" fmla="*/ 579900 w 632783"/>
                <a:gd name="connsiteY1" fmla="*/ 218629 h 331188"/>
                <a:gd name="connsiteX2" fmla="*/ 584650 w 632783"/>
                <a:gd name="connsiteY2" fmla="*/ 324703 h 331188"/>
                <a:gd name="connsiteX3" fmla="*/ 9948 w 632783"/>
                <a:gd name="connsiteY3" fmla="*/ 80891 h 331188"/>
                <a:gd name="connsiteX4" fmla="*/ 98607 w 632783"/>
                <a:gd name="connsiteY4" fmla="*/ 22313 h 331188"/>
                <a:gd name="connsiteX5" fmla="*/ 98607 w 632783"/>
                <a:gd name="connsiteY5" fmla="*/ 22313 h 331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2783" h="331188">
                  <a:moveTo>
                    <a:pt x="98607" y="22313"/>
                  </a:moveTo>
                  <a:cubicBezTo>
                    <a:pt x="211014" y="174300"/>
                    <a:pt x="394666" y="245543"/>
                    <a:pt x="579900" y="218629"/>
                  </a:cubicBezTo>
                  <a:cubicBezTo>
                    <a:pt x="647978" y="209130"/>
                    <a:pt x="651144" y="315204"/>
                    <a:pt x="584650" y="324703"/>
                  </a:cubicBezTo>
                  <a:cubicBezTo>
                    <a:pt x="361419" y="357950"/>
                    <a:pt x="142937" y="261375"/>
                    <a:pt x="9948" y="80891"/>
                  </a:cubicBezTo>
                  <a:cubicBezTo>
                    <a:pt x="-29632" y="25479"/>
                    <a:pt x="59027" y="-33099"/>
                    <a:pt x="98607" y="22313"/>
                  </a:cubicBezTo>
                  <a:lnTo>
                    <a:pt x="98607" y="22313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รูปแบบอิสระ: รูปร่าง 75">
              <a:extLst>
                <a:ext uri="{FF2B5EF4-FFF2-40B4-BE49-F238E27FC236}">
                  <a16:creationId xmlns:a16="http://schemas.microsoft.com/office/drawing/2014/main" id="{8EB9E467-92CE-4C81-8EBE-4D9676478ACE}"/>
                </a:ext>
              </a:extLst>
            </p:cNvPr>
            <p:cNvSpPr/>
            <p:nvPr/>
          </p:nvSpPr>
          <p:spPr>
            <a:xfrm>
              <a:off x="-939560" y="659894"/>
              <a:ext cx="211809" cy="202929"/>
            </a:xfrm>
            <a:custGeom>
              <a:avLst/>
              <a:gdLst>
                <a:gd name="connsiteX0" fmla="*/ 35552 w 211809"/>
                <a:gd name="connsiteY0" fmla="*/ 98456 h 202929"/>
                <a:gd name="connsiteX1" fmla="*/ 111546 w 211809"/>
                <a:gd name="connsiteY1" fmla="*/ 28795 h 202929"/>
                <a:gd name="connsiteX2" fmla="*/ 206538 w 211809"/>
                <a:gd name="connsiteY2" fmla="*/ 77875 h 202929"/>
                <a:gd name="connsiteX3" fmla="*/ 68800 w 211809"/>
                <a:gd name="connsiteY3" fmla="*/ 199781 h 202929"/>
                <a:gd name="connsiteX4" fmla="*/ 35552 w 211809"/>
                <a:gd name="connsiteY4" fmla="*/ 98456 h 202929"/>
                <a:gd name="connsiteX5" fmla="*/ 35552 w 211809"/>
                <a:gd name="connsiteY5" fmla="*/ 98456 h 20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809" h="202929">
                  <a:moveTo>
                    <a:pt x="35552" y="98456"/>
                  </a:moveTo>
                  <a:cubicBezTo>
                    <a:pt x="71966" y="85791"/>
                    <a:pt x="95714" y="62043"/>
                    <a:pt x="111546" y="28795"/>
                  </a:cubicBezTo>
                  <a:cubicBezTo>
                    <a:pt x="140044" y="-32949"/>
                    <a:pt x="235036" y="14547"/>
                    <a:pt x="206538" y="77875"/>
                  </a:cubicBezTo>
                  <a:cubicBezTo>
                    <a:pt x="179624" y="136453"/>
                    <a:pt x="128961" y="179199"/>
                    <a:pt x="68800" y="199781"/>
                  </a:cubicBezTo>
                  <a:cubicBezTo>
                    <a:pt x="2305" y="221945"/>
                    <a:pt x="-29359" y="120621"/>
                    <a:pt x="35552" y="98456"/>
                  </a:cubicBezTo>
                  <a:lnTo>
                    <a:pt x="35552" y="98456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รูปแบบอิสระ: รูปร่าง 76">
              <a:extLst>
                <a:ext uri="{FF2B5EF4-FFF2-40B4-BE49-F238E27FC236}">
                  <a16:creationId xmlns:a16="http://schemas.microsoft.com/office/drawing/2014/main" id="{09E14EF8-1B7D-400F-B4CE-E587F6BEBDF5}"/>
                </a:ext>
              </a:extLst>
            </p:cNvPr>
            <p:cNvSpPr/>
            <p:nvPr/>
          </p:nvSpPr>
          <p:spPr>
            <a:xfrm>
              <a:off x="-388569" y="714394"/>
              <a:ext cx="285759" cy="222553"/>
            </a:xfrm>
            <a:custGeom>
              <a:avLst/>
              <a:gdLst>
                <a:gd name="connsiteX0" fmla="*/ 87761 w 285759"/>
                <a:gd name="connsiteY0" fmla="*/ 15459 h 222553"/>
                <a:gd name="connsiteX1" fmla="*/ 257163 w 285759"/>
                <a:gd name="connsiteY1" fmla="*/ 123116 h 222553"/>
                <a:gd name="connsiteX2" fmla="*/ 280911 w 285759"/>
                <a:gd name="connsiteY2" fmla="*/ 194360 h 222553"/>
                <a:gd name="connsiteX3" fmla="*/ 209667 w 285759"/>
                <a:gd name="connsiteY3" fmla="*/ 218108 h 222553"/>
                <a:gd name="connsiteX4" fmla="*/ 16517 w 285759"/>
                <a:gd name="connsiteY4" fmla="*/ 94618 h 222553"/>
                <a:gd name="connsiteX5" fmla="*/ 87761 w 285759"/>
                <a:gd name="connsiteY5" fmla="*/ 15459 h 222553"/>
                <a:gd name="connsiteX6" fmla="*/ 87761 w 285759"/>
                <a:gd name="connsiteY6" fmla="*/ 15459 h 22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9" h="222553">
                  <a:moveTo>
                    <a:pt x="87761" y="15459"/>
                  </a:moveTo>
                  <a:cubicBezTo>
                    <a:pt x="136840" y="64538"/>
                    <a:pt x="193835" y="99368"/>
                    <a:pt x="257163" y="123116"/>
                  </a:cubicBezTo>
                  <a:cubicBezTo>
                    <a:pt x="284078" y="132615"/>
                    <a:pt x="291994" y="170612"/>
                    <a:pt x="280911" y="194360"/>
                  </a:cubicBezTo>
                  <a:cubicBezTo>
                    <a:pt x="266663" y="222857"/>
                    <a:pt x="236582" y="227607"/>
                    <a:pt x="209667" y="218108"/>
                  </a:cubicBezTo>
                  <a:cubicBezTo>
                    <a:pt x="136840" y="191193"/>
                    <a:pt x="71929" y="148447"/>
                    <a:pt x="16517" y="94618"/>
                  </a:cubicBezTo>
                  <a:cubicBezTo>
                    <a:pt x="-32562" y="45539"/>
                    <a:pt x="38682" y="-33621"/>
                    <a:pt x="87761" y="15459"/>
                  </a:cubicBezTo>
                  <a:lnTo>
                    <a:pt x="87761" y="15459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รูปแบบอิสระ: รูปร่าง 77">
              <a:extLst>
                <a:ext uri="{FF2B5EF4-FFF2-40B4-BE49-F238E27FC236}">
                  <a16:creationId xmlns:a16="http://schemas.microsoft.com/office/drawing/2014/main" id="{BC70B3DC-0279-4370-9967-C90EB7FF8400}"/>
                </a:ext>
              </a:extLst>
            </p:cNvPr>
            <p:cNvSpPr/>
            <p:nvPr/>
          </p:nvSpPr>
          <p:spPr>
            <a:xfrm>
              <a:off x="-75708" y="817184"/>
              <a:ext cx="194193" cy="119305"/>
            </a:xfrm>
            <a:custGeom>
              <a:avLst/>
              <a:gdLst>
                <a:gd name="connsiteX0" fmla="*/ 64626 w 194193"/>
                <a:gd name="connsiteY0" fmla="*/ 10827 h 119305"/>
                <a:gd name="connsiteX1" fmla="*/ 74125 w 194193"/>
                <a:gd name="connsiteY1" fmla="*/ 12410 h 119305"/>
                <a:gd name="connsiteX2" fmla="*/ 94707 w 194193"/>
                <a:gd name="connsiteY2" fmla="*/ 12410 h 119305"/>
                <a:gd name="connsiteX3" fmla="*/ 94707 w 194193"/>
                <a:gd name="connsiteY3" fmla="*/ 12410 h 119305"/>
                <a:gd name="connsiteX4" fmla="*/ 102623 w 194193"/>
                <a:gd name="connsiteY4" fmla="*/ 10827 h 119305"/>
                <a:gd name="connsiteX5" fmla="*/ 113705 w 194193"/>
                <a:gd name="connsiteY5" fmla="*/ 7660 h 119305"/>
                <a:gd name="connsiteX6" fmla="*/ 186533 w 194193"/>
                <a:gd name="connsiteY6" fmla="*/ 23492 h 119305"/>
                <a:gd name="connsiteX7" fmla="*/ 170701 w 194193"/>
                <a:gd name="connsiteY7" fmla="*/ 96319 h 119305"/>
                <a:gd name="connsiteX8" fmla="*/ 40878 w 194193"/>
                <a:gd name="connsiteY8" fmla="*/ 115318 h 119305"/>
                <a:gd name="connsiteX9" fmla="*/ 1298 w 194193"/>
                <a:gd name="connsiteY9" fmla="*/ 51990 h 119305"/>
                <a:gd name="connsiteX10" fmla="*/ 64626 w 194193"/>
                <a:gd name="connsiteY10" fmla="*/ 10827 h 119305"/>
                <a:gd name="connsiteX11" fmla="*/ 64626 w 194193"/>
                <a:gd name="connsiteY11" fmla="*/ 10827 h 119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193" h="119305">
                  <a:moveTo>
                    <a:pt x="64626" y="10827"/>
                  </a:moveTo>
                  <a:cubicBezTo>
                    <a:pt x="64626" y="10827"/>
                    <a:pt x="82041" y="13993"/>
                    <a:pt x="74125" y="12410"/>
                  </a:cubicBezTo>
                  <a:cubicBezTo>
                    <a:pt x="80458" y="12410"/>
                    <a:pt x="88374" y="12410"/>
                    <a:pt x="94707" y="12410"/>
                  </a:cubicBezTo>
                  <a:cubicBezTo>
                    <a:pt x="97873" y="12410"/>
                    <a:pt x="97873" y="12410"/>
                    <a:pt x="94707" y="12410"/>
                  </a:cubicBezTo>
                  <a:cubicBezTo>
                    <a:pt x="97873" y="12410"/>
                    <a:pt x="101040" y="10827"/>
                    <a:pt x="102623" y="10827"/>
                  </a:cubicBezTo>
                  <a:cubicBezTo>
                    <a:pt x="104206" y="10827"/>
                    <a:pt x="120038" y="4494"/>
                    <a:pt x="113705" y="7660"/>
                  </a:cubicBezTo>
                  <a:cubicBezTo>
                    <a:pt x="139037" y="-5005"/>
                    <a:pt x="170701" y="-3422"/>
                    <a:pt x="186533" y="23492"/>
                  </a:cubicBezTo>
                  <a:cubicBezTo>
                    <a:pt x="199198" y="45657"/>
                    <a:pt x="197615" y="83654"/>
                    <a:pt x="170701" y="96319"/>
                  </a:cubicBezTo>
                  <a:cubicBezTo>
                    <a:pt x="129537" y="116901"/>
                    <a:pt x="86791" y="124817"/>
                    <a:pt x="40878" y="115318"/>
                  </a:cubicBezTo>
                  <a:cubicBezTo>
                    <a:pt x="12381" y="108985"/>
                    <a:pt x="-5035" y="80487"/>
                    <a:pt x="1298" y="51990"/>
                  </a:cubicBezTo>
                  <a:cubicBezTo>
                    <a:pt x="7631" y="23492"/>
                    <a:pt x="36129" y="4494"/>
                    <a:pt x="64626" y="10827"/>
                  </a:cubicBezTo>
                  <a:lnTo>
                    <a:pt x="64626" y="10827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9" name="ตัวแทนข้อความ 9">
            <a:extLst>
              <a:ext uri="{FF2B5EF4-FFF2-40B4-BE49-F238E27FC236}">
                <a16:creationId xmlns:a16="http://schemas.microsoft.com/office/drawing/2014/main" id="{953C941F-4029-4EB8-BD28-87AF89BD7D9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403" y="1108122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10" name="ตัวแทนข้อความ 9">
            <a:extLst>
              <a:ext uri="{FF2B5EF4-FFF2-40B4-BE49-F238E27FC236}">
                <a16:creationId xmlns:a16="http://schemas.microsoft.com/office/drawing/2014/main" id="{C51A89F0-93F2-4540-9385-1A92858630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6403" y="1424013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711" name="ตัวแทนข้อความ 9">
            <a:extLst>
              <a:ext uri="{FF2B5EF4-FFF2-40B4-BE49-F238E27FC236}">
                <a16:creationId xmlns:a16="http://schemas.microsoft.com/office/drawing/2014/main" id="{67A645DA-EB0F-4217-8974-E3B3985976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667" y="2513504"/>
            <a:ext cx="1172890" cy="818831"/>
          </a:xfrm>
        </p:spPr>
        <p:txBody>
          <a:bodyPr>
            <a:noAutofit/>
          </a:bodyPr>
          <a:lstStyle>
            <a:lvl1pPr marL="0" indent="0" algn="ctr">
              <a:buNone/>
              <a:defRPr sz="6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720" name="ตัวแทนข้อความ 9">
            <a:extLst>
              <a:ext uri="{FF2B5EF4-FFF2-40B4-BE49-F238E27FC236}">
                <a16:creationId xmlns:a16="http://schemas.microsoft.com/office/drawing/2014/main" id="{59730628-564B-4DE1-B802-204F9EC551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69805" y="1108122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21" name="ตัวแทนข้อความ 9">
            <a:extLst>
              <a:ext uri="{FF2B5EF4-FFF2-40B4-BE49-F238E27FC236}">
                <a16:creationId xmlns:a16="http://schemas.microsoft.com/office/drawing/2014/main" id="{E2783AC3-6812-47BB-A646-2E61747226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69805" y="1424013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722" name="ตัวแทนข้อความ 9">
            <a:extLst>
              <a:ext uri="{FF2B5EF4-FFF2-40B4-BE49-F238E27FC236}">
                <a16:creationId xmlns:a16="http://schemas.microsoft.com/office/drawing/2014/main" id="{E5DE1221-2EB9-4A4F-81B9-31947C2FE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89069" y="2513504"/>
            <a:ext cx="1172890" cy="818831"/>
          </a:xfrm>
        </p:spPr>
        <p:txBody>
          <a:bodyPr>
            <a:noAutofit/>
          </a:bodyPr>
          <a:lstStyle>
            <a:lvl1pPr marL="0" indent="0" algn="ctr">
              <a:buNone/>
              <a:defRPr sz="6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731" name="ตัวแทนข้อความ 9">
            <a:extLst>
              <a:ext uri="{FF2B5EF4-FFF2-40B4-BE49-F238E27FC236}">
                <a16:creationId xmlns:a16="http://schemas.microsoft.com/office/drawing/2014/main" id="{7A1DF3B2-B2B5-4364-AED3-08CB4CB150E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66180" y="1108122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32" name="ตัวแทนข้อความ 9">
            <a:extLst>
              <a:ext uri="{FF2B5EF4-FFF2-40B4-BE49-F238E27FC236}">
                <a16:creationId xmlns:a16="http://schemas.microsoft.com/office/drawing/2014/main" id="{21C91B1B-AF78-4092-BEE0-8944BDCDE67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66180" y="1424013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733" name="ตัวแทนข้อความ 9">
            <a:extLst>
              <a:ext uri="{FF2B5EF4-FFF2-40B4-BE49-F238E27FC236}">
                <a16:creationId xmlns:a16="http://schemas.microsoft.com/office/drawing/2014/main" id="{DE7CCEA7-12BE-488F-8E2E-27F1C3CEF77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85444" y="2513504"/>
            <a:ext cx="1172890" cy="818831"/>
          </a:xfrm>
        </p:spPr>
        <p:txBody>
          <a:bodyPr>
            <a:noAutofit/>
          </a:bodyPr>
          <a:lstStyle>
            <a:lvl1pPr marL="0" indent="0" algn="ctr">
              <a:buNone/>
              <a:defRPr sz="6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341798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รูปภาพ 669">
            <a:extLst>
              <a:ext uri="{FF2B5EF4-FFF2-40B4-BE49-F238E27FC236}">
                <a16:creationId xmlns:a16="http://schemas.microsoft.com/office/drawing/2014/main" id="{9EC351D6-05B8-4B0B-AB70-8E12303959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51" name="รูปแบบอิสระ: รูปร่าง 50">
            <a:extLst>
              <a:ext uri="{FF2B5EF4-FFF2-40B4-BE49-F238E27FC236}">
                <a16:creationId xmlns:a16="http://schemas.microsoft.com/office/drawing/2014/main" id="{6F9296E6-843D-478A-93D1-DFAC46C6F294}"/>
              </a:ext>
            </a:extLst>
          </p:cNvPr>
          <p:cNvSpPr/>
          <p:nvPr/>
        </p:nvSpPr>
        <p:spPr>
          <a:xfrm>
            <a:off x="7884687" y="-279560"/>
            <a:ext cx="3740128" cy="1677800"/>
          </a:xfrm>
          <a:custGeom>
            <a:avLst/>
            <a:gdLst>
              <a:gd name="connsiteX0" fmla="*/ 3482065 w 3740128"/>
              <a:gd name="connsiteY0" fmla="*/ 315881 h 1677800"/>
              <a:gd name="connsiteX1" fmla="*/ 2853562 w 3740128"/>
              <a:gd name="connsiteY1" fmla="*/ 47 h 1677800"/>
              <a:gd name="connsiteX2" fmla="*/ 2147680 w 3740128"/>
              <a:gd name="connsiteY2" fmla="*/ 407473 h 1677800"/>
              <a:gd name="connsiteX3" fmla="*/ 1626559 w 3740128"/>
              <a:gd name="connsiteY3" fmla="*/ 156385 h 1677800"/>
              <a:gd name="connsiteX4" fmla="*/ 1137021 w 3740128"/>
              <a:gd name="connsiteY4" fmla="*/ 358519 h 1677800"/>
              <a:gd name="connsiteX5" fmla="*/ 601688 w 3740128"/>
              <a:gd name="connsiteY5" fmla="*/ 60056 h 1677800"/>
              <a:gd name="connsiteX6" fmla="*/ 180054 w 3740128"/>
              <a:gd name="connsiteY6" fmla="*/ 205339 h 1677800"/>
              <a:gd name="connsiteX7" fmla="*/ 30 w 3740128"/>
              <a:gd name="connsiteY7" fmla="*/ 570127 h 1677800"/>
              <a:gd name="connsiteX8" fmla="*/ 173737 w 3740128"/>
              <a:gd name="connsiteY8" fmla="*/ 939652 h 1677800"/>
              <a:gd name="connsiteX9" fmla="*/ 326915 w 3740128"/>
              <a:gd name="connsiteY9" fmla="*/ 1035982 h 1677800"/>
              <a:gd name="connsiteX10" fmla="*/ 808557 w 3740128"/>
              <a:gd name="connsiteY10" fmla="*/ 1244432 h 1677800"/>
              <a:gd name="connsiteX11" fmla="*/ 1013847 w 3740128"/>
              <a:gd name="connsiteY11" fmla="*/ 1200215 h 1677800"/>
              <a:gd name="connsiteX12" fmla="*/ 1432323 w 3740128"/>
              <a:gd name="connsiteY12" fmla="*/ 1542895 h 1677800"/>
              <a:gd name="connsiteX13" fmla="*/ 1820794 w 3740128"/>
              <a:gd name="connsiteY13" fmla="*/ 1656595 h 1677800"/>
              <a:gd name="connsiteX14" fmla="*/ 2286645 w 3740128"/>
              <a:gd name="connsiteY14" fmla="*/ 1424457 h 1677800"/>
              <a:gd name="connsiteX15" fmla="*/ 2790396 w 3740128"/>
              <a:gd name="connsiteY15" fmla="*/ 1653436 h 1677800"/>
              <a:gd name="connsiteX16" fmla="*/ 3009898 w 3740128"/>
              <a:gd name="connsiteY16" fmla="*/ 1677124 h 1677800"/>
              <a:gd name="connsiteX17" fmla="*/ 3739467 w 3740128"/>
              <a:gd name="connsiteY17" fmla="*/ 868590 h 1677800"/>
              <a:gd name="connsiteX18" fmla="*/ 3482065 w 3740128"/>
              <a:gd name="connsiteY18" fmla="*/ 315881 h 1677800"/>
              <a:gd name="connsiteX19" fmla="*/ 2853562 w 3740128"/>
              <a:gd name="connsiteY19" fmla="*/ 50581 h 1677800"/>
              <a:gd name="connsiteX20" fmla="*/ 3260983 w 3740128"/>
              <a:gd name="connsiteY20" fmla="*/ 176914 h 1677800"/>
              <a:gd name="connsiteX21" fmla="*/ 2949890 w 3740128"/>
              <a:gd name="connsiteY21" fmla="*/ 121643 h 1677800"/>
              <a:gd name="connsiteX22" fmla="*/ 2291383 w 3740128"/>
              <a:gd name="connsiteY22" fmla="*/ 571706 h 1677800"/>
              <a:gd name="connsiteX23" fmla="*/ 2177684 w 3740128"/>
              <a:gd name="connsiteY23" fmla="*/ 462744 h 1677800"/>
              <a:gd name="connsiteX24" fmla="*/ 2853562 w 3740128"/>
              <a:gd name="connsiteY24" fmla="*/ 50581 h 1677800"/>
              <a:gd name="connsiteX25" fmla="*/ 2075039 w 3740128"/>
              <a:gd name="connsiteY25" fmla="*/ 401156 h 1677800"/>
              <a:gd name="connsiteX26" fmla="*/ 1768682 w 3740128"/>
              <a:gd name="connsiteY26" fmla="*/ 336410 h 1677800"/>
              <a:gd name="connsiteX27" fmla="*/ 1299673 w 3740128"/>
              <a:gd name="connsiteY27" fmla="*/ 573285 h 1677800"/>
              <a:gd name="connsiteX28" fmla="*/ 1160708 w 3740128"/>
              <a:gd name="connsiteY28" fmla="*/ 410631 h 1677800"/>
              <a:gd name="connsiteX29" fmla="*/ 1628138 w 3740128"/>
              <a:gd name="connsiteY29" fmla="*/ 210077 h 1677800"/>
              <a:gd name="connsiteX30" fmla="*/ 2075039 w 3740128"/>
              <a:gd name="connsiteY30" fmla="*/ 401156 h 1677800"/>
              <a:gd name="connsiteX31" fmla="*/ 208478 w 3740128"/>
              <a:gd name="connsiteY31" fmla="*/ 901752 h 1677800"/>
              <a:gd name="connsiteX32" fmla="*/ 52142 w 3740128"/>
              <a:gd name="connsiteY32" fmla="*/ 571706 h 1677800"/>
              <a:gd name="connsiteX33" fmla="*/ 213215 w 3740128"/>
              <a:gd name="connsiteY33" fmla="*/ 244819 h 1677800"/>
              <a:gd name="connsiteX34" fmla="*/ 603267 w 3740128"/>
              <a:gd name="connsiteY34" fmla="*/ 110589 h 1677800"/>
              <a:gd name="connsiteX35" fmla="*/ 1080172 w 3740128"/>
              <a:gd name="connsiteY35" fmla="*/ 358519 h 1677800"/>
              <a:gd name="connsiteX36" fmla="*/ 770657 w 3740128"/>
              <a:gd name="connsiteY36" fmla="*/ 290614 h 1677800"/>
              <a:gd name="connsiteX37" fmla="*/ 235324 w 3740128"/>
              <a:gd name="connsiteY37" fmla="*/ 789631 h 1677800"/>
              <a:gd name="connsiteX38" fmla="*/ 274803 w 3740128"/>
              <a:gd name="connsiteY38" fmla="*/ 950707 h 1677800"/>
              <a:gd name="connsiteX39" fmla="*/ 208478 w 3740128"/>
              <a:gd name="connsiteY39" fmla="*/ 901752 h 1677800"/>
              <a:gd name="connsiteX40" fmla="*/ 1061222 w 3740128"/>
              <a:gd name="connsiteY40" fmla="*/ 1182844 h 1677800"/>
              <a:gd name="connsiteX41" fmla="*/ 1160708 w 3740128"/>
              <a:gd name="connsiteY41" fmla="*/ 1121257 h 1677800"/>
              <a:gd name="connsiteX42" fmla="*/ 1317045 w 3740128"/>
              <a:gd name="connsiteY42" fmla="*/ 1440249 h 1677800"/>
              <a:gd name="connsiteX43" fmla="*/ 1061222 w 3740128"/>
              <a:gd name="connsiteY43" fmla="*/ 1182844 h 1677800"/>
              <a:gd name="connsiteX44" fmla="*/ 2319808 w 3740128"/>
              <a:gd name="connsiteY44" fmla="*/ 1386557 h 1677800"/>
              <a:gd name="connsiteX45" fmla="*/ 2351391 w 3740128"/>
              <a:gd name="connsiteY45" fmla="*/ 1337603 h 1677800"/>
              <a:gd name="connsiteX46" fmla="*/ 2559839 w 3740128"/>
              <a:gd name="connsiteY46" fmla="*/ 1547632 h 1677800"/>
              <a:gd name="connsiteX47" fmla="*/ 2319808 w 3740128"/>
              <a:gd name="connsiteY47" fmla="*/ 1386557 h 16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740128" h="1677800">
                <a:moveTo>
                  <a:pt x="3482065" y="315881"/>
                </a:moveTo>
                <a:cubicBezTo>
                  <a:pt x="3335204" y="126381"/>
                  <a:pt x="3109385" y="3206"/>
                  <a:pt x="2853562" y="47"/>
                </a:cubicBezTo>
                <a:cubicBezTo>
                  <a:pt x="2561418" y="-3111"/>
                  <a:pt x="2294541" y="151648"/>
                  <a:pt x="2147680" y="407473"/>
                </a:cubicBezTo>
                <a:cubicBezTo>
                  <a:pt x="2016610" y="249556"/>
                  <a:pt x="1828690" y="159543"/>
                  <a:pt x="1626559" y="156385"/>
                </a:cubicBezTo>
                <a:cubicBezTo>
                  <a:pt x="1444956" y="154806"/>
                  <a:pt x="1268090" y="227448"/>
                  <a:pt x="1137021" y="358519"/>
                </a:cubicBezTo>
                <a:cubicBezTo>
                  <a:pt x="1039113" y="178493"/>
                  <a:pt x="833823" y="61635"/>
                  <a:pt x="601688" y="60056"/>
                </a:cubicBezTo>
                <a:cubicBezTo>
                  <a:pt x="443773" y="58477"/>
                  <a:pt x="293753" y="110589"/>
                  <a:pt x="180054" y="205339"/>
                </a:cubicBezTo>
                <a:cubicBezTo>
                  <a:pt x="66354" y="301669"/>
                  <a:pt x="1609" y="431160"/>
                  <a:pt x="30" y="570127"/>
                </a:cubicBezTo>
                <a:cubicBezTo>
                  <a:pt x="-1549" y="709094"/>
                  <a:pt x="60038" y="840165"/>
                  <a:pt x="173737" y="939652"/>
                </a:cubicBezTo>
                <a:cubicBezTo>
                  <a:pt x="219532" y="979132"/>
                  <a:pt x="270066" y="1012294"/>
                  <a:pt x="326915" y="1035982"/>
                </a:cubicBezTo>
                <a:cubicBezTo>
                  <a:pt x="429560" y="1168632"/>
                  <a:pt x="608004" y="1252328"/>
                  <a:pt x="808557" y="1244432"/>
                </a:cubicBezTo>
                <a:cubicBezTo>
                  <a:pt x="881198" y="1241274"/>
                  <a:pt x="950681" y="1225482"/>
                  <a:pt x="1013847" y="1200215"/>
                </a:cubicBezTo>
                <a:cubicBezTo>
                  <a:pt x="1102279" y="1366028"/>
                  <a:pt x="1253879" y="1490782"/>
                  <a:pt x="1432323" y="1542895"/>
                </a:cubicBezTo>
                <a:cubicBezTo>
                  <a:pt x="1542864" y="1618695"/>
                  <a:pt x="1677092" y="1661332"/>
                  <a:pt x="1820794" y="1656595"/>
                </a:cubicBezTo>
                <a:cubicBezTo>
                  <a:pt x="2008714" y="1648699"/>
                  <a:pt x="2174525" y="1560265"/>
                  <a:pt x="2286645" y="1424457"/>
                </a:cubicBezTo>
                <a:cubicBezTo>
                  <a:pt x="2422453" y="1558686"/>
                  <a:pt x="2599318" y="1639224"/>
                  <a:pt x="2790396" y="1653436"/>
                </a:cubicBezTo>
                <a:cubicBezTo>
                  <a:pt x="2859879" y="1672386"/>
                  <a:pt x="2934098" y="1680282"/>
                  <a:pt x="3009898" y="1677124"/>
                </a:cubicBezTo>
                <a:cubicBezTo>
                  <a:pt x="3429953" y="1659753"/>
                  <a:pt x="3756838" y="1298124"/>
                  <a:pt x="3739467" y="868590"/>
                </a:cubicBezTo>
                <a:cubicBezTo>
                  <a:pt x="3733151" y="647506"/>
                  <a:pt x="3633664" y="451689"/>
                  <a:pt x="3482065" y="315881"/>
                </a:cubicBezTo>
                <a:close/>
                <a:moveTo>
                  <a:pt x="2853562" y="50581"/>
                </a:moveTo>
                <a:cubicBezTo>
                  <a:pt x="3003581" y="52160"/>
                  <a:pt x="3142547" y="97956"/>
                  <a:pt x="3260983" y="176914"/>
                </a:cubicBezTo>
                <a:cubicBezTo>
                  <a:pt x="3164655" y="137435"/>
                  <a:pt x="3058852" y="116906"/>
                  <a:pt x="2949890" y="121643"/>
                </a:cubicBezTo>
                <a:cubicBezTo>
                  <a:pt x="2654589" y="134277"/>
                  <a:pt x="2406661" y="315881"/>
                  <a:pt x="2291383" y="571706"/>
                </a:cubicBezTo>
                <a:cubicBezTo>
                  <a:pt x="2258220" y="530648"/>
                  <a:pt x="2220321" y="494327"/>
                  <a:pt x="2177684" y="462744"/>
                </a:cubicBezTo>
                <a:cubicBezTo>
                  <a:pt x="2310332" y="206918"/>
                  <a:pt x="2569314" y="47422"/>
                  <a:pt x="2853562" y="50581"/>
                </a:cubicBezTo>
                <a:close/>
                <a:moveTo>
                  <a:pt x="2075039" y="401156"/>
                </a:moveTo>
                <a:cubicBezTo>
                  <a:pt x="1981868" y="355360"/>
                  <a:pt x="1877644" y="331673"/>
                  <a:pt x="1768682" y="336410"/>
                </a:cubicBezTo>
                <a:cubicBezTo>
                  <a:pt x="1579184" y="344306"/>
                  <a:pt x="1411794" y="435898"/>
                  <a:pt x="1299673" y="573285"/>
                </a:cubicBezTo>
                <a:cubicBezTo>
                  <a:pt x="1268090" y="510119"/>
                  <a:pt x="1220716" y="454848"/>
                  <a:pt x="1160708" y="410631"/>
                </a:cubicBezTo>
                <a:cubicBezTo>
                  <a:pt x="1283882" y="281139"/>
                  <a:pt x="1452852" y="206918"/>
                  <a:pt x="1628138" y="210077"/>
                </a:cubicBezTo>
                <a:cubicBezTo>
                  <a:pt x="1798687" y="210077"/>
                  <a:pt x="1956602" y="279560"/>
                  <a:pt x="2075039" y="401156"/>
                </a:cubicBezTo>
                <a:close/>
                <a:moveTo>
                  <a:pt x="208478" y="901752"/>
                </a:moveTo>
                <a:cubicBezTo>
                  <a:pt x="107412" y="813319"/>
                  <a:pt x="52142" y="694881"/>
                  <a:pt x="52142" y="571706"/>
                </a:cubicBezTo>
                <a:cubicBezTo>
                  <a:pt x="53721" y="448531"/>
                  <a:pt x="110570" y="331673"/>
                  <a:pt x="213215" y="244819"/>
                </a:cubicBezTo>
                <a:cubicBezTo>
                  <a:pt x="317440" y="156385"/>
                  <a:pt x="456406" y="109010"/>
                  <a:pt x="603267" y="110589"/>
                </a:cubicBezTo>
                <a:cubicBezTo>
                  <a:pt x="805398" y="112168"/>
                  <a:pt x="987001" y="208498"/>
                  <a:pt x="1080172" y="358519"/>
                </a:cubicBezTo>
                <a:cubicBezTo>
                  <a:pt x="990160" y="311144"/>
                  <a:pt x="884356" y="285877"/>
                  <a:pt x="770657" y="290614"/>
                </a:cubicBezTo>
                <a:cubicBezTo>
                  <a:pt x="464301" y="303248"/>
                  <a:pt x="225848" y="525910"/>
                  <a:pt x="235324" y="789631"/>
                </a:cubicBezTo>
                <a:cubicBezTo>
                  <a:pt x="236903" y="846481"/>
                  <a:pt x="252694" y="900173"/>
                  <a:pt x="274803" y="950707"/>
                </a:cubicBezTo>
                <a:cubicBezTo>
                  <a:pt x="252694" y="938073"/>
                  <a:pt x="230587" y="920702"/>
                  <a:pt x="208478" y="901752"/>
                </a:cubicBezTo>
                <a:close/>
                <a:moveTo>
                  <a:pt x="1061222" y="1182844"/>
                </a:moveTo>
                <a:cubicBezTo>
                  <a:pt x="1095963" y="1165473"/>
                  <a:pt x="1129125" y="1144944"/>
                  <a:pt x="1160708" y="1121257"/>
                </a:cubicBezTo>
                <a:cubicBezTo>
                  <a:pt x="1184395" y="1242853"/>
                  <a:pt x="1239666" y="1353394"/>
                  <a:pt x="1317045" y="1440249"/>
                </a:cubicBezTo>
                <a:cubicBezTo>
                  <a:pt x="1211241" y="1380240"/>
                  <a:pt x="1121229" y="1291807"/>
                  <a:pt x="1061222" y="1182844"/>
                </a:cubicBezTo>
                <a:close/>
                <a:moveTo>
                  <a:pt x="2319808" y="1386557"/>
                </a:moveTo>
                <a:cubicBezTo>
                  <a:pt x="2330862" y="1370765"/>
                  <a:pt x="2341915" y="1354974"/>
                  <a:pt x="2351391" y="1337603"/>
                </a:cubicBezTo>
                <a:cubicBezTo>
                  <a:pt x="2406661" y="1421299"/>
                  <a:pt x="2477723" y="1492361"/>
                  <a:pt x="2559839" y="1547632"/>
                </a:cubicBezTo>
                <a:cubicBezTo>
                  <a:pt x="2469827" y="1509732"/>
                  <a:pt x="2389290" y="1454461"/>
                  <a:pt x="2319808" y="1386557"/>
                </a:cubicBezTo>
                <a:close/>
              </a:path>
            </a:pathLst>
          </a:custGeom>
          <a:solidFill>
            <a:srgbClr val="E3F1F6"/>
          </a:solidFill>
          <a:ln w="1521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3" name="ตัวแทนข้อความ 9">
            <a:extLst>
              <a:ext uri="{FF2B5EF4-FFF2-40B4-BE49-F238E27FC236}">
                <a16:creationId xmlns:a16="http://schemas.microsoft.com/office/drawing/2014/main" id="{A3B1E6CA-CCF1-4871-8B37-B92409C13D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63489" y="784231"/>
            <a:ext cx="2049209" cy="326486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74" name="ตัวแทนข้อความ 9">
            <a:extLst>
              <a:ext uri="{FF2B5EF4-FFF2-40B4-BE49-F238E27FC236}">
                <a16:creationId xmlns:a16="http://schemas.microsoft.com/office/drawing/2014/main" id="{28B70C49-FAB0-4F8E-AC7D-609DA17E4C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63489" y="1100122"/>
            <a:ext cx="2049209" cy="63735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75" name="ตัวแทนข้อความ 9">
            <a:extLst>
              <a:ext uri="{FF2B5EF4-FFF2-40B4-BE49-F238E27FC236}">
                <a16:creationId xmlns:a16="http://schemas.microsoft.com/office/drawing/2014/main" id="{084EF900-7F9E-48E8-93E7-DAA161A94B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67361" y="1076307"/>
            <a:ext cx="795735" cy="472584"/>
          </a:xfrm>
        </p:spPr>
        <p:txBody>
          <a:bodyPr>
            <a:noAutofit/>
          </a:bodyPr>
          <a:lstStyle>
            <a:lvl1pPr marL="0" indent="0" algn="ctr">
              <a:buNone/>
              <a:defRPr sz="36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676" name="ตัวแทนข้อความ 9">
            <a:extLst>
              <a:ext uri="{FF2B5EF4-FFF2-40B4-BE49-F238E27FC236}">
                <a16:creationId xmlns:a16="http://schemas.microsoft.com/office/drawing/2014/main" id="{2672179C-30BF-4C13-8B4E-F3D489663A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63489" y="2160681"/>
            <a:ext cx="2049209" cy="326486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77" name="ตัวแทนข้อความ 9">
            <a:extLst>
              <a:ext uri="{FF2B5EF4-FFF2-40B4-BE49-F238E27FC236}">
                <a16:creationId xmlns:a16="http://schemas.microsoft.com/office/drawing/2014/main" id="{A1F7B3FF-22D2-4A88-9DF5-18D34262056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63489" y="2476572"/>
            <a:ext cx="2049209" cy="63735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78" name="ตัวแทนข้อความ 9">
            <a:extLst>
              <a:ext uri="{FF2B5EF4-FFF2-40B4-BE49-F238E27FC236}">
                <a16:creationId xmlns:a16="http://schemas.microsoft.com/office/drawing/2014/main" id="{2D0D1F83-FC41-4BC5-A832-384614BDA2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67361" y="2452757"/>
            <a:ext cx="795735" cy="472584"/>
          </a:xfrm>
        </p:spPr>
        <p:txBody>
          <a:bodyPr>
            <a:noAutofit/>
          </a:bodyPr>
          <a:lstStyle>
            <a:lvl1pPr marL="0" indent="0" algn="ctr">
              <a:buNone/>
              <a:defRPr sz="36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679" name="ตัวแทนข้อความ 9">
            <a:extLst>
              <a:ext uri="{FF2B5EF4-FFF2-40B4-BE49-F238E27FC236}">
                <a16:creationId xmlns:a16="http://schemas.microsoft.com/office/drawing/2014/main" id="{757F970F-D851-41BC-A9F1-185E594158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63489" y="3518480"/>
            <a:ext cx="2049209" cy="326486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80" name="ตัวแทนข้อความ 9">
            <a:extLst>
              <a:ext uri="{FF2B5EF4-FFF2-40B4-BE49-F238E27FC236}">
                <a16:creationId xmlns:a16="http://schemas.microsoft.com/office/drawing/2014/main" id="{C720CD38-836F-4286-A737-7F3A19F2152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063489" y="3834371"/>
            <a:ext cx="2049209" cy="63735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81" name="ตัวแทนข้อความ 9">
            <a:extLst>
              <a:ext uri="{FF2B5EF4-FFF2-40B4-BE49-F238E27FC236}">
                <a16:creationId xmlns:a16="http://schemas.microsoft.com/office/drawing/2014/main" id="{EB345B3D-1417-4A41-9D0D-6860FD6A881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67361" y="3810556"/>
            <a:ext cx="795735" cy="472584"/>
          </a:xfrm>
        </p:spPr>
        <p:txBody>
          <a:bodyPr>
            <a:noAutofit/>
          </a:bodyPr>
          <a:lstStyle>
            <a:lvl1pPr marL="0" indent="0" algn="ctr">
              <a:buNone/>
              <a:defRPr sz="36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682" name="ตัวแทนข้อความ 9">
            <a:extLst>
              <a:ext uri="{FF2B5EF4-FFF2-40B4-BE49-F238E27FC236}">
                <a16:creationId xmlns:a16="http://schemas.microsoft.com/office/drawing/2014/main" id="{089B22F0-1808-4E1A-A3A8-5A76DB25B8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65022" y="784231"/>
            <a:ext cx="2049209" cy="326486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83" name="ตัวแทนข้อความ 9">
            <a:extLst>
              <a:ext uri="{FF2B5EF4-FFF2-40B4-BE49-F238E27FC236}">
                <a16:creationId xmlns:a16="http://schemas.microsoft.com/office/drawing/2014/main" id="{CABDB400-1A35-4581-A3A1-BCA33ABE30C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65022" y="1100122"/>
            <a:ext cx="2049209" cy="63735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84" name="ตัวแทนข้อความ 9">
            <a:extLst>
              <a:ext uri="{FF2B5EF4-FFF2-40B4-BE49-F238E27FC236}">
                <a16:creationId xmlns:a16="http://schemas.microsoft.com/office/drawing/2014/main" id="{4E0AFF82-8B67-4438-A4E5-54B0DE75C98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8894" y="1076307"/>
            <a:ext cx="795735" cy="472584"/>
          </a:xfrm>
        </p:spPr>
        <p:txBody>
          <a:bodyPr>
            <a:noAutofit/>
          </a:bodyPr>
          <a:lstStyle>
            <a:lvl1pPr marL="0" indent="0" algn="ctr">
              <a:buNone/>
              <a:defRPr sz="36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685" name="ตัวแทนข้อความ 9">
            <a:extLst>
              <a:ext uri="{FF2B5EF4-FFF2-40B4-BE49-F238E27FC236}">
                <a16:creationId xmlns:a16="http://schemas.microsoft.com/office/drawing/2014/main" id="{32C3D4CD-5AB2-4388-A659-D282E8F9292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65022" y="2160681"/>
            <a:ext cx="2049209" cy="326486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86" name="ตัวแทนข้อความ 9">
            <a:extLst>
              <a:ext uri="{FF2B5EF4-FFF2-40B4-BE49-F238E27FC236}">
                <a16:creationId xmlns:a16="http://schemas.microsoft.com/office/drawing/2014/main" id="{96590734-0028-4F7F-ADC6-4B4EA1F018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065022" y="2476572"/>
            <a:ext cx="2049209" cy="63735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87" name="ตัวแทนข้อความ 9">
            <a:extLst>
              <a:ext uri="{FF2B5EF4-FFF2-40B4-BE49-F238E27FC236}">
                <a16:creationId xmlns:a16="http://schemas.microsoft.com/office/drawing/2014/main" id="{3E90415E-5EB3-4E47-85A0-F64280AD55E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168894" y="2452757"/>
            <a:ext cx="795735" cy="472584"/>
          </a:xfrm>
        </p:spPr>
        <p:txBody>
          <a:bodyPr>
            <a:noAutofit/>
          </a:bodyPr>
          <a:lstStyle>
            <a:lvl1pPr marL="0" indent="0" algn="ctr">
              <a:buNone/>
              <a:defRPr sz="36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688" name="ตัวแทนข้อความ 9">
            <a:extLst>
              <a:ext uri="{FF2B5EF4-FFF2-40B4-BE49-F238E27FC236}">
                <a16:creationId xmlns:a16="http://schemas.microsoft.com/office/drawing/2014/main" id="{A2E7D807-A5DD-4447-9E62-B85EC68E953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065022" y="3518480"/>
            <a:ext cx="2049209" cy="326486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689" name="ตัวแทนข้อความ 9">
            <a:extLst>
              <a:ext uri="{FF2B5EF4-FFF2-40B4-BE49-F238E27FC236}">
                <a16:creationId xmlns:a16="http://schemas.microsoft.com/office/drawing/2014/main" id="{EF1BE428-BF0D-4DF2-93F2-94C9BB10800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65022" y="3834371"/>
            <a:ext cx="2049209" cy="63735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690" name="ตัวแทนข้อความ 9">
            <a:extLst>
              <a:ext uri="{FF2B5EF4-FFF2-40B4-BE49-F238E27FC236}">
                <a16:creationId xmlns:a16="http://schemas.microsoft.com/office/drawing/2014/main" id="{D5FD22D7-73E9-4DBF-83A8-5559DA6D21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68894" y="3810556"/>
            <a:ext cx="795735" cy="472584"/>
          </a:xfrm>
        </p:spPr>
        <p:txBody>
          <a:bodyPr>
            <a:noAutofit/>
          </a:bodyPr>
          <a:lstStyle>
            <a:lvl1pPr marL="0" indent="0" algn="ctr">
              <a:buNone/>
              <a:defRPr sz="36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06</a:t>
            </a:r>
          </a:p>
        </p:txBody>
      </p:sp>
      <p:sp>
        <p:nvSpPr>
          <p:cNvPr id="694" name="รูปแบบอิสระ: รูปร่าง 693">
            <a:extLst>
              <a:ext uri="{FF2B5EF4-FFF2-40B4-BE49-F238E27FC236}">
                <a16:creationId xmlns:a16="http://schemas.microsoft.com/office/drawing/2014/main" id="{37AA5533-909C-4377-AC4A-CE1BFF9A3036}"/>
              </a:ext>
            </a:extLst>
          </p:cNvPr>
          <p:cNvSpPr/>
          <p:nvPr/>
        </p:nvSpPr>
        <p:spPr>
          <a:xfrm>
            <a:off x="8417253" y="1191253"/>
            <a:ext cx="152238" cy="292733"/>
          </a:xfrm>
          <a:custGeom>
            <a:avLst/>
            <a:gdLst>
              <a:gd name="connsiteX0" fmla="*/ 113351 w 152238"/>
              <a:gd name="connsiteY0" fmla="*/ 21025 h 292733"/>
              <a:gd name="connsiteX1" fmla="*/ 97178 w 152238"/>
              <a:gd name="connsiteY1" fmla="*/ 45285 h 292733"/>
              <a:gd name="connsiteX2" fmla="*/ 82622 w 152238"/>
              <a:gd name="connsiteY2" fmla="*/ 6469 h 292733"/>
              <a:gd name="connsiteX3" fmla="*/ 66449 w 152238"/>
              <a:gd name="connsiteY3" fmla="*/ 45285 h 292733"/>
              <a:gd name="connsiteX4" fmla="*/ 42189 w 152238"/>
              <a:gd name="connsiteY4" fmla="*/ 0 h 292733"/>
              <a:gd name="connsiteX5" fmla="*/ 42189 w 152238"/>
              <a:gd name="connsiteY5" fmla="*/ 0 h 292733"/>
              <a:gd name="connsiteX6" fmla="*/ 16312 w 152238"/>
              <a:gd name="connsiteY6" fmla="*/ 85718 h 292733"/>
              <a:gd name="connsiteX7" fmla="*/ 139 w 152238"/>
              <a:gd name="connsiteY7" fmla="*/ 203781 h 292733"/>
              <a:gd name="connsiteX8" fmla="*/ 51893 w 152238"/>
              <a:gd name="connsiteY8" fmla="*/ 271709 h 292733"/>
              <a:gd name="connsiteX9" fmla="*/ 90708 w 152238"/>
              <a:gd name="connsiteY9" fmla="*/ 292734 h 292733"/>
              <a:gd name="connsiteX10" fmla="*/ 97178 w 152238"/>
              <a:gd name="connsiteY10" fmla="*/ 292734 h 292733"/>
              <a:gd name="connsiteX11" fmla="*/ 134376 w 152238"/>
              <a:gd name="connsiteY11" fmla="*/ 278178 h 292733"/>
              <a:gd name="connsiteX12" fmla="*/ 152166 w 152238"/>
              <a:gd name="connsiteY12" fmla="*/ 226424 h 292733"/>
              <a:gd name="connsiteX13" fmla="*/ 113351 w 152238"/>
              <a:gd name="connsiteY13" fmla="*/ 21025 h 292733"/>
              <a:gd name="connsiteX14" fmla="*/ 56745 w 152238"/>
              <a:gd name="connsiteY14" fmla="*/ 265239 h 292733"/>
              <a:gd name="connsiteX15" fmla="*/ 53510 w 152238"/>
              <a:gd name="connsiteY15" fmla="*/ 258770 h 292733"/>
              <a:gd name="connsiteX16" fmla="*/ 68066 w 152238"/>
              <a:gd name="connsiteY16" fmla="*/ 263622 h 292733"/>
              <a:gd name="connsiteX17" fmla="*/ 59980 w 152238"/>
              <a:gd name="connsiteY17" fmla="*/ 265239 h 292733"/>
              <a:gd name="connsiteX18" fmla="*/ 56745 w 152238"/>
              <a:gd name="connsiteY18" fmla="*/ 265239 h 292733"/>
              <a:gd name="connsiteX19" fmla="*/ 6608 w 152238"/>
              <a:gd name="connsiteY19" fmla="*/ 203781 h 292733"/>
              <a:gd name="connsiteX20" fmla="*/ 43806 w 152238"/>
              <a:gd name="connsiteY20" fmla="*/ 8087 h 292733"/>
              <a:gd name="connsiteX21" fmla="*/ 63214 w 152238"/>
              <a:gd name="connsiteY21" fmla="*/ 54989 h 292733"/>
              <a:gd name="connsiteX22" fmla="*/ 29251 w 152238"/>
              <a:gd name="connsiteY22" fmla="*/ 197312 h 292733"/>
              <a:gd name="connsiteX23" fmla="*/ 43806 w 152238"/>
              <a:gd name="connsiteY23" fmla="*/ 250683 h 292733"/>
              <a:gd name="connsiteX24" fmla="*/ 48658 w 152238"/>
              <a:gd name="connsiteY24" fmla="*/ 263622 h 292733"/>
              <a:gd name="connsiteX25" fmla="*/ 6608 w 152238"/>
              <a:gd name="connsiteY25" fmla="*/ 203781 h 292733"/>
              <a:gd name="connsiteX26" fmla="*/ 144080 w 152238"/>
              <a:gd name="connsiteY26" fmla="*/ 224806 h 292733"/>
              <a:gd name="connsiteX27" fmla="*/ 127907 w 152238"/>
              <a:gd name="connsiteY27" fmla="*/ 273326 h 292733"/>
              <a:gd name="connsiteX28" fmla="*/ 90708 w 152238"/>
              <a:gd name="connsiteY28" fmla="*/ 286264 h 292733"/>
              <a:gd name="connsiteX29" fmla="*/ 59980 w 152238"/>
              <a:gd name="connsiteY29" fmla="*/ 273326 h 292733"/>
              <a:gd name="connsiteX30" fmla="*/ 84239 w 152238"/>
              <a:gd name="connsiteY30" fmla="*/ 266857 h 292733"/>
              <a:gd name="connsiteX31" fmla="*/ 129524 w 152238"/>
              <a:gd name="connsiteY31" fmla="*/ 198929 h 292733"/>
              <a:gd name="connsiteX32" fmla="*/ 100412 w 152238"/>
              <a:gd name="connsiteY32" fmla="*/ 53371 h 292733"/>
              <a:gd name="connsiteX33" fmla="*/ 113351 w 152238"/>
              <a:gd name="connsiteY33" fmla="*/ 29112 h 292733"/>
              <a:gd name="connsiteX34" fmla="*/ 144080 w 152238"/>
              <a:gd name="connsiteY34" fmla="*/ 224806 h 292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52238" h="292733">
                <a:moveTo>
                  <a:pt x="113351" y="21025"/>
                </a:moveTo>
                <a:cubicBezTo>
                  <a:pt x="111734" y="21025"/>
                  <a:pt x="108499" y="21025"/>
                  <a:pt x="97178" y="45285"/>
                </a:cubicBezTo>
                <a:cubicBezTo>
                  <a:pt x="90708" y="21025"/>
                  <a:pt x="85857" y="6469"/>
                  <a:pt x="82622" y="6469"/>
                </a:cubicBezTo>
                <a:cubicBezTo>
                  <a:pt x="81005" y="6469"/>
                  <a:pt x="74535" y="22642"/>
                  <a:pt x="66449" y="45285"/>
                </a:cubicBezTo>
                <a:cubicBezTo>
                  <a:pt x="56745" y="19408"/>
                  <a:pt x="47041" y="0"/>
                  <a:pt x="42189" y="0"/>
                </a:cubicBezTo>
                <a:cubicBezTo>
                  <a:pt x="42189" y="0"/>
                  <a:pt x="42189" y="0"/>
                  <a:pt x="42189" y="0"/>
                </a:cubicBezTo>
                <a:cubicBezTo>
                  <a:pt x="40572" y="0"/>
                  <a:pt x="34103" y="0"/>
                  <a:pt x="16312" y="85718"/>
                </a:cubicBezTo>
                <a:cubicBezTo>
                  <a:pt x="11460" y="105125"/>
                  <a:pt x="-1478" y="174670"/>
                  <a:pt x="139" y="203781"/>
                </a:cubicBezTo>
                <a:cubicBezTo>
                  <a:pt x="3374" y="247449"/>
                  <a:pt x="21164" y="270091"/>
                  <a:pt x="51893" y="271709"/>
                </a:cubicBezTo>
                <a:cubicBezTo>
                  <a:pt x="59980" y="283030"/>
                  <a:pt x="72918" y="291116"/>
                  <a:pt x="90708" y="292734"/>
                </a:cubicBezTo>
                <a:cubicBezTo>
                  <a:pt x="92326" y="292734"/>
                  <a:pt x="95560" y="292734"/>
                  <a:pt x="97178" y="292734"/>
                </a:cubicBezTo>
                <a:cubicBezTo>
                  <a:pt x="111734" y="292734"/>
                  <a:pt x="124672" y="287882"/>
                  <a:pt x="134376" y="278178"/>
                </a:cubicBezTo>
                <a:cubicBezTo>
                  <a:pt x="144080" y="266857"/>
                  <a:pt x="150549" y="249066"/>
                  <a:pt x="152166" y="226424"/>
                </a:cubicBezTo>
                <a:cubicBezTo>
                  <a:pt x="153784" y="192460"/>
                  <a:pt x="127907" y="22642"/>
                  <a:pt x="113351" y="21025"/>
                </a:cubicBezTo>
                <a:close/>
                <a:moveTo>
                  <a:pt x="56745" y="265239"/>
                </a:moveTo>
                <a:cubicBezTo>
                  <a:pt x="55128" y="263622"/>
                  <a:pt x="55128" y="260387"/>
                  <a:pt x="53510" y="258770"/>
                </a:cubicBezTo>
                <a:cubicBezTo>
                  <a:pt x="58362" y="262005"/>
                  <a:pt x="61597" y="263622"/>
                  <a:pt x="68066" y="263622"/>
                </a:cubicBezTo>
                <a:cubicBezTo>
                  <a:pt x="64831" y="263622"/>
                  <a:pt x="63214" y="265239"/>
                  <a:pt x="59980" y="265239"/>
                </a:cubicBezTo>
                <a:cubicBezTo>
                  <a:pt x="58362" y="265239"/>
                  <a:pt x="56745" y="265239"/>
                  <a:pt x="56745" y="265239"/>
                </a:cubicBezTo>
                <a:close/>
                <a:moveTo>
                  <a:pt x="6608" y="203781"/>
                </a:moveTo>
                <a:cubicBezTo>
                  <a:pt x="4991" y="161731"/>
                  <a:pt x="34103" y="29112"/>
                  <a:pt x="43806" y="8087"/>
                </a:cubicBezTo>
                <a:cubicBezTo>
                  <a:pt x="47041" y="14556"/>
                  <a:pt x="55128" y="32346"/>
                  <a:pt x="63214" y="54989"/>
                </a:cubicBezTo>
                <a:cubicBezTo>
                  <a:pt x="48658" y="101891"/>
                  <a:pt x="30868" y="169818"/>
                  <a:pt x="29251" y="197312"/>
                </a:cubicBezTo>
                <a:cubicBezTo>
                  <a:pt x="29251" y="221572"/>
                  <a:pt x="34103" y="239362"/>
                  <a:pt x="43806" y="250683"/>
                </a:cubicBezTo>
                <a:cubicBezTo>
                  <a:pt x="45424" y="255535"/>
                  <a:pt x="47041" y="260387"/>
                  <a:pt x="48658" y="263622"/>
                </a:cubicBezTo>
                <a:cubicBezTo>
                  <a:pt x="22781" y="262005"/>
                  <a:pt x="9843" y="242597"/>
                  <a:pt x="6608" y="203781"/>
                </a:cubicBezTo>
                <a:close/>
                <a:moveTo>
                  <a:pt x="144080" y="224806"/>
                </a:moveTo>
                <a:cubicBezTo>
                  <a:pt x="142462" y="245832"/>
                  <a:pt x="137611" y="262005"/>
                  <a:pt x="127907" y="273326"/>
                </a:cubicBezTo>
                <a:cubicBezTo>
                  <a:pt x="119820" y="283030"/>
                  <a:pt x="106882" y="287882"/>
                  <a:pt x="90708" y="286264"/>
                </a:cubicBezTo>
                <a:cubicBezTo>
                  <a:pt x="77770" y="284647"/>
                  <a:pt x="66449" y="279795"/>
                  <a:pt x="59980" y="273326"/>
                </a:cubicBezTo>
                <a:cubicBezTo>
                  <a:pt x="69683" y="273326"/>
                  <a:pt x="77770" y="270091"/>
                  <a:pt x="84239" y="266857"/>
                </a:cubicBezTo>
                <a:cubicBezTo>
                  <a:pt x="113351" y="262005"/>
                  <a:pt x="129524" y="240980"/>
                  <a:pt x="129524" y="198929"/>
                </a:cubicBezTo>
                <a:cubicBezTo>
                  <a:pt x="129524" y="171435"/>
                  <a:pt x="114968" y="101891"/>
                  <a:pt x="100412" y="53371"/>
                </a:cubicBezTo>
                <a:cubicBezTo>
                  <a:pt x="106882" y="42050"/>
                  <a:pt x="110116" y="33964"/>
                  <a:pt x="113351" y="29112"/>
                </a:cubicBezTo>
                <a:cubicBezTo>
                  <a:pt x="121437" y="50137"/>
                  <a:pt x="148932" y="182756"/>
                  <a:pt x="144080" y="224806"/>
                </a:cubicBezTo>
                <a:close/>
              </a:path>
            </a:pathLst>
          </a:custGeom>
          <a:solidFill>
            <a:srgbClr val="E3F1F6"/>
          </a:solidFill>
          <a:ln w="159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5" name="รูปแบบอิสระ: รูปร่าง 694">
            <a:extLst>
              <a:ext uri="{FF2B5EF4-FFF2-40B4-BE49-F238E27FC236}">
                <a16:creationId xmlns:a16="http://schemas.microsoft.com/office/drawing/2014/main" id="{C316A8EC-C184-4097-A491-F5B676968DAD}"/>
              </a:ext>
            </a:extLst>
          </p:cNvPr>
          <p:cNvSpPr/>
          <p:nvPr/>
        </p:nvSpPr>
        <p:spPr>
          <a:xfrm>
            <a:off x="8818403" y="1611754"/>
            <a:ext cx="103590" cy="197312"/>
          </a:xfrm>
          <a:custGeom>
            <a:avLst/>
            <a:gdLst>
              <a:gd name="connsiteX0" fmla="*/ 93887 w 103590"/>
              <a:gd name="connsiteY0" fmla="*/ 72779 h 197312"/>
              <a:gd name="connsiteX1" fmla="*/ 77713 w 103590"/>
              <a:gd name="connsiteY1" fmla="*/ 14556 h 197312"/>
              <a:gd name="connsiteX2" fmla="*/ 66392 w 103590"/>
              <a:gd name="connsiteY2" fmla="*/ 30729 h 197312"/>
              <a:gd name="connsiteX3" fmla="*/ 56688 w 103590"/>
              <a:gd name="connsiteY3" fmla="*/ 4852 h 197312"/>
              <a:gd name="connsiteX4" fmla="*/ 45367 w 103590"/>
              <a:gd name="connsiteY4" fmla="*/ 30729 h 197312"/>
              <a:gd name="connsiteX5" fmla="*/ 29194 w 103590"/>
              <a:gd name="connsiteY5" fmla="*/ 0 h 197312"/>
              <a:gd name="connsiteX6" fmla="*/ 29194 w 103590"/>
              <a:gd name="connsiteY6" fmla="*/ 0 h 197312"/>
              <a:gd name="connsiteX7" fmla="*/ 82 w 103590"/>
              <a:gd name="connsiteY7" fmla="*/ 137472 h 197312"/>
              <a:gd name="connsiteX8" fmla="*/ 35663 w 103590"/>
              <a:gd name="connsiteY8" fmla="*/ 182756 h 197312"/>
              <a:gd name="connsiteX9" fmla="*/ 61540 w 103590"/>
              <a:gd name="connsiteY9" fmla="*/ 197312 h 197312"/>
              <a:gd name="connsiteX10" fmla="*/ 66392 w 103590"/>
              <a:gd name="connsiteY10" fmla="*/ 197312 h 197312"/>
              <a:gd name="connsiteX11" fmla="*/ 103590 w 103590"/>
              <a:gd name="connsiteY11" fmla="*/ 152027 h 197312"/>
              <a:gd name="connsiteX12" fmla="*/ 93887 w 103590"/>
              <a:gd name="connsiteY12" fmla="*/ 72779 h 197312"/>
              <a:gd name="connsiteX13" fmla="*/ 37281 w 103590"/>
              <a:gd name="connsiteY13" fmla="*/ 179522 h 197312"/>
              <a:gd name="connsiteX14" fmla="*/ 35663 w 103590"/>
              <a:gd name="connsiteY14" fmla="*/ 174670 h 197312"/>
              <a:gd name="connsiteX15" fmla="*/ 45367 w 103590"/>
              <a:gd name="connsiteY15" fmla="*/ 177904 h 197312"/>
              <a:gd name="connsiteX16" fmla="*/ 40515 w 103590"/>
              <a:gd name="connsiteY16" fmla="*/ 179522 h 197312"/>
              <a:gd name="connsiteX17" fmla="*/ 37281 w 103590"/>
              <a:gd name="connsiteY17" fmla="*/ 179522 h 197312"/>
              <a:gd name="connsiteX18" fmla="*/ 4934 w 103590"/>
              <a:gd name="connsiteY18" fmla="*/ 139089 h 197312"/>
              <a:gd name="connsiteX19" fmla="*/ 29194 w 103590"/>
              <a:gd name="connsiteY19" fmla="*/ 6469 h 197312"/>
              <a:gd name="connsiteX20" fmla="*/ 42133 w 103590"/>
              <a:gd name="connsiteY20" fmla="*/ 38816 h 197312"/>
              <a:gd name="connsiteX21" fmla="*/ 19490 w 103590"/>
              <a:gd name="connsiteY21" fmla="*/ 134237 h 197312"/>
              <a:gd name="connsiteX22" fmla="*/ 29194 w 103590"/>
              <a:gd name="connsiteY22" fmla="*/ 169818 h 197312"/>
              <a:gd name="connsiteX23" fmla="*/ 32429 w 103590"/>
              <a:gd name="connsiteY23" fmla="*/ 179522 h 197312"/>
              <a:gd name="connsiteX24" fmla="*/ 4934 w 103590"/>
              <a:gd name="connsiteY24" fmla="*/ 139089 h 197312"/>
              <a:gd name="connsiteX25" fmla="*/ 97121 w 103590"/>
              <a:gd name="connsiteY25" fmla="*/ 152027 h 197312"/>
              <a:gd name="connsiteX26" fmla="*/ 61540 w 103590"/>
              <a:gd name="connsiteY26" fmla="*/ 192460 h 197312"/>
              <a:gd name="connsiteX27" fmla="*/ 40515 w 103590"/>
              <a:gd name="connsiteY27" fmla="*/ 182756 h 197312"/>
              <a:gd name="connsiteX28" fmla="*/ 56688 w 103590"/>
              <a:gd name="connsiteY28" fmla="*/ 177904 h 197312"/>
              <a:gd name="connsiteX29" fmla="*/ 87417 w 103590"/>
              <a:gd name="connsiteY29" fmla="*/ 134237 h 197312"/>
              <a:gd name="connsiteX30" fmla="*/ 68010 w 103590"/>
              <a:gd name="connsiteY30" fmla="*/ 35581 h 197312"/>
              <a:gd name="connsiteX31" fmla="*/ 76096 w 103590"/>
              <a:gd name="connsiteY31" fmla="*/ 17790 h 197312"/>
              <a:gd name="connsiteX32" fmla="*/ 97121 w 103590"/>
              <a:gd name="connsiteY32" fmla="*/ 152027 h 19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3590" h="197312">
                <a:moveTo>
                  <a:pt x="93887" y="72779"/>
                </a:moveTo>
                <a:cubicBezTo>
                  <a:pt x="82565" y="14556"/>
                  <a:pt x="79331" y="14556"/>
                  <a:pt x="77713" y="14556"/>
                </a:cubicBezTo>
                <a:cubicBezTo>
                  <a:pt x="76096" y="14556"/>
                  <a:pt x="74479" y="14556"/>
                  <a:pt x="66392" y="30729"/>
                </a:cubicBezTo>
                <a:cubicBezTo>
                  <a:pt x="61540" y="16173"/>
                  <a:pt x="58306" y="4852"/>
                  <a:pt x="56688" y="4852"/>
                </a:cubicBezTo>
                <a:cubicBezTo>
                  <a:pt x="55071" y="4852"/>
                  <a:pt x="50219" y="16173"/>
                  <a:pt x="45367" y="30729"/>
                </a:cubicBezTo>
                <a:cubicBezTo>
                  <a:pt x="38898" y="12938"/>
                  <a:pt x="32429" y="0"/>
                  <a:pt x="29194" y="0"/>
                </a:cubicBezTo>
                <a:cubicBezTo>
                  <a:pt x="29194" y="0"/>
                  <a:pt x="29194" y="0"/>
                  <a:pt x="29194" y="0"/>
                </a:cubicBezTo>
                <a:cubicBezTo>
                  <a:pt x="21107" y="0"/>
                  <a:pt x="-1535" y="113212"/>
                  <a:pt x="82" y="137472"/>
                </a:cubicBezTo>
                <a:cubicBezTo>
                  <a:pt x="1700" y="166583"/>
                  <a:pt x="14638" y="182756"/>
                  <a:pt x="35663" y="182756"/>
                </a:cubicBezTo>
                <a:cubicBezTo>
                  <a:pt x="40515" y="190843"/>
                  <a:pt x="50219" y="195695"/>
                  <a:pt x="61540" y="197312"/>
                </a:cubicBezTo>
                <a:cubicBezTo>
                  <a:pt x="63158" y="197312"/>
                  <a:pt x="64775" y="197312"/>
                  <a:pt x="66392" y="197312"/>
                </a:cubicBezTo>
                <a:cubicBezTo>
                  <a:pt x="89035" y="197312"/>
                  <a:pt x="100356" y="182756"/>
                  <a:pt x="103590" y="152027"/>
                </a:cubicBezTo>
                <a:cubicBezTo>
                  <a:pt x="103590" y="132620"/>
                  <a:pt x="95504" y="87335"/>
                  <a:pt x="93887" y="72779"/>
                </a:cubicBezTo>
                <a:close/>
                <a:moveTo>
                  <a:pt x="37281" y="179522"/>
                </a:moveTo>
                <a:cubicBezTo>
                  <a:pt x="37281" y="177904"/>
                  <a:pt x="35663" y="176287"/>
                  <a:pt x="35663" y="174670"/>
                </a:cubicBezTo>
                <a:cubicBezTo>
                  <a:pt x="38898" y="176287"/>
                  <a:pt x="42133" y="177904"/>
                  <a:pt x="45367" y="177904"/>
                </a:cubicBezTo>
                <a:cubicBezTo>
                  <a:pt x="43750" y="177904"/>
                  <a:pt x="42133" y="177904"/>
                  <a:pt x="40515" y="179522"/>
                </a:cubicBezTo>
                <a:cubicBezTo>
                  <a:pt x="38898" y="179522"/>
                  <a:pt x="38898" y="179522"/>
                  <a:pt x="37281" y="179522"/>
                </a:cubicBezTo>
                <a:close/>
                <a:moveTo>
                  <a:pt x="4934" y="139089"/>
                </a:moveTo>
                <a:cubicBezTo>
                  <a:pt x="3317" y="111595"/>
                  <a:pt x="22725" y="21025"/>
                  <a:pt x="29194" y="6469"/>
                </a:cubicBezTo>
                <a:cubicBezTo>
                  <a:pt x="32429" y="11321"/>
                  <a:pt x="37281" y="22642"/>
                  <a:pt x="42133" y="38816"/>
                </a:cubicBezTo>
                <a:cubicBezTo>
                  <a:pt x="32429" y="71162"/>
                  <a:pt x="19490" y="116447"/>
                  <a:pt x="19490" y="134237"/>
                </a:cubicBezTo>
                <a:cubicBezTo>
                  <a:pt x="19490" y="150410"/>
                  <a:pt x="22725" y="163349"/>
                  <a:pt x="29194" y="169818"/>
                </a:cubicBezTo>
                <a:cubicBezTo>
                  <a:pt x="29194" y="173052"/>
                  <a:pt x="30811" y="176287"/>
                  <a:pt x="32429" y="179522"/>
                </a:cubicBezTo>
                <a:cubicBezTo>
                  <a:pt x="14638" y="177904"/>
                  <a:pt x="6552" y="164966"/>
                  <a:pt x="4934" y="139089"/>
                </a:cubicBezTo>
                <a:close/>
                <a:moveTo>
                  <a:pt x="97121" y="152027"/>
                </a:moveTo>
                <a:cubicBezTo>
                  <a:pt x="93887" y="181139"/>
                  <a:pt x="82565" y="194078"/>
                  <a:pt x="61540" y="192460"/>
                </a:cubicBezTo>
                <a:cubicBezTo>
                  <a:pt x="51836" y="192460"/>
                  <a:pt x="45367" y="189226"/>
                  <a:pt x="40515" y="182756"/>
                </a:cubicBezTo>
                <a:cubicBezTo>
                  <a:pt x="46984" y="182756"/>
                  <a:pt x="51836" y="181139"/>
                  <a:pt x="56688" y="177904"/>
                </a:cubicBezTo>
                <a:cubicBezTo>
                  <a:pt x="76096" y="176287"/>
                  <a:pt x="85800" y="161731"/>
                  <a:pt x="87417" y="134237"/>
                </a:cubicBezTo>
                <a:cubicBezTo>
                  <a:pt x="87417" y="114829"/>
                  <a:pt x="77713" y="67927"/>
                  <a:pt x="68010" y="35581"/>
                </a:cubicBezTo>
                <a:cubicBezTo>
                  <a:pt x="71244" y="27494"/>
                  <a:pt x="74479" y="21025"/>
                  <a:pt x="76096" y="17790"/>
                </a:cubicBezTo>
                <a:cubicBezTo>
                  <a:pt x="82565" y="33964"/>
                  <a:pt x="100356" y="124533"/>
                  <a:pt x="97121" y="152027"/>
                </a:cubicBezTo>
                <a:close/>
              </a:path>
            </a:pathLst>
          </a:custGeom>
          <a:solidFill>
            <a:srgbClr val="E3F1F6"/>
          </a:solidFill>
          <a:ln w="159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6" name="รูปแบบอิสระ: รูปร่าง 695">
            <a:extLst>
              <a:ext uri="{FF2B5EF4-FFF2-40B4-BE49-F238E27FC236}">
                <a16:creationId xmlns:a16="http://schemas.microsoft.com/office/drawing/2014/main" id="{E439FF86-8665-42F9-B11C-F5C7BF6CEA23}"/>
              </a:ext>
            </a:extLst>
          </p:cNvPr>
          <p:cNvSpPr/>
          <p:nvPr/>
        </p:nvSpPr>
        <p:spPr>
          <a:xfrm>
            <a:off x="8511113" y="2258679"/>
            <a:ext cx="103590" cy="197312"/>
          </a:xfrm>
          <a:custGeom>
            <a:avLst/>
            <a:gdLst>
              <a:gd name="connsiteX0" fmla="*/ 93887 w 103590"/>
              <a:gd name="connsiteY0" fmla="*/ 72779 h 197312"/>
              <a:gd name="connsiteX1" fmla="*/ 77713 w 103590"/>
              <a:gd name="connsiteY1" fmla="*/ 14556 h 197312"/>
              <a:gd name="connsiteX2" fmla="*/ 66392 w 103590"/>
              <a:gd name="connsiteY2" fmla="*/ 30729 h 197312"/>
              <a:gd name="connsiteX3" fmla="*/ 56688 w 103590"/>
              <a:gd name="connsiteY3" fmla="*/ 4852 h 197312"/>
              <a:gd name="connsiteX4" fmla="*/ 45367 w 103590"/>
              <a:gd name="connsiteY4" fmla="*/ 30729 h 197312"/>
              <a:gd name="connsiteX5" fmla="*/ 29194 w 103590"/>
              <a:gd name="connsiteY5" fmla="*/ 0 h 197312"/>
              <a:gd name="connsiteX6" fmla="*/ 29194 w 103590"/>
              <a:gd name="connsiteY6" fmla="*/ 0 h 197312"/>
              <a:gd name="connsiteX7" fmla="*/ 82 w 103590"/>
              <a:gd name="connsiteY7" fmla="*/ 137472 h 197312"/>
              <a:gd name="connsiteX8" fmla="*/ 35663 w 103590"/>
              <a:gd name="connsiteY8" fmla="*/ 182756 h 197312"/>
              <a:gd name="connsiteX9" fmla="*/ 61540 w 103590"/>
              <a:gd name="connsiteY9" fmla="*/ 197312 h 197312"/>
              <a:gd name="connsiteX10" fmla="*/ 66392 w 103590"/>
              <a:gd name="connsiteY10" fmla="*/ 197312 h 197312"/>
              <a:gd name="connsiteX11" fmla="*/ 103590 w 103590"/>
              <a:gd name="connsiteY11" fmla="*/ 152027 h 197312"/>
              <a:gd name="connsiteX12" fmla="*/ 93887 w 103590"/>
              <a:gd name="connsiteY12" fmla="*/ 72779 h 197312"/>
              <a:gd name="connsiteX13" fmla="*/ 37281 w 103590"/>
              <a:gd name="connsiteY13" fmla="*/ 179522 h 197312"/>
              <a:gd name="connsiteX14" fmla="*/ 35663 w 103590"/>
              <a:gd name="connsiteY14" fmla="*/ 174670 h 197312"/>
              <a:gd name="connsiteX15" fmla="*/ 45367 w 103590"/>
              <a:gd name="connsiteY15" fmla="*/ 177904 h 197312"/>
              <a:gd name="connsiteX16" fmla="*/ 40515 w 103590"/>
              <a:gd name="connsiteY16" fmla="*/ 179522 h 197312"/>
              <a:gd name="connsiteX17" fmla="*/ 37281 w 103590"/>
              <a:gd name="connsiteY17" fmla="*/ 179522 h 197312"/>
              <a:gd name="connsiteX18" fmla="*/ 4934 w 103590"/>
              <a:gd name="connsiteY18" fmla="*/ 139089 h 197312"/>
              <a:gd name="connsiteX19" fmla="*/ 29194 w 103590"/>
              <a:gd name="connsiteY19" fmla="*/ 6469 h 197312"/>
              <a:gd name="connsiteX20" fmla="*/ 42132 w 103590"/>
              <a:gd name="connsiteY20" fmla="*/ 38816 h 197312"/>
              <a:gd name="connsiteX21" fmla="*/ 19490 w 103590"/>
              <a:gd name="connsiteY21" fmla="*/ 134237 h 197312"/>
              <a:gd name="connsiteX22" fmla="*/ 29194 w 103590"/>
              <a:gd name="connsiteY22" fmla="*/ 169818 h 197312"/>
              <a:gd name="connsiteX23" fmla="*/ 32429 w 103590"/>
              <a:gd name="connsiteY23" fmla="*/ 179522 h 197312"/>
              <a:gd name="connsiteX24" fmla="*/ 4934 w 103590"/>
              <a:gd name="connsiteY24" fmla="*/ 139089 h 197312"/>
              <a:gd name="connsiteX25" fmla="*/ 97121 w 103590"/>
              <a:gd name="connsiteY25" fmla="*/ 152027 h 197312"/>
              <a:gd name="connsiteX26" fmla="*/ 61540 w 103590"/>
              <a:gd name="connsiteY26" fmla="*/ 192460 h 197312"/>
              <a:gd name="connsiteX27" fmla="*/ 40515 w 103590"/>
              <a:gd name="connsiteY27" fmla="*/ 182756 h 197312"/>
              <a:gd name="connsiteX28" fmla="*/ 56688 w 103590"/>
              <a:gd name="connsiteY28" fmla="*/ 177904 h 197312"/>
              <a:gd name="connsiteX29" fmla="*/ 87417 w 103590"/>
              <a:gd name="connsiteY29" fmla="*/ 134237 h 197312"/>
              <a:gd name="connsiteX30" fmla="*/ 68010 w 103590"/>
              <a:gd name="connsiteY30" fmla="*/ 35581 h 197312"/>
              <a:gd name="connsiteX31" fmla="*/ 76096 w 103590"/>
              <a:gd name="connsiteY31" fmla="*/ 17790 h 197312"/>
              <a:gd name="connsiteX32" fmla="*/ 97121 w 103590"/>
              <a:gd name="connsiteY32" fmla="*/ 152027 h 19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3590" h="197312">
                <a:moveTo>
                  <a:pt x="93887" y="72779"/>
                </a:moveTo>
                <a:cubicBezTo>
                  <a:pt x="82565" y="14556"/>
                  <a:pt x="79331" y="14556"/>
                  <a:pt x="77713" y="14556"/>
                </a:cubicBezTo>
                <a:cubicBezTo>
                  <a:pt x="76096" y="14556"/>
                  <a:pt x="74479" y="14556"/>
                  <a:pt x="66392" y="30729"/>
                </a:cubicBezTo>
                <a:cubicBezTo>
                  <a:pt x="61540" y="16173"/>
                  <a:pt x="58306" y="4852"/>
                  <a:pt x="56688" y="4852"/>
                </a:cubicBezTo>
                <a:cubicBezTo>
                  <a:pt x="55071" y="4852"/>
                  <a:pt x="50219" y="16173"/>
                  <a:pt x="45367" y="30729"/>
                </a:cubicBezTo>
                <a:cubicBezTo>
                  <a:pt x="38898" y="12939"/>
                  <a:pt x="32429" y="0"/>
                  <a:pt x="29194" y="0"/>
                </a:cubicBezTo>
                <a:cubicBezTo>
                  <a:pt x="29194" y="0"/>
                  <a:pt x="29194" y="0"/>
                  <a:pt x="29194" y="0"/>
                </a:cubicBezTo>
                <a:cubicBezTo>
                  <a:pt x="21107" y="0"/>
                  <a:pt x="-1535" y="113212"/>
                  <a:pt x="82" y="137472"/>
                </a:cubicBezTo>
                <a:cubicBezTo>
                  <a:pt x="1700" y="166583"/>
                  <a:pt x="14638" y="182756"/>
                  <a:pt x="35663" y="182756"/>
                </a:cubicBezTo>
                <a:cubicBezTo>
                  <a:pt x="40515" y="190843"/>
                  <a:pt x="50219" y="195695"/>
                  <a:pt x="61540" y="197312"/>
                </a:cubicBezTo>
                <a:cubicBezTo>
                  <a:pt x="63158" y="197312"/>
                  <a:pt x="64775" y="197312"/>
                  <a:pt x="66392" y="197312"/>
                </a:cubicBezTo>
                <a:cubicBezTo>
                  <a:pt x="89035" y="197312"/>
                  <a:pt x="100356" y="182756"/>
                  <a:pt x="103590" y="152027"/>
                </a:cubicBezTo>
                <a:cubicBezTo>
                  <a:pt x="103590" y="132620"/>
                  <a:pt x="95504" y="87335"/>
                  <a:pt x="93887" y="72779"/>
                </a:cubicBezTo>
                <a:close/>
                <a:moveTo>
                  <a:pt x="37281" y="179522"/>
                </a:moveTo>
                <a:cubicBezTo>
                  <a:pt x="37281" y="177904"/>
                  <a:pt x="35663" y="176287"/>
                  <a:pt x="35663" y="174670"/>
                </a:cubicBezTo>
                <a:cubicBezTo>
                  <a:pt x="38898" y="176287"/>
                  <a:pt x="42132" y="177904"/>
                  <a:pt x="45367" y="177904"/>
                </a:cubicBezTo>
                <a:cubicBezTo>
                  <a:pt x="43750" y="177904"/>
                  <a:pt x="42132" y="177904"/>
                  <a:pt x="40515" y="179522"/>
                </a:cubicBezTo>
                <a:cubicBezTo>
                  <a:pt x="38898" y="179522"/>
                  <a:pt x="38898" y="179522"/>
                  <a:pt x="37281" y="179522"/>
                </a:cubicBezTo>
                <a:close/>
                <a:moveTo>
                  <a:pt x="4934" y="139089"/>
                </a:moveTo>
                <a:cubicBezTo>
                  <a:pt x="3317" y="111595"/>
                  <a:pt x="22725" y="21025"/>
                  <a:pt x="29194" y="6469"/>
                </a:cubicBezTo>
                <a:cubicBezTo>
                  <a:pt x="32429" y="11321"/>
                  <a:pt x="37281" y="22642"/>
                  <a:pt x="42132" y="38816"/>
                </a:cubicBezTo>
                <a:cubicBezTo>
                  <a:pt x="32429" y="71162"/>
                  <a:pt x="19490" y="116446"/>
                  <a:pt x="19490" y="134237"/>
                </a:cubicBezTo>
                <a:cubicBezTo>
                  <a:pt x="19490" y="150410"/>
                  <a:pt x="22725" y="163349"/>
                  <a:pt x="29194" y="169818"/>
                </a:cubicBezTo>
                <a:cubicBezTo>
                  <a:pt x="29194" y="173052"/>
                  <a:pt x="30811" y="176287"/>
                  <a:pt x="32429" y="179522"/>
                </a:cubicBezTo>
                <a:cubicBezTo>
                  <a:pt x="14638" y="177904"/>
                  <a:pt x="6552" y="164966"/>
                  <a:pt x="4934" y="139089"/>
                </a:cubicBezTo>
                <a:close/>
                <a:moveTo>
                  <a:pt x="97121" y="152027"/>
                </a:moveTo>
                <a:cubicBezTo>
                  <a:pt x="93887" y="181139"/>
                  <a:pt x="82565" y="194078"/>
                  <a:pt x="61540" y="192460"/>
                </a:cubicBezTo>
                <a:cubicBezTo>
                  <a:pt x="51836" y="192460"/>
                  <a:pt x="45367" y="189226"/>
                  <a:pt x="40515" y="182756"/>
                </a:cubicBezTo>
                <a:cubicBezTo>
                  <a:pt x="46984" y="182756"/>
                  <a:pt x="51836" y="181139"/>
                  <a:pt x="56688" y="177904"/>
                </a:cubicBezTo>
                <a:cubicBezTo>
                  <a:pt x="76096" y="176287"/>
                  <a:pt x="85800" y="161731"/>
                  <a:pt x="87417" y="134237"/>
                </a:cubicBezTo>
                <a:cubicBezTo>
                  <a:pt x="87417" y="114829"/>
                  <a:pt x="77713" y="67927"/>
                  <a:pt x="68010" y="35581"/>
                </a:cubicBezTo>
                <a:cubicBezTo>
                  <a:pt x="71244" y="27494"/>
                  <a:pt x="74479" y="21025"/>
                  <a:pt x="76096" y="17790"/>
                </a:cubicBezTo>
                <a:cubicBezTo>
                  <a:pt x="82565" y="33964"/>
                  <a:pt x="100356" y="124533"/>
                  <a:pt x="97121" y="152027"/>
                </a:cubicBezTo>
                <a:close/>
              </a:path>
            </a:pathLst>
          </a:custGeom>
          <a:solidFill>
            <a:srgbClr val="E3F1F6"/>
          </a:solidFill>
          <a:ln w="159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651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4" name="รูปภาพ 1293">
            <a:extLst>
              <a:ext uri="{FF2B5EF4-FFF2-40B4-BE49-F238E27FC236}">
                <a16:creationId xmlns:a16="http://schemas.microsoft.com/office/drawing/2014/main" id="{DF8483A9-61C8-4C9E-BACF-06AE5738AE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650" name="รูปแบบอิสระ: รูปร่าง 649">
            <a:extLst>
              <a:ext uri="{FF2B5EF4-FFF2-40B4-BE49-F238E27FC236}">
                <a16:creationId xmlns:a16="http://schemas.microsoft.com/office/drawing/2014/main" id="{D6736ABF-9B7B-4998-B662-2BC94B098C5E}"/>
              </a:ext>
            </a:extLst>
          </p:cNvPr>
          <p:cNvSpPr/>
          <p:nvPr/>
        </p:nvSpPr>
        <p:spPr>
          <a:xfrm>
            <a:off x="191507" y="2805182"/>
            <a:ext cx="101751" cy="193414"/>
          </a:xfrm>
          <a:custGeom>
            <a:avLst/>
            <a:gdLst>
              <a:gd name="connsiteX0" fmla="*/ 92032 w 101751"/>
              <a:gd name="connsiteY0" fmla="*/ 71342 h 193414"/>
              <a:gd name="connsiteX1" fmla="*/ 76179 w 101751"/>
              <a:gd name="connsiteY1" fmla="*/ 14268 h 193414"/>
              <a:gd name="connsiteX2" fmla="*/ 65081 w 101751"/>
              <a:gd name="connsiteY2" fmla="*/ 30122 h 193414"/>
              <a:gd name="connsiteX3" fmla="*/ 55569 w 101751"/>
              <a:gd name="connsiteY3" fmla="*/ 4756 h 193414"/>
              <a:gd name="connsiteX4" fmla="*/ 44471 w 101751"/>
              <a:gd name="connsiteY4" fmla="*/ 30122 h 193414"/>
              <a:gd name="connsiteX5" fmla="*/ 28617 w 101751"/>
              <a:gd name="connsiteY5" fmla="*/ 0 h 193414"/>
              <a:gd name="connsiteX6" fmla="*/ 28617 w 101751"/>
              <a:gd name="connsiteY6" fmla="*/ 0 h 193414"/>
              <a:gd name="connsiteX7" fmla="*/ 81 w 101751"/>
              <a:gd name="connsiteY7" fmla="*/ 134756 h 193414"/>
              <a:gd name="connsiteX8" fmla="*/ 34959 w 101751"/>
              <a:gd name="connsiteY8" fmla="*/ 179146 h 193414"/>
              <a:gd name="connsiteX9" fmla="*/ 60325 w 101751"/>
              <a:gd name="connsiteY9" fmla="*/ 193415 h 193414"/>
              <a:gd name="connsiteX10" fmla="*/ 65081 w 101751"/>
              <a:gd name="connsiteY10" fmla="*/ 193415 h 193414"/>
              <a:gd name="connsiteX11" fmla="*/ 101545 w 101751"/>
              <a:gd name="connsiteY11" fmla="*/ 149024 h 193414"/>
              <a:gd name="connsiteX12" fmla="*/ 92032 w 101751"/>
              <a:gd name="connsiteY12" fmla="*/ 71342 h 193414"/>
              <a:gd name="connsiteX13" fmla="*/ 38130 w 101751"/>
              <a:gd name="connsiteY13" fmla="*/ 175976 h 193414"/>
              <a:gd name="connsiteX14" fmla="*/ 36544 w 101751"/>
              <a:gd name="connsiteY14" fmla="*/ 171219 h 193414"/>
              <a:gd name="connsiteX15" fmla="*/ 46057 w 101751"/>
              <a:gd name="connsiteY15" fmla="*/ 174390 h 193414"/>
              <a:gd name="connsiteX16" fmla="*/ 41300 w 101751"/>
              <a:gd name="connsiteY16" fmla="*/ 175976 h 193414"/>
              <a:gd name="connsiteX17" fmla="*/ 38130 w 101751"/>
              <a:gd name="connsiteY17" fmla="*/ 175976 h 193414"/>
              <a:gd name="connsiteX18" fmla="*/ 4837 w 101751"/>
              <a:gd name="connsiteY18" fmla="*/ 134756 h 193414"/>
              <a:gd name="connsiteX19" fmla="*/ 28617 w 101751"/>
              <a:gd name="connsiteY19" fmla="*/ 4756 h 193414"/>
              <a:gd name="connsiteX20" fmla="*/ 41300 w 101751"/>
              <a:gd name="connsiteY20" fmla="*/ 36463 h 193414"/>
              <a:gd name="connsiteX21" fmla="*/ 19105 w 101751"/>
              <a:gd name="connsiteY21" fmla="*/ 130000 h 193414"/>
              <a:gd name="connsiteX22" fmla="*/ 28617 w 101751"/>
              <a:gd name="connsiteY22" fmla="*/ 164878 h 193414"/>
              <a:gd name="connsiteX23" fmla="*/ 31788 w 101751"/>
              <a:gd name="connsiteY23" fmla="*/ 174390 h 193414"/>
              <a:gd name="connsiteX24" fmla="*/ 4837 w 101751"/>
              <a:gd name="connsiteY24" fmla="*/ 134756 h 193414"/>
              <a:gd name="connsiteX25" fmla="*/ 96788 w 101751"/>
              <a:gd name="connsiteY25" fmla="*/ 149024 h 193414"/>
              <a:gd name="connsiteX26" fmla="*/ 61910 w 101751"/>
              <a:gd name="connsiteY26" fmla="*/ 188659 h 193414"/>
              <a:gd name="connsiteX27" fmla="*/ 41300 w 101751"/>
              <a:gd name="connsiteY27" fmla="*/ 179146 h 193414"/>
              <a:gd name="connsiteX28" fmla="*/ 57154 w 101751"/>
              <a:gd name="connsiteY28" fmla="*/ 174390 h 193414"/>
              <a:gd name="connsiteX29" fmla="*/ 87276 w 101751"/>
              <a:gd name="connsiteY29" fmla="*/ 131585 h 193414"/>
              <a:gd name="connsiteX30" fmla="*/ 68252 w 101751"/>
              <a:gd name="connsiteY30" fmla="*/ 34878 h 193414"/>
              <a:gd name="connsiteX31" fmla="*/ 76179 w 101751"/>
              <a:gd name="connsiteY31" fmla="*/ 17439 h 193414"/>
              <a:gd name="connsiteX32" fmla="*/ 96788 w 101751"/>
              <a:gd name="connsiteY32" fmla="*/ 149024 h 193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751" h="193414">
                <a:moveTo>
                  <a:pt x="92032" y="71342"/>
                </a:moveTo>
                <a:cubicBezTo>
                  <a:pt x="80935" y="14268"/>
                  <a:pt x="77764" y="14268"/>
                  <a:pt x="76179" y="14268"/>
                </a:cubicBezTo>
                <a:cubicBezTo>
                  <a:pt x="74593" y="14268"/>
                  <a:pt x="73008" y="14268"/>
                  <a:pt x="65081" y="30122"/>
                </a:cubicBezTo>
                <a:cubicBezTo>
                  <a:pt x="60325" y="15854"/>
                  <a:pt x="57154" y="4756"/>
                  <a:pt x="55569" y="4756"/>
                </a:cubicBezTo>
                <a:cubicBezTo>
                  <a:pt x="53983" y="4756"/>
                  <a:pt x="49227" y="15854"/>
                  <a:pt x="44471" y="30122"/>
                </a:cubicBezTo>
                <a:cubicBezTo>
                  <a:pt x="38130" y="12683"/>
                  <a:pt x="31788" y="0"/>
                  <a:pt x="28617" y="0"/>
                </a:cubicBezTo>
                <a:cubicBezTo>
                  <a:pt x="28617" y="0"/>
                  <a:pt x="28617" y="0"/>
                  <a:pt x="28617" y="0"/>
                </a:cubicBezTo>
                <a:cubicBezTo>
                  <a:pt x="20691" y="0"/>
                  <a:pt x="-1505" y="110976"/>
                  <a:pt x="81" y="134756"/>
                </a:cubicBezTo>
                <a:cubicBezTo>
                  <a:pt x="1666" y="163293"/>
                  <a:pt x="14349" y="179146"/>
                  <a:pt x="34959" y="179146"/>
                </a:cubicBezTo>
                <a:cubicBezTo>
                  <a:pt x="39715" y="187073"/>
                  <a:pt x="49227" y="191830"/>
                  <a:pt x="60325" y="193415"/>
                </a:cubicBezTo>
                <a:cubicBezTo>
                  <a:pt x="61910" y="193415"/>
                  <a:pt x="63496" y="193415"/>
                  <a:pt x="65081" y="193415"/>
                </a:cubicBezTo>
                <a:cubicBezTo>
                  <a:pt x="87276" y="193415"/>
                  <a:pt x="98374" y="179146"/>
                  <a:pt x="101545" y="149024"/>
                </a:cubicBezTo>
                <a:cubicBezTo>
                  <a:pt x="103130" y="130000"/>
                  <a:pt x="95203" y="84024"/>
                  <a:pt x="92032" y="71342"/>
                </a:cubicBezTo>
                <a:close/>
                <a:moveTo>
                  <a:pt x="38130" y="175976"/>
                </a:moveTo>
                <a:cubicBezTo>
                  <a:pt x="38130" y="174390"/>
                  <a:pt x="36544" y="172805"/>
                  <a:pt x="36544" y="171219"/>
                </a:cubicBezTo>
                <a:cubicBezTo>
                  <a:pt x="39715" y="172805"/>
                  <a:pt x="42886" y="174390"/>
                  <a:pt x="46057" y="174390"/>
                </a:cubicBezTo>
                <a:cubicBezTo>
                  <a:pt x="44471" y="174390"/>
                  <a:pt x="42886" y="174390"/>
                  <a:pt x="41300" y="175976"/>
                </a:cubicBezTo>
                <a:cubicBezTo>
                  <a:pt x="38130" y="175976"/>
                  <a:pt x="38130" y="175976"/>
                  <a:pt x="38130" y="175976"/>
                </a:cubicBezTo>
                <a:close/>
                <a:moveTo>
                  <a:pt x="4837" y="134756"/>
                </a:moveTo>
                <a:cubicBezTo>
                  <a:pt x="3251" y="107805"/>
                  <a:pt x="22276" y="19024"/>
                  <a:pt x="28617" y="4756"/>
                </a:cubicBezTo>
                <a:cubicBezTo>
                  <a:pt x="31788" y="9512"/>
                  <a:pt x="36544" y="20610"/>
                  <a:pt x="41300" y="36463"/>
                </a:cubicBezTo>
                <a:cubicBezTo>
                  <a:pt x="31788" y="68171"/>
                  <a:pt x="19105" y="112561"/>
                  <a:pt x="19105" y="130000"/>
                </a:cubicBezTo>
                <a:cubicBezTo>
                  <a:pt x="19105" y="145854"/>
                  <a:pt x="22276" y="158537"/>
                  <a:pt x="28617" y="164878"/>
                </a:cubicBezTo>
                <a:cubicBezTo>
                  <a:pt x="28617" y="168049"/>
                  <a:pt x="30203" y="171219"/>
                  <a:pt x="31788" y="174390"/>
                </a:cubicBezTo>
                <a:cubicBezTo>
                  <a:pt x="15934" y="172805"/>
                  <a:pt x="6422" y="160122"/>
                  <a:pt x="4837" y="134756"/>
                </a:cubicBezTo>
                <a:close/>
                <a:moveTo>
                  <a:pt x="96788" y="149024"/>
                </a:moveTo>
                <a:cubicBezTo>
                  <a:pt x="93618" y="177561"/>
                  <a:pt x="82520" y="190244"/>
                  <a:pt x="61910" y="188659"/>
                </a:cubicBezTo>
                <a:cubicBezTo>
                  <a:pt x="52398" y="188659"/>
                  <a:pt x="46057" y="185488"/>
                  <a:pt x="41300" y="179146"/>
                </a:cubicBezTo>
                <a:cubicBezTo>
                  <a:pt x="47642" y="179146"/>
                  <a:pt x="52398" y="177561"/>
                  <a:pt x="57154" y="174390"/>
                </a:cubicBezTo>
                <a:cubicBezTo>
                  <a:pt x="76179" y="172805"/>
                  <a:pt x="85691" y="158537"/>
                  <a:pt x="87276" y="131585"/>
                </a:cubicBezTo>
                <a:cubicBezTo>
                  <a:pt x="87276" y="112561"/>
                  <a:pt x="77764" y="66585"/>
                  <a:pt x="68252" y="34878"/>
                </a:cubicBezTo>
                <a:cubicBezTo>
                  <a:pt x="71422" y="26951"/>
                  <a:pt x="74593" y="20610"/>
                  <a:pt x="76179" y="17439"/>
                </a:cubicBezTo>
                <a:cubicBezTo>
                  <a:pt x="80935" y="33293"/>
                  <a:pt x="98374" y="120488"/>
                  <a:pt x="96788" y="149024"/>
                </a:cubicBezTo>
                <a:close/>
              </a:path>
            </a:pathLst>
          </a:custGeom>
          <a:solidFill>
            <a:srgbClr val="E3F1F6"/>
          </a:solidFill>
          <a:ln w="158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2" name="รูปแบบอิสระ: รูปร่าง 651">
            <a:extLst>
              <a:ext uri="{FF2B5EF4-FFF2-40B4-BE49-F238E27FC236}">
                <a16:creationId xmlns:a16="http://schemas.microsoft.com/office/drawing/2014/main" id="{C00899B3-4FA8-4EBD-84D4-54C9AE61943E}"/>
              </a:ext>
            </a:extLst>
          </p:cNvPr>
          <p:cNvSpPr/>
          <p:nvPr/>
        </p:nvSpPr>
        <p:spPr>
          <a:xfrm>
            <a:off x="624258" y="2217010"/>
            <a:ext cx="149232" cy="286951"/>
          </a:xfrm>
          <a:custGeom>
            <a:avLst/>
            <a:gdLst>
              <a:gd name="connsiteX0" fmla="*/ 111112 w 149232"/>
              <a:gd name="connsiteY0" fmla="*/ 20610 h 286951"/>
              <a:gd name="connsiteX1" fmla="*/ 95258 w 149232"/>
              <a:gd name="connsiteY1" fmla="*/ 44390 h 286951"/>
              <a:gd name="connsiteX2" fmla="*/ 80990 w 149232"/>
              <a:gd name="connsiteY2" fmla="*/ 6341 h 286951"/>
              <a:gd name="connsiteX3" fmla="*/ 65137 w 149232"/>
              <a:gd name="connsiteY3" fmla="*/ 44390 h 286951"/>
              <a:gd name="connsiteX4" fmla="*/ 41356 w 149232"/>
              <a:gd name="connsiteY4" fmla="*/ 0 h 286951"/>
              <a:gd name="connsiteX5" fmla="*/ 41356 w 149232"/>
              <a:gd name="connsiteY5" fmla="*/ 0 h 286951"/>
              <a:gd name="connsiteX6" fmla="*/ 15990 w 149232"/>
              <a:gd name="connsiteY6" fmla="*/ 84024 h 286951"/>
              <a:gd name="connsiteX7" fmla="*/ 136 w 149232"/>
              <a:gd name="connsiteY7" fmla="*/ 199756 h 286951"/>
              <a:gd name="connsiteX8" fmla="*/ 50868 w 149232"/>
              <a:gd name="connsiteY8" fmla="*/ 266342 h 286951"/>
              <a:gd name="connsiteX9" fmla="*/ 88917 w 149232"/>
              <a:gd name="connsiteY9" fmla="*/ 286952 h 286951"/>
              <a:gd name="connsiteX10" fmla="*/ 95258 w 149232"/>
              <a:gd name="connsiteY10" fmla="*/ 286952 h 286951"/>
              <a:gd name="connsiteX11" fmla="*/ 131722 w 149232"/>
              <a:gd name="connsiteY11" fmla="*/ 272683 h 286951"/>
              <a:gd name="connsiteX12" fmla="*/ 149161 w 149232"/>
              <a:gd name="connsiteY12" fmla="*/ 221951 h 286951"/>
              <a:gd name="connsiteX13" fmla="*/ 111112 w 149232"/>
              <a:gd name="connsiteY13" fmla="*/ 20610 h 286951"/>
              <a:gd name="connsiteX14" fmla="*/ 54039 w 149232"/>
              <a:gd name="connsiteY14" fmla="*/ 260000 h 286951"/>
              <a:gd name="connsiteX15" fmla="*/ 50868 w 149232"/>
              <a:gd name="connsiteY15" fmla="*/ 253659 h 286951"/>
              <a:gd name="connsiteX16" fmla="*/ 65137 w 149232"/>
              <a:gd name="connsiteY16" fmla="*/ 258415 h 286951"/>
              <a:gd name="connsiteX17" fmla="*/ 57210 w 149232"/>
              <a:gd name="connsiteY17" fmla="*/ 260000 h 286951"/>
              <a:gd name="connsiteX18" fmla="*/ 54039 w 149232"/>
              <a:gd name="connsiteY18" fmla="*/ 260000 h 286951"/>
              <a:gd name="connsiteX19" fmla="*/ 6478 w 149232"/>
              <a:gd name="connsiteY19" fmla="*/ 199756 h 286951"/>
              <a:gd name="connsiteX20" fmla="*/ 41356 w 149232"/>
              <a:gd name="connsiteY20" fmla="*/ 7927 h 286951"/>
              <a:gd name="connsiteX21" fmla="*/ 60380 w 149232"/>
              <a:gd name="connsiteY21" fmla="*/ 53902 h 286951"/>
              <a:gd name="connsiteX22" fmla="*/ 27087 w 149232"/>
              <a:gd name="connsiteY22" fmla="*/ 193415 h 286951"/>
              <a:gd name="connsiteX23" fmla="*/ 41356 w 149232"/>
              <a:gd name="connsiteY23" fmla="*/ 245732 h 286951"/>
              <a:gd name="connsiteX24" fmla="*/ 46112 w 149232"/>
              <a:gd name="connsiteY24" fmla="*/ 258415 h 286951"/>
              <a:gd name="connsiteX25" fmla="*/ 6478 w 149232"/>
              <a:gd name="connsiteY25" fmla="*/ 199756 h 286951"/>
              <a:gd name="connsiteX26" fmla="*/ 141234 w 149232"/>
              <a:gd name="connsiteY26" fmla="*/ 221951 h 286951"/>
              <a:gd name="connsiteX27" fmla="*/ 125381 w 149232"/>
              <a:gd name="connsiteY27" fmla="*/ 269512 h 286951"/>
              <a:gd name="connsiteX28" fmla="*/ 88917 w 149232"/>
              <a:gd name="connsiteY28" fmla="*/ 282195 h 286951"/>
              <a:gd name="connsiteX29" fmla="*/ 58795 w 149232"/>
              <a:gd name="connsiteY29" fmla="*/ 269512 h 286951"/>
              <a:gd name="connsiteX30" fmla="*/ 82575 w 149232"/>
              <a:gd name="connsiteY30" fmla="*/ 263171 h 286951"/>
              <a:gd name="connsiteX31" fmla="*/ 126966 w 149232"/>
              <a:gd name="connsiteY31" fmla="*/ 199756 h 286951"/>
              <a:gd name="connsiteX32" fmla="*/ 98429 w 149232"/>
              <a:gd name="connsiteY32" fmla="*/ 57073 h 286951"/>
              <a:gd name="connsiteX33" fmla="*/ 109527 w 149232"/>
              <a:gd name="connsiteY33" fmla="*/ 31707 h 286951"/>
              <a:gd name="connsiteX34" fmla="*/ 141234 w 149232"/>
              <a:gd name="connsiteY34" fmla="*/ 221951 h 286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232" h="286951">
                <a:moveTo>
                  <a:pt x="111112" y="20610"/>
                </a:moveTo>
                <a:cubicBezTo>
                  <a:pt x="109527" y="20610"/>
                  <a:pt x="106356" y="20610"/>
                  <a:pt x="95258" y="44390"/>
                </a:cubicBezTo>
                <a:cubicBezTo>
                  <a:pt x="88917" y="22195"/>
                  <a:pt x="82575" y="6341"/>
                  <a:pt x="80990" y="6341"/>
                </a:cubicBezTo>
                <a:cubicBezTo>
                  <a:pt x="79405" y="6341"/>
                  <a:pt x="73063" y="22195"/>
                  <a:pt x="65137" y="44390"/>
                </a:cubicBezTo>
                <a:cubicBezTo>
                  <a:pt x="55624" y="19025"/>
                  <a:pt x="46112" y="0"/>
                  <a:pt x="41356" y="0"/>
                </a:cubicBezTo>
                <a:cubicBezTo>
                  <a:pt x="41356" y="0"/>
                  <a:pt x="41356" y="0"/>
                  <a:pt x="41356" y="0"/>
                </a:cubicBezTo>
                <a:cubicBezTo>
                  <a:pt x="39770" y="0"/>
                  <a:pt x="33429" y="0"/>
                  <a:pt x="15990" y="84024"/>
                </a:cubicBezTo>
                <a:cubicBezTo>
                  <a:pt x="11234" y="103049"/>
                  <a:pt x="-1449" y="171219"/>
                  <a:pt x="136" y="199756"/>
                </a:cubicBezTo>
                <a:cubicBezTo>
                  <a:pt x="3307" y="242561"/>
                  <a:pt x="20746" y="264757"/>
                  <a:pt x="50868" y="266342"/>
                </a:cubicBezTo>
                <a:cubicBezTo>
                  <a:pt x="58795" y="277439"/>
                  <a:pt x="71478" y="285366"/>
                  <a:pt x="88917" y="286952"/>
                </a:cubicBezTo>
                <a:cubicBezTo>
                  <a:pt x="90502" y="286952"/>
                  <a:pt x="93673" y="286952"/>
                  <a:pt x="95258" y="286952"/>
                </a:cubicBezTo>
                <a:cubicBezTo>
                  <a:pt x="109527" y="286952"/>
                  <a:pt x="122210" y="282195"/>
                  <a:pt x="131722" y="272683"/>
                </a:cubicBezTo>
                <a:cubicBezTo>
                  <a:pt x="141234" y="261586"/>
                  <a:pt x="147576" y="244146"/>
                  <a:pt x="149161" y="221951"/>
                </a:cubicBezTo>
                <a:cubicBezTo>
                  <a:pt x="150747" y="190244"/>
                  <a:pt x="125381" y="22195"/>
                  <a:pt x="111112" y="20610"/>
                </a:cubicBezTo>
                <a:close/>
                <a:moveTo>
                  <a:pt x="54039" y="260000"/>
                </a:moveTo>
                <a:cubicBezTo>
                  <a:pt x="52453" y="258415"/>
                  <a:pt x="52453" y="255244"/>
                  <a:pt x="50868" y="253659"/>
                </a:cubicBezTo>
                <a:cubicBezTo>
                  <a:pt x="55624" y="256830"/>
                  <a:pt x="58795" y="258415"/>
                  <a:pt x="65137" y="258415"/>
                </a:cubicBezTo>
                <a:cubicBezTo>
                  <a:pt x="61966" y="258415"/>
                  <a:pt x="60380" y="260000"/>
                  <a:pt x="57210" y="260000"/>
                </a:cubicBezTo>
                <a:cubicBezTo>
                  <a:pt x="55624" y="260000"/>
                  <a:pt x="55624" y="260000"/>
                  <a:pt x="54039" y="260000"/>
                </a:cubicBezTo>
                <a:close/>
                <a:moveTo>
                  <a:pt x="6478" y="199756"/>
                </a:moveTo>
                <a:cubicBezTo>
                  <a:pt x="3307" y="158537"/>
                  <a:pt x="31844" y="30122"/>
                  <a:pt x="41356" y="7927"/>
                </a:cubicBezTo>
                <a:cubicBezTo>
                  <a:pt x="44527" y="14268"/>
                  <a:pt x="52453" y="31707"/>
                  <a:pt x="60380" y="53902"/>
                </a:cubicBezTo>
                <a:cubicBezTo>
                  <a:pt x="46112" y="99878"/>
                  <a:pt x="28673" y="166464"/>
                  <a:pt x="27087" y="193415"/>
                </a:cubicBezTo>
                <a:cubicBezTo>
                  <a:pt x="27087" y="217196"/>
                  <a:pt x="31844" y="234634"/>
                  <a:pt x="41356" y="245732"/>
                </a:cubicBezTo>
                <a:cubicBezTo>
                  <a:pt x="42941" y="250488"/>
                  <a:pt x="44527" y="255244"/>
                  <a:pt x="46112" y="258415"/>
                </a:cubicBezTo>
                <a:cubicBezTo>
                  <a:pt x="22332" y="258415"/>
                  <a:pt x="8063" y="237805"/>
                  <a:pt x="6478" y="199756"/>
                </a:cubicBezTo>
                <a:close/>
                <a:moveTo>
                  <a:pt x="141234" y="221951"/>
                </a:moveTo>
                <a:cubicBezTo>
                  <a:pt x="139649" y="242561"/>
                  <a:pt x="134893" y="258415"/>
                  <a:pt x="125381" y="269512"/>
                </a:cubicBezTo>
                <a:cubicBezTo>
                  <a:pt x="117454" y="279025"/>
                  <a:pt x="104771" y="283781"/>
                  <a:pt x="88917" y="282195"/>
                </a:cubicBezTo>
                <a:cubicBezTo>
                  <a:pt x="76234" y="280610"/>
                  <a:pt x="65137" y="275854"/>
                  <a:pt x="58795" y="269512"/>
                </a:cubicBezTo>
                <a:cubicBezTo>
                  <a:pt x="68307" y="269512"/>
                  <a:pt x="76234" y="266342"/>
                  <a:pt x="82575" y="263171"/>
                </a:cubicBezTo>
                <a:cubicBezTo>
                  <a:pt x="111112" y="261586"/>
                  <a:pt x="125381" y="239391"/>
                  <a:pt x="126966" y="199756"/>
                </a:cubicBezTo>
                <a:cubicBezTo>
                  <a:pt x="126966" y="172805"/>
                  <a:pt x="112698" y="104634"/>
                  <a:pt x="98429" y="57073"/>
                </a:cubicBezTo>
                <a:cubicBezTo>
                  <a:pt x="103185" y="45976"/>
                  <a:pt x="107942" y="36463"/>
                  <a:pt x="109527" y="31707"/>
                </a:cubicBezTo>
                <a:cubicBezTo>
                  <a:pt x="119039" y="50732"/>
                  <a:pt x="144405" y="180732"/>
                  <a:pt x="141234" y="221951"/>
                </a:cubicBezTo>
                <a:close/>
              </a:path>
            </a:pathLst>
          </a:custGeom>
          <a:solidFill>
            <a:srgbClr val="E3F1F6"/>
          </a:solidFill>
          <a:ln w="158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8" name="รูปแบบอิสระ: รูปร่าง 667">
            <a:extLst>
              <a:ext uri="{FF2B5EF4-FFF2-40B4-BE49-F238E27FC236}">
                <a16:creationId xmlns:a16="http://schemas.microsoft.com/office/drawing/2014/main" id="{D7F8AD76-E208-4DCD-A7D6-BD4F855B7CB9}"/>
              </a:ext>
            </a:extLst>
          </p:cNvPr>
          <p:cNvSpPr/>
          <p:nvPr/>
        </p:nvSpPr>
        <p:spPr>
          <a:xfrm>
            <a:off x="8308612" y="1489327"/>
            <a:ext cx="101751" cy="193414"/>
          </a:xfrm>
          <a:custGeom>
            <a:avLst/>
            <a:gdLst>
              <a:gd name="connsiteX0" fmla="*/ 92032 w 101751"/>
              <a:gd name="connsiteY0" fmla="*/ 71342 h 193414"/>
              <a:gd name="connsiteX1" fmla="*/ 76178 w 101751"/>
              <a:gd name="connsiteY1" fmla="*/ 14268 h 193414"/>
              <a:gd name="connsiteX2" fmla="*/ 65081 w 101751"/>
              <a:gd name="connsiteY2" fmla="*/ 30122 h 193414"/>
              <a:gd name="connsiteX3" fmla="*/ 55569 w 101751"/>
              <a:gd name="connsiteY3" fmla="*/ 4756 h 193414"/>
              <a:gd name="connsiteX4" fmla="*/ 44471 w 101751"/>
              <a:gd name="connsiteY4" fmla="*/ 30122 h 193414"/>
              <a:gd name="connsiteX5" fmla="*/ 28617 w 101751"/>
              <a:gd name="connsiteY5" fmla="*/ 0 h 193414"/>
              <a:gd name="connsiteX6" fmla="*/ 28617 w 101751"/>
              <a:gd name="connsiteY6" fmla="*/ 0 h 193414"/>
              <a:gd name="connsiteX7" fmla="*/ 81 w 101751"/>
              <a:gd name="connsiteY7" fmla="*/ 134756 h 193414"/>
              <a:gd name="connsiteX8" fmla="*/ 34958 w 101751"/>
              <a:gd name="connsiteY8" fmla="*/ 179146 h 193414"/>
              <a:gd name="connsiteX9" fmla="*/ 60325 w 101751"/>
              <a:gd name="connsiteY9" fmla="*/ 193415 h 193414"/>
              <a:gd name="connsiteX10" fmla="*/ 65081 w 101751"/>
              <a:gd name="connsiteY10" fmla="*/ 193415 h 193414"/>
              <a:gd name="connsiteX11" fmla="*/ 101544 w 101751"/>
              <a:gd name="connsiteY11" fmla="*/ 149024 h 193414"/>
              <a:gd name="connsiteX12" fmla="*/ 92032 w 101751"/>
              <a:gd name="connsiteY12" fmla="*/ 71342 h 193414"/>
              <a:gd name="connsiteX13" fmla="*/ 38129 w 101751"/>
              <a:gd name="connsiteY13" fmla="*/ 175976 h 193414"/>
              <a:gd name="connsiteX14" fmla="*/ 36544 w 101751"/>
              <a:gd name="connsiteY14" fmla="*/ 171219 h 193414"/>
              <a:gd name="connsiteX15" fmla="*/ 46056 w 101751"/>
              <a:gd name="connsiteY15" fmla="*/ 174390 h 193414"/>
              <a:gd name="connsiteX16" fmla="*/ 41300 w 101751"/>
              <a:gd name="connsiteY16" fmla="*/ 175976 h 193414"/>
              <a:gd name="connsiteX17" fmla="*/ 38129 w 101751"/>
              <a:gd name="connsiteY17" fmla="*/ 175976 h 193414"/>
              <a:gd name="connsiteX18" fmla="*/ 4837 w 101751"/>
              <a:gd name="connsiteY18" fmla="*/ 134756 h 193414"/>
              <a:gd name="connsiteX19" fmla="*/ 28617 w 101751"/>
              <a:gd name="connsiteY19" fmla="*/ 4756 h 193414"/>
              <a:gd name="connsiteX20" fmla="*/ 41300 w 101751"/>
              <a:gd name="connsiteY20" fmla="*/ 36463 h 193414"/>
              <a:gd name="connsiteX21" fmla="*/ 19104 w 101751"/>
              <a:gd name="connsiteY21" fmla="*/ 130000 h 193414"/>
              <a:gd name="connsiteX22" fmla="*/ 28617 w 101751"/>
              <a:gd name="connsiteY22" fmla="*/ 164878 h 193414"/>
              <a:gd name="connsiteX23" fmla="*/ 31788 w 101751"/>
              <a:gd name="connsiteY23" fmla="*/ 174390 h 193414"/>
              <a:gd name="connsiteX24" fmla="*/ 4837 w 101751"/>
              <a:gd name="connsiteY24" fmla="*/ 134756 h 193414"/>
              <a:gd name="connsiteX25" fmla="*/ 96788 w 101751"/>
              <a:gd name="connsiteY25" fmla="*/ 149024 h 193414"/>
              <a:gd name="connsiteX26" fmla="*/ 61910 w 101751"/>
              <a:gd name="connsiteY26" fmla="*/ 188659 h 193414"/>
              <a:gd name="connsiteX27" fmla="*/ 41300 w 101751"/>
              <a:gd name="connsiteY27" fmla="*/ 179146 h 193414"/>
              <a:gd name="connsiteX28" fmla="*/ 57154 w 101751"/>
              <a:gd name="connsiteY28" fmla="*/ 174390 h 193414"/>
              <a:gd name="connsiteX29" fmla="*/ 87276 w 101751"/>
              <a:gd name="connsiteY29" fmla="*/ 131585 h 193414"/>
              <a:gd name="connsiteX30" fmla="*/ 68252 w 101751"/>
              <a:gd name="connsiteY30" fmla="*/ 34878 h 193414"/>
              <a:gd name="connsiteX31" fmla="*/ 76178 w 101751"/>
              <a:gd name="connsiteY31" fmla="*/ 17439 h 193414"/>
              <a:gd name="connsiteX32" fmla="*/ 96788 w 101751"/>
              <a:gd name="connsiteY32" fmla="*/ 149024 h 193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751" h="193414">
                <a:moveTo>
                  <a:pt x="92032" y="71342"/>
                </a:moveTo>
                <a:cubicBezTo>
                  <a:pt x="80934" y="14268"/>
                  <a:pt x="77763" y="14268"/>
                  <a:pt x="76178" y="14268"/>
                </a:cubicBezTo>
                <a:cubicBezTo>
                  <a:pt x="74593" y="14268"/>
                  <a:pt x="73008" y="14268"/>
                  <a:pt x="65081" y="30122"/>
                </a:cubicBezTo>
                <a:cubicBezTo>
                  <a:pt x="60325" y="15854"/>
                  <a:pt x="57154" y="4756"/>
                  <a:pt x="55569" y="4756"/>
                </a:cubicBezTo>
                <a:cubicBezTo>
                  <a:pt x="53983" y="4756"/>
                  <a:pt x="49227" y="15854"/>
                  <a:pt x="44471" y="30122"/>
                </a:cubicBezTo>
                <a:cubicBezTo>
                  <a:pt x="38129" y="12683"/>
                  <a:pt x="31788" y="0"/>
                  <a:pt x="28617" y="0"/>
                </a:cubicBezTo>
                <a:cubicBezTo>
                  <a:pt x="28617" y="0"/>
                  <a:pt x="28617" y="0"/>
                  <a:pt x="28617" y="0"/>
                </a:cubicBezTo>
                <a:cubicBezTo>
                  <a:pt x="20690" y="0"/>
                  <a:pt x="-1505" y="110976"/>
                  <a:pt x="81" y="134756"/>
                </a:cubicBezTo>
                <a:cubicBezTo>
                  <a:pt x="1666" y="163293"/>
                  <a:pt x="14349" y="179146"/>
                  <a:pt x="34958" y="179146"/>
                </a:cubicBezTo>
                <a:cubicBezTo>
                  <a:pt x="39715" y="187073"/>
                  <a:pt x="49227" y="191829"/>
                  <a:pt x="60325" y="193415"/>
                </a:cubicBezTo>
                <a:cubicBezTo>
                  <a:pt x="61910" y="193415"/>
                  <a:pt x="63496" y="193415"/>
                  <a:pt x="65081" y="193415"/>
                </a:cubicBezTo>
                <a:cubicBezTo>
                  <a:pt x="87276" y="193415"/>
                  <a:pt x="98373" y="179146"/>
                  <a:pt x="101544" y="149024"/>
                </a:cubicBezTo>
                <a:cubicBezTo>
                  <a:pt x="103130" y="130000"/>
                  <a:pt x="95203" y="84024"/>
                  <a:pt x="92032" y="71342"/>
                </a:cubicBezTo>
                <a:close/>
                <a:moveTo>
                  <a:pt x="38129" y="175976"/>
                </a:moveTo>
                <a:cubicBezTo>
                  <a:pt x="38129" y="174390"/>
                  <a:pt x="36544" y="172805"/>
                  <a:pt x="36544" y="171219"/>
                </a:cubicBezTo>
                <a:cubicBezTo>
                  <a:pt x="39715" y="172805"/>
                  <a:pt x="42885" y="174390"/>
                  <a:pt x="46056" y="174390"/>
                </a:cubicBezTo>
                <a:cubicBezTo>
                  <a:pt x="44471" y="174390"/>
                  <a:pt x="42885" y="174390"/>
                  <a:pt x="41300" y="175976"/>
                </a:cubicBezTo>
                <a:cubicBezTo>
                  <a:pt x="38129" y="175976"/>
                  <a:pt x="38129" y="175976"/>
                  <a:pt x="38129" y="175976"/>
                </a:cubicBezTo>
                <a:close/>
                <a:moveTo>
                  <a:pt x="4837" y="134756"/>
                </a:moveTo>
                <a:cubicBezTo>
                  <a:pt x="3251" y="107805"/>
                  <a:pt x="22275" y="19024"/>
                  <a:pt x="28617" y="4756"/>
                </a:cubicBezTo>
                <a:cubicBezTo>
                  <a:pt x="31788" y="9512"/>
                  <a:pt x="36544" y="20610"/>
                  <a:pt x="41300" y="36463"/>
                </a:cubicBezTo>
                <a:cubicBezTo>
                  <a:pt x="31788" y="68171"/>
                  <a:pt x="19104" y="112561"/>
                  <a:pt x="19104" y="130000"/>
                </a:cubicBezTo>
                <a:cubicBezTo>
                  <a:pt x="19104" y="145854"/>
                  <a:pt x="22275" y="158537"/>
                  <a:pt x="28617" y="164878"/>
                </a:cubicBezTo>
                <a:cubicBezTo>
                  <a:pt x="28617" y="168049"/>
                  <a:pt x="30202" y="171219"/>
                  <a:pt x="31788" y="174390"/>
                </a:cubicBezTo>
                <a:cubicBezTo>
                  <a:pt x="15935" y="172805"/>
                  <a:pt x="6422" y="160122"/>
                  <a:pt x="4837" y="134756"/>
                </a:cubicBezTo>
                <a:close/>
                <a:moveTo>
                  <a:pt x="96788" y="149024"/>
                </a:moveTo>
                <a:cubicBezTo>
                  <a:pt x="93617" y="177561"/>
                  <a:pt x="82519" y="190244"/>
                  <a:pt x="61910" y="188659"/>
                </a:cubicBezTo>
                <a:cubicBezTo>
                  <a:pt x="52398" y="188659"/>
                  <a:pt x="46056" y="185488"/>
                  <a:pt x="41300" y="179146"/>
                </a:cubicBezTo>
                <a:cubicBezTo>
                  <a:pt x="47642" y="179146"/>
                  <a:pt x="52398" y="177561"/>
                  <a:pt x="57154" y="174390"/>
                </a:cubicBezTo>
                <a:cubicBezTo>
                  <a:pt x="76178" y="172805"/>
                  <a:pt x="85690" y="158537"/>
                  <a:pt x="87276" y="131585"/>
                </a:cubicBezTo>
                <a:cubicBezTo>
                  <a:pt x="87276" y="112561"/>
                  <a:pt x="77763" y="66585"/>
                  <a:pt x="68252" y="34878"/>
                </a:cubicBezTo>
                <a:cubicBezTo>
                  <a:pt x="71423" y="26951"/>
                  <a:pt x="74593" y="20610"/>
                  <a:pt x="76178" y="17439"/>
                </a:cubicBezTo>
                <a:cubicBezTo>
                  <a:pt x="80934" y="33293"/>
                  <a:pt x="98373" y="120488"/>
                  <a:pt x="96788" y="149024"/>
                </a:cubicBezTo>
                <a:close/>
              </a:path>
            </a:pathLst>
          </a:custGeom>
          <a:solidFill>
            <a:srgbClr val="E3F1F6"/>
          </a:solidFill>
          <a:ln w="158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9" name="รูปแบบอิสระ: รูปร่าง 668">
            <a:extLst>
              <a:ext uri="{FF2B5EF4-FFF2-40B4-BE49-F238E27FC236}">
                <a16:creationId xmlns:a16="http://schemas.microsoft.com/office/drawing/2014/main" id="{10FCF313-7D93-4D7A-AEA3-0E31A0BFE607}"/>
              </a:ext>
            </a:extLst>
          </p:cNvPr>
          <p:cNvSpPr/>
          <p:nvPr/>
        </p:nvSpPr>
        <p:spPr>
          <a:xfrm>
            <a:off x="8530564" y="2535669"/>
            <a:ext cx="101751" cy="193414"/>
          </a:xfrm>
          <a:custGeom>
            <a:avLst/>
            <a:gdLst>
              <a:gd name="connsiteX0" fmla="*/ 92032 w 101751"/>
              <a:gd name="connsiteY0" fmla="*/ 71342 h 193414"/>
              <a:gd name="connsiteX1" fmla="*/ 76178 w 101751"/>
              <a:gd name="connsiteY1" fmla="*/ 14268 h 193414"/>
              <a:gd name="connsiteX2" fmla="*/ 65081 w 101751"/>
              <a:gd name="connsiteY2" fmla="*/ 30122 h 193414"/>
              <a:gd name="connsiteX3" fmla="*/ 55569 w 101751"/>
              <a:gd name="connsiteY3" fmla="*/ 4756 h 193414"/>
              <a:gd name="connsiteX4" fmla="*/ 44471 w 101751"/>
              <a:gd name="connsiteY4" fmla="*/ 30122 h 193414"/>
              <a:gd name="connsiteX5" fmla="*/ 28617 w 101751"/>
              <a:gd name="connsiteY5" fmla="*/ 0 h 193414"/>
              <a:gd name="connsiteX6" fmla="*/ 28617 w 101751"/>
              <a:gd name="connsiteY6" fmla="*/ 0 h 193414"/>
              <a:gd name="connsiteX7" fmla="*/ 81 w 101751"/>
              <a:gd name="connsiteY7" fmla="*/ 134756 h 193414"/>
              <a:gd name="connsiteX8" fmla="*/ 34958 w 101751"/>
              <a:gd name="connsiteY8" fmla="*/ 179146 h 193414"/>
              <a:gd name="connsiteX9" fmla="*/ 60325 w 101751"/>
              <a:gd name="connsiteY9" fmla="*/ 193415 h 193414"/>
              <a:gd name="connsiteX10" fmla="*/ 65081 w 101751"/>
              <a:gd name="connsiteY10" fmla="*/ 193415 h 193414"/>
              <a:gd name="connsiteX11" fmla="*/ 101544 w 101751"/>
              <a:gd name="connsiteY11" fmla="*/ 149024 h 193414"/>
              <a:gd name="connsiteX12" fmla="*/ 92032 w 101751"/>
              <a:gd name="connsiteY12" fmla="*/ 71342 h 193414"/>
              <a:gd name="connsiteX13" fmla="*/ 38129 w 101751"/>
              <a:gd name="connsiteY13" fmla="*/ 175976 h 193414"/>
              <a:gd name="connsiteX14" fmla="*/ 36544 w 101751"/>
              <a:gd name="connsiteY14" fmla="*/ 171219 h 193414"/>
              <a:gd name="connsiteX15" fmla="*/ 46056 w 101751"/>
              <a:gd name="connsiteY15" fmla="*/ 174390 h 193414"/>
              <a:gd name="connsiteX16" fmla="*/ 41300 w 101751"/>
              <a:gd name="connsiteY16" fmla="*/ 175976 h 193414"/>
              <a:gd name="connsiteX17" fmla="*/ 38129 w 101751"/>
              <a:gd name="connsiteY17" fmla="*/ 175976 h 193414"/>
              <a:gd name="connsiteX18" fmla="*/ 4837 w 101751"/>
              <a:gd name="connsiteY18" fmla="*/ 134756 h 193414"/>
              <a:gd name="connsiteX19" fmla="*/ 28617 w 101751"/>
              <a:gd name="connsiteY19" fmla="*/ 4756 h 193414"/>
              <a:gd name="connsiteX20" fmla="*/ 41300 w 101751"/>
              <a:gd name="connsiteY20" fmla="*/ 36463 h 193414"/>
              <a:gd name="connsiteX21" fmla="*/ 19104 w 101751"/>
              <a:gd name="connsiteY21" fmla="*/ 130000 h 193414"/>
              <a:gd name="connsiteX22" fmla="*/ 28617 w 101751"/>
              <a:gd name="connsiteY22" fmla="*/ 164878 h 193414"/>
              <a:gd name="connsiteX23" fmla="*/ 31788 w 101751"/>
              <a:gd name="connsiteY23" fmla="*/ 174390 h 193414"/>
              <a:gd name="connsiteX24" fmla="*/ 4837 w 101751"/>
              <a:gd name="connsiteY24" fmla="*/ 134756 h 193414"/>
              <a:gd name="connsiteX25" fmla="*/ 96788 w 101751"/>
              <a:gd name="connsiteY25" fmla="*/ 149024 h 193414"/>
              <a:gd name="connsiteX26" fmla="*/ 61910 w 101751"/>
              <a:gd name="connsiteY26" fmla="*/ 188659 h 193414"/>
              <a:gd name="connsiteX27" fmla="*/ 41300 w 101751"/>
              <a:gd name="connsiteY27" fmla="*/ 179146 h 193414"/>
              <a:gd name="connsiteX28" fmla="*/ 57154 w 101751"/>
              <a:gd name="connsiteY28" fmla="*/ 174390 h 193414"/>
              <a:gd name="connsiteX29" fmla="*/ 87276 w 101751"/>
              <a:gd name="connsiteY29" fmla="*/ 131585 h 193414"/>
              <a:gd name="connsiteX30" fmla="*/ 68252 w 101751"/>
              <a:gd name="connsiteY30" fmla="*/ 34878 h 193414"/>
              <a:gd name="connsiteX31" fmla="*/ 76178 w 101751"/>
              <a:gd name="connsiteY31" fmla="*/ 17439 h 193414"/>
              <a:gd name="connsiteX32" fmla="*/ 96788 w 101751"/>
              <a:gd name="connsiteY32" fmla="*/ 149024 h 193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751" h="193414">
                <a:moveTo>
                  <a:pt x="92032" y="71342"/>
                </a:moveTo>
                <a:cubicBezTo>
                  <a:pt x="80934" y="14268"/>
                  <a:pt x="77763" y="14268"/>
                  <a:pt x="76178" y="14268"/>
                </a:cubicBezTo>
                <a:cubicBezTo>
                  <a:pt x="74593" y="14268"/>
                  <a:pt x="73008" y="14268"/>
                  <a:pt x="65081" y="30122"/>
                </a:cubicBezTo>
                <a:cubicBezTo>
                  <a:pt x="60325" y="15854"/>
                  <a:pt x="57154" y="4756"/>
                  <a:pt x="55569" y="4756"/>
                </a:cubicBezTo>
                <a:cubicBezTo>
                  <a:pt x="53983" y="4756"/>
                  <a:pt x="49227" y="15854"/>
                  <a:pt x="44471" y="30122"/>
                </a:cubicBezTo>
                <a:cubicBezTo>
                  <a:pt x="38129" y="12683"/>
                  <a:pt x="31788" y="0"/>
                  <a:pt x="28617" y="0"/>
                </a:cubicBezTo>
                <a:cubicBezTo>
                  <a:pt x="28617" y="0"/>
                  <a:pt x="28617" y="0"/>
                  <a:pt x="28617" y="0"/>
                </a:cubicBezTo>
                <a:cubicBezTo>
                  <a:pt x="20690" y="0"/>
                  <a:pt x="-1505" y="110976"/>
                  <a:pt x="81" y="134756"/>
                </a:cubicBezTo>
                <a:cubicBezTo>
                  <a:pt x="1666" y="163293"/>
                  <a:pt x="14349" y="179146"/>
                  <a:pt x="34958" y="179146"/>
                </a:cubicBezTo>
                <a:cubicBezTo>
                  <a:pt x="39715" y="187073"/>
                  <a:pt x="49227" y="191830"/>
                  <a:pt x="60325" y="193415"/>
                </a:cubicBezTo>
                <a:cubicBezTo>
                  <a:pt x="61910" y="193415"/>
                  <a:pt x="63496" y="193415"/>
                  <a:pt x="65081" y="193415"/>
                </a:cubicBezTo>
                <a:cubicBezTo>
                  <a:pt x="87276" y="193415"/>
                  <a:pt x="98373" y="179146"/>
                  <a:pt x="101544" y="149024"/>
                </a:cubicBezTo>
                <a:cubicBezTo>
                  <a:pt x="103130" y="130000"/>
                  <a:pt x="95203" y="84024"/>
                  <a:pt x="92032" y="71342"/>
                </a:cubicBezTo>
                <a:close/>
                <a:moveTo>
                  <a:pt x="38129" y="175976"/>
                </a:moveTo>
                <a:cubicBezTo>
                  <a:pt x="38129" y="174390"/>
                  <a:pt x="36544" y="172805"/>
                  <a:pt x="36544" y="171219"/>
                </a:cubicBezTo>
                <a:cubicBezTo>
                  <a:pt x="39715" y="172805"/>
                  <a:pt x="42885" y="174390"/>
                  <a:pt x="46056" y="174390"/>
                </a:cubicBezTo>
                <a:cubicBezTo>
                  <a:pt x="44471" y="174390"/>
                  <a:pt x="42885" y="174390"/>
                  <a:pt x="41300" y="175976"/>
                </a:cubicBezTo>
                <a:cubicBezTo>
                  <a:pt x="38129" y="175976"/>
                  <a:pt x="38129" y="175976"/>
                  <a:pt x="38129" y="175976"/>
                </a:cubicBezTo>
                <a:close/>
                <a:moveTo>
                  <a:pt x="4837" y="134756"/>
                </a:moveTo>
                <a:cubicBezTo>
                  <a:pt x="3251" y="107805"/>
                  <a:pt x="22275" y="19024"/>
                  <a:pt x="28617" y="4756"/>
                </a:cubicBezTo>
                <a:cubicBezTo>
                  <a:pt x="31788" y="9512"/>
                  <a:pt x="36544" y="20610"/>
                  <a:pt x="41300" y="36463"/>
                </a:cubicBezTo>
                <a:cubicBezTo>
                  <a:pt x="31788" y="68171"/>
                  <a:pt x="19104" y="112561"/>
                  <a:pt x="19104" y="130000"/>
                </a:cubicBezTo>
                <a:cubicBezTo>
                  <a:pt x="19104" y="145854"/>
                  <a:pt x="22275" y="158537"/>
                  <a:pt x="28617" y="164878"/>
                </a:cubicBezTo>
                <a:cubicBezTo>
                  <a:pt x="28617" y="168049"/>
                  <a:pt x="30202" y="171219"/>
                  <a:pt x="31788" y="174390"/>
                </a:cubicBezTo>
                <a:cubicBezTo>
                  <a:pt x="15935" y="172805"/>
                  <a:pt x="6422" y="160122"/>
                  <a:pt x="4837" y="134756"/>
                </a:cubicBezTo>
                <a:close/>
                <a:moveTo>
                  <a:pt x="96788" y="149024"/>
                </a:moveTo>
                <a:cubicBezTo>
                  <a:pt x="93617" y="177561"/>
                  <a:pt x="82519" y="190244"/>
                  <a:pt x="61910" y="188659"/>
                </a:cubicBezTo>
                <a:cubicBezTo>
                  <a:pt x="52398" y="188659"/>
                  <a:pt x="46056" y="185488"/>
                  <a:pt x="41300" y="179146"/>
                </a:cubicBezTo>
                <a:cubicBezTo>
                  <a:pt x="47642" y="179146"/>
                  <a:pt x="52398" y="177561"/>
                  <a:pt x="57154" y="174390"/>
                </a:cubicBezTo>
                <a:cubicBezTo>
                  <a:pt x="76178" y="172805"/>
                  <a:pt x="85690" y="158537"/>
                  <a:pt x="87276" y="131585"/>
                </a:cubicBezTo>
                <a:cubicBezTo>
                  <a:pt x="87276" y="112561"/>
                  <a:pt x="77763" y="66585"/>
                  <a:pt x="68252" y="34878"/>
                </a:cubicBezTo>
                <a:cubicBezTo>
                  <a:pt x="71423" y="26951"/>
                  <a:pt x="74593" y="20610"/>
                  <a:pt x="76178" y="17439"/>
                </a:cubicBezTo>
                <a:cubicBezTo>
                  <a:pt x="80934" y="33293"/>
                  <a:pt x="98373" y="120488"/>
                  <a:pt x="96788" y="149024"/>
                </a:cubicBezTo>
                <a:close/>
              </a:path>
            </a:pathLst>
          </a:custGeom>
          <a:solidFill>
            <a:srgbClr val="E3F1F6"/>
          </a:solidFill>
          <a:ln w="158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0" name="รูปแบบอิสระ: รูปร่าง 669">
            <a:extLst>
              <a:ext uri="{FF2B5EF4-FFF2-40B4-BE49-F238E27FC236}">
                <a16:creationId xmlns:a16="http://schemas.microsoft.com/office/drawing/2014/main" id="{DA0EC16E-7E0B-4127-99E3-B35E439B7CBF}"/>
              </a:ext>
            </a:extLst>
          </p:cNvPr>
          <p:cNvSpPr/>
          <p:nvPr/>
        </p:nvSpPr>
        <p:spPr>
          <a:xfrm>
            <a:off x="445167" y="1758839"/>
            <a:ext cx="101751" cy="193414"/>
          </a:xfrm>
          <a:custGeom>
            <a:avLst/>
            <a:gdLst>
              <a:gd name="connsiteX0" fmla="*/ 92032 w 101751"/>
              <a:gd name="connsiteY0" fmla="*/ 71342 h 193414"/>
              <a:gd name="connsiteX1" fmla="*/ 76179 w 101751"/>
              <a:gd name="connsiteY1" fmla="*/ 14268 h 193414"/>
              <a:gd name="connsiteX2" fmla="*/ 65081 w 101751"/>
              <a:gd name="connsiteY2" fmla="*/ 30122 h 193414"/>
              <a:gd name="connsiteX3" fmla="*/ 55569 w 101751"/>
              <a:gd name="connsiteY3" fmla="*/ 4756 h 193414"/>
              <a:gd name="connsiteX4" fmla="*/ 44471 w 101751"/>
              <a:gd name="connsiteY4" fmla="*/ 30122 h 193414"/>
              <a:gd name="connsiteX5" fmla="*/ 28617 w 101751"/>
              <a:gd name="connsiteY5" fmla="*/ 0 h 193414"/>
              <a:gd name="connsiteX6" fmla="*/ 28617 w 101751"/>
              <a:gd name="connsiteY6" fmla="*/ 0 h 193414"/>
              <a:gd name="connsiteX7" fmla="*/ 81 w 101751"/>
              <a:gd name="connsiteY7" fmla="*/ 134756 h 193414"/>
              <a:gd name="connsiteX8" fmla="*/ 34959 w 101751"/>
              <a:gd name="connsiteY8" fmla="*/ 179146 h 193414"/>
              <a:gd name="connsiteX9" fmla="*/ 60325 w 101751"/>
              <a:gd name="connsiteY9" fmla="*/ 193415 h 193414"/>
              <a:gd name="connsiteX10" fmla="*/ 65081 w 101751"/>
              <a:gd name="connsiteY10" fmla="*/ 193415 h 193414"/>
              <a:gd name="connsiteX11" fmla="*/ 101545 w 101751"/>
              <a:gd name="connsiteY11" fmla="*/ 149024 h 193414"/>
              <a:gd name="connsiteX12" fmla="*/ 92032 w 101751"/>
              <a:gd name="connsiteY12" fmla="*/ 71342 h 193414"/>
              <a:gd name="connsiteX13" fmla="*/ 38130 w 101751"/>
              <a:gd name="connsiteY13" fmla="*/ 175976 h 193414"/>
              <a:gd name="connsiteX14" fmla="*/ 36544 w 101751"/>
              <a:gd name="connsiteY14" fmla="*/ 171219 h 193414"/>
              <a:gd name="connsiteX15" fmla="*/ 46057 w 101751"/>
              <a:gd name="connsiteY15" fmla="*/ 174390 h 193414"/>
              <a:gd name="connsiteX16" fmla="*/ 41300 w 101751"/>
              <a:gd name="connsiteY16" fmla="*/ 175976 h 193414"/>
              <a:gd name="connsiteX17" fmla="*/ 38130 w 101751"/>
              <a:gd name="connsiteY17" fmla="*/ 175976 h 193414"/>
              <a:gd name="connsiteX18" fmla="*/ 4837 w 101751"/>
              <a:gd name="connsiteY18" fmla="*/ 134756 h 193414"/>
              <a:gd name="connsiteX19" fmla="*/ 28617 w 101751"/>
              <a:gd name="connsiteY19" fmla="*/ 4756 h 193414"/>
              <a:gd name="connsiteX20" fmla="*/ 41300 w 101751"/>
              <a:gd name="connsiteY20" fmla="*/ 36463 h 193414"/>
              <a:gd name="connsiteX21" fmla="*/ 19105 w 101751"/>
              <a:gd name="connsiteY21" fmla="*/ 130000 h 193414"/>
              <a:gd name="connsiteX22" fmla="*/ 28617 w 101751"/>
              <a:gd name="connsiteY22" fmla="*/ 164878 h 193414"/>
              <a:gd name="connsiteX23" fmla="*/ 31788 w 101751"/>
              <a:gd name="connsiteY23" fmla="*/ 174390 h 193414"/>
              <a:gd name="connsiteX24" fmla="*/ 4837 w 101751"/>
              <a:gd name="connsiteY24" fmla="*/ 134756 h 193414"/>
              <a:gd name="connsiteX25" fmla="*/ 96788 w 101751"/>
              <a:gd name="connsiteY25" fmla="*/ 149024 h 193414"/>
              <a:gd name="connsiteX26" fmla="*/ 61910 w 101751"/>
              <a:gd name="connsiteY26" fmla="*/ 188659 h 193414"/>
              <a:gd name="connsiteX27" fmla="*/ 41300 w 101751"/>
              <a:gd name="connsiteY27" fmla="*/ 179146 h 193414"/>
              <a:gd name="connsiteX28" fmla="*/ 57154 w 101751"/>
              <a:gd name="connsiteY28" fmla="*/ 174390 h 193414"/>
              <a:gd name="connsiteX29" fmla="*/ 87276 w 101751"/>
              <a:gd name="connsiteY29" fmla="*/ 131585 h 193414"/>
              <a:gd name="connsiteX30" fmla="*/ 68252 w 101751"/>
              <a:gd name="connsiteY30" fmla="*/ 34878 h 193414"/>
              <a:gd name="connsiteX31" fmla="*/ 76179 w 101751"/>
              <a:gd name="connsiteY31" fmla="*/ 17439 h 193414"/>
              <a:gd name="connsiteX32" fmla="*/ 96788 w 101751"/>
              <a:gd name="connsiteY32" fmla="*/ 149024 h 193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751" h="193414">
                <a:moveTo>
                  <a:pt x="92032" y="71342"/>
                </a:moveTo>
                <a:cubicBezTo>
                  <a:pt x="80935" y="14268"/>
                  <a:pt x="77764" y="14268"/>
                  <a:pt x="76179" y="14268"/>
                </a:cubicBezTo>
                <a:cubicBezTo>
                  <a:pt x="74593" y="14268"/>
                  <a:pt x="73008" y="14268"/>
                  <a:pt x="65081" y="30122"/>
                </a:cubicBezTo>
                <a:cubicBezTo>
                  <a:pt x="60325" y="15854"/>
                  <a:pt x="57154" y="4756"/>
                  <a:pt x="55569" y="4756"/>
                </a:cubicBezTo>
                <a:cubicBezTo>
                  <a:pt x="53983" y="4756"/>
                  <a:pt x="49227" y="15854"/>
                  <a:pt x="44471" y="30122"/>
                </a:cubicBezTo>
                <a:cubicBezTo>
                  <a:pt x="38130" y="12683"/>
                  <a:pt x="31788" y="0"/>
                  <a:pt x="28617" y="0"/>
                </a:cubicBezTo>
                <a:cubicBezTo>
                  <a:pt x="28617" y="0"/>
                  <a:pt x="28617" y="0"/>
                  <a:pt x="28617" y="0"/>
                </a:cubicBezTo>
                <a:cubicBezTo>
                  <a:pt x="20691" y="0"/>
                  <a:pt x="-1505" y="110976"/>
                  <a:pt x="81" y="134756"/>
                </a:cubicBezTo>
                <a:cubicBezTo>
                  <a:pt x="1666" y="163293"/>
                  <a:pt x="14349" y="179146"/>
                  <a:pt x="34959" y="179146"/>
                </a:cubicBezTo>
                <a:cubicBezTo>
                  <a:pt x="39715" y="187073"/>
                  <a:pt x="49227" y="191829"/>
                  <a:pt x="60325" y="193415"/>
                </a:cubicBezTo>
                <a:cubicBezTo>
                  <a:pt x="61910" y="193415"/>
                  <a:pt x="63496" y="193415"/>
                  <a:pt x="65081" y="193415"/>
                </a:cubicBezTo>
                <a:cubicBezTo>
                  <a:pt x="87276" y="193415"/>
                  <a:pt x="98374" y="179146"/>
                  <a:pt x="101545" y="149024"/>
                </a:cubicBezTo>
                <a:cubicBezTo>
                  <a:pt x="103130" y="130000"/>
                  <a:pt x="95203" y="84024"/>
                  <a:pt x="92032" y="71342"/>
                </a:cubicBezTo>
                <a:close/>
                <a:moveTo>
                  <a:pt x="38130" y="175976"/>
                </a:moveTo>
                <a:cubicBezTo>
                  <a:pt x="38130" y="174390"/>
                  <a:pt x="36544" y="172805"/>
                  <a:pt x="36544" y="171219"/>
                </a:cubicBezTo>
                <a:cubicBezTo>
                  <a:pt x="39715" y="172805"/>
                  <a:pt x="42886" y="174390"/>
                  <a:pt x="46057" y="174390"/>
                </a:cubicBezTo>
                <a:cubicBezTo>
                  <a:pt x="44471" y="174390"/>
                  <a:pt x="42886" y="174390"/>
                  <a:pt x="41300" y="175976"/>
                </a:cubicBezTo>
                <a:cubicBezTo>
                  <a:pt x="38130" y="175976"/>
                  <a:pt x="38130" y="175976"/>
                  <a:pt x="38130" y="175976"/>
                </a:cubicBezTo>
                <a:close/>
                <a:moveTo>
                  <a:pt x="4837" y="134756"/>
                </a:moveTo>
                <a:cubicBezTo>
                  <a:pt x="3251" y="107805"/>
                  <a:pt x="22276" y="19024"/>
                  <a:pt x="28617" y="4756"/>
                </a:cubicBezTo>
                <a:cubicBezTo>
                  <a:pt x="31788" y="9512"/>
                  <a:pt x="36544" y="20610"/>
                  <a:pt x="41300" y="36463"/>
                </a:cubicBezTo>
                <a:cubicBezTo>
                  <a:pt x="31788" y="68171"/>
                  <a:pt x="19105" y="112561"/>
                  <a:pt x="19105" y="130000"/>
                </a:cubicBezTo>
                <a:cubicBezTo>
                  <a:pt x="19105" y="145854"/>
                  <a:pt x="22276" y="158537"/>
                  <a:pt x="28617" y="164878"/>
                </a:cubicBezTo>
                <a:cubicBezTo>
                  <a:pt x="28617" y="168049"/>
                  <a:pt x="30203" y="171219"/>
                  <a:pt x="31788" y="174390"/>
                </a:cubicBezTo>
                <a:cubicBezTo>
                  <a:pt x="15934" y="172805"/>
                  <a:pt x="6422" y="160122"/>
                  <a:pt x="4837" y="134756"/>
                </a:cubicBezTo>
                <a:close/>
                <a:moveTo>
                  <a:pt x="96788" y="149024"/>
                </a:moveTo>
                <a:cubicBezTo>
                  <a:pt x="93618" y="177561"/>
                  <a:pt x="82520" y="190244"/>
                  <a:pt x="61910" y="188659"/>
                </a:cubicBezTo>
                <a:cubicBezTo>
                  <a:pt x="52398" y="188659"/>
                  <a:pt x="46057" y="185488"/>
                  <a:pt x="41300" y="179146"/>
                </a:cubicBezTo>
                <a:cubicBezTo>
                  <a:pt x="47642" y="179146"/>
                  <a:pt x="52398" y="177561"/>
                  <a:pt x="57154" y="174390"/>
                </a:cubicBezTo>
                <a:cubicBezTo>
                  <a:pt x="76179" y="172805"/>
                  <a:pt x="85691" y="158537"/>
                  <a:pt x="87276" y="131585"/>
                </a:cubicBezTo>
                <a:cubicBezTo>
                  <a:pt x="87276" y="112561"/>
                  <a:pt x="77764" y="66585"/>
                  <a:pt x="68252" y="34878"/>
                </a:cubicBezTo>
                <a:cubicBezTo>
                  <a:pt x="71422" y="26951"/>
                  <a:pt x="74593" y="20610"/>
                  <a:pt x="76179" y="17439"/>
                </a:cubicBezTo>
                <a:cubicBezTo>
                  <a:pt x="80935" y="33293"/>
                  <a:pt x="98374" y="120488"/>
                  <a:pt x="96788" y="149024"/>
                </a:cubicBezTo>
                <a:close/>
              </a:path>
            </a:pathLst>
          </a:custGeom>
          <a:solidFill>
            <a:srgbClr val="E3F1F6"/>
          </a:solidFill>
          <a:ln w="158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1" name="รูปแบบอิสระ: รูปร่าง 670">
            <a:extLst>
              <a:ext uri="{FF2B5EF4-FFF2-40B4-BE49-F238E27FC236}">
                <a16:creationId xmlns:a16="http://schemas.microsoft.com/office/drawing/2014/main" id="{23C34F70-A20B-4EEE-80D4-A684B0BD6A3F}"/>
              </a:ext>
            </a:extLst>
          </p:cNvPr>
          <p:cNvSpPr/>
          <p:nvPr/>
        </p:nvSpPr>
        <p:spPr>
          <a:xfrm>
            <a:off x="8768370" y="1853961"/>
            <a:ext cx="101751" cy="193414"/>
          </a:xfrm>
          <a:custGeom>
            <a:avLst/>
            <a:gdLst>
              <a:gd name="connsiteX0" fmla="*/ 92032 w 101751"/>
              <a:gd name="connsiteY0" fmla="*/ 71342 h 193414"/>
              <a:gd name="connsiteX1" fmla="*/ 76178 w 101751"/>
              <a:gd name="connsiteY1" fmla="*/ 14268 h 193414"/>
              <a:gd name="connsiteX2" fmla="*/ 65081 w 101751"/>
              <a:gd name="connsiteY2" fmla="*/ 30122 h 193414"/>
              <a:gd name="connsiteX3" fmla="*/ 55569 w 101751"/>
              <a:gd name="connsiteY3" fmla="*/ 4756 h 193414"/>
              <a:gd name="connsiteX4" fmla="*/ 44471 w 101751"/>
              <a:gd name="connsiteY4" fmla="*/ 30122 h 193414"/>
              <a:gd name="connsiteX5" fmla="*/ 28617 w 101751"/>
              <a:gd name="connsiteY5" fmla="*/ 0 h 193414"/>
              <a:gd name="connsiteX6" fmla="*/ 28617 w 101751"/>
              <a:gd name="connsiteY6" fmla="*/ 0 h 193414"/>
              <a:gd name="connsiteX7" fmla="*/ 81 w 101751"/>
              <a:gd name="connsiteY7" fmla="*/ 134756 h 193414"/>
              <a:gd name="connsiteX8" fmla="*/ 34958 w 101751"/>
              <a:gd name="connsiteY8" fmla="*/ 179146 h 193414"/>
              <a:gd name="connsiteX9" fmla="*/ 60325 w 101751"/>
              <a:gd name="connsiteY9" fmla="*/ 193415 h 193414"/>
              <a:gd name="connsiteX10" fmla="*/ 65081 w 101751"/>
              <a:gd name="connsiteY10" fmla="*/ 193415 h 193414"/>
              <a:gd name="connsiteX11" fmla="*/ 101544 w 101751"/>
              <a:gd name="connsiteY11" fmla="*/ 149024 h 193414"/>
              <a:gd name="connsiteX12" fmla="*/ 92032 w 101751"/>
              <a:gd name="connsiteY12" fmla="*/ 71342 h 193414"/>
              <a:gd name="connsiteX13" fmla="*/ 38129 w 101751"/>
              <a:gd name="connsiteY13" fmla="*/ 175976 h 193414"/>
              <a:gd name="connsiteX14" fmla="*/ 36544 w 101751"/>
              <a:gd name="connsiteY14" fmla="*/ 171219 h 193414"/>
              <a:gd name="connsiteX15" fmla="*/ 46056 w 101751"/>
              <a:gd name="connsiteY15" fmla="*/ 174390 h 193414"/>
              <a:gd name="connsiteX16" fmla="*/ 41300 w 101751"/>
              <a:gd name="connsiteY16" fmla="*/ 175976 h 193414"/>
              <a:gd name="connsiteX17" fmla="*/ 38129 w 101751"/>
              <a:gd name="connsiteY17" fmla="*/ 175976 h 193414"/>
              <a:gd name="connsiteX18" fmla="*/ 4837 w 101751"/>
              <a:gd name="connsiteY18" fmla="*/ 134756 h 193414"/>
              <a:gd name="connsiteX19" fmla="*/ 28617 w 101751"/>
              <a:gd name="connsiteY19" fmla="*/ 4756 h 193414"/>
              <a:gd name="connsiteX20" fmla="*/ 41300 w 101751"/>
              <a:gd name="connsiteY20" fmla="*/ 36463 h 193414"/>
              <a:gd name="connsiteX21" fmla="*/ 19104 w 101751"/>
              <a:gd name="connsiteY21" fmla="*/ 130000 h 193414"/>
              <a:gd name="connsiteX22" fmla="*/ 28617 w 101751"/>
              <a:gd name="connsiteY22" fmla="*/ 164878 h 193414"/>
              <a:gd name="connsiteX23" fmla="*/ 31788 w 101751"/>
              <a:gd name="connsiteY23" fmla="*/ 174390 h 193414"/>
              <a:gd name="connsiteX24" fmla="*/ 4837 w 101751"/>
              <a:gd name="connsiteY24" fmla="*/ 134756 h 193414"/>
              <a:gd name="connsiteX25" fmla="*/ 96788 w 101751"/>
              <a:gd name="connsiteY25" fmla="*/ 149024 h 193414"/>
              <a:gd name="connsiteX26" fmla="*/ 61910 w 101751"/>
              <a:gd name="connsiteY26" fmla="*/ 188659 h 193414"/>
              <a:gd name="connsiteX27" fmla="*/ 41300 w 101751"/>
              <a:gd name="connsiteY27" fmla="*/ 179146 h 193414"/>
              <a:gd name="connsiteX28" fmla="*/ 57154 w 101751"/>
              <a:gd name="connsiteY28" fmla="*/ 174390 h 193414"/>
              <a:gd name="connsiteX29" fmla="*/ 87276 w 101751"/>
              <a:gd name="connsiteY29" fmla="*/ 131585 h 193414"/>
              <a:gd name="connsiteX30" fmla="*/ 68252 w 101751"/>
              <a:gd name="connsiteY30" fmla="*/ 34878 h 193414"/>
              <a:gd name="connsiteX31" fmla="*/ 76178 w 101751"/>
              <a:gd name="connsiteY31" fmla="*/ 17439 h 193414"/>
              <a:gd name="connsiteX32" fmla="*/ 96788 w 101751"/>
              <a:gd name="connsiteY32" fmla="*/ 149024 h 193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751" h="193414">
                <a:moveTo>
                  <a:pt x="92032" y="71342"/>
                </a:moveTo>
                <a:cubicBezTo>
                  <a:pt x="80934" y="14268"/>
                  <a:pt x="77763" y="14268"/>
                  <a:pt x="76178" y="14268"/>
                </a:cubicBezTo>
                <a:cubicBezTo>
                  <a:pt x="74593" y="14268"/>
                  <a:pt x="73008" y="14268"/>
                  <a:pt x="65081" y="30122"/>
                </a:cubicBezTo>
                <a:cubicBezTo>
                  <a:pt x="60325" y="15854"/>
                  <a:pt x="57154" y="4756"/>
                  <a:pt x="55569" y="4756"/>
                </a:cubicBezTo>
                <a:cubicBezTo>
                  <a:pt x="53983" y="4756"/>
                  <a:pt x="49227" y="15854"/>
                  <a:pt x="44471" y="30122"/>
                </a:cubicBezTo>
                <a:cubicBezTo>
                  <a:pt x="38129" y="12683"/>
                  <a:pt x="31788" y="0"/>
                  <a:pt x="28617" y="0"/>
                </a:cubicBezTo>
                <a:cubicBezTo>
                  <a:pt x="28617" y="0"/>
                  <a:pt x="28617" y="0"/>
                  <a:pt x="28617" y="0"/>
                </a:cubicBezTo>
                <a:cubicBezTo>
                  <a:pt x="20690" y="0"/>
                  <a:pt x="-1505" y="110976"/>
                  <a:pt x="81" y="134756"/>
                </a:cubicBezTo>
                <a:cubicBezTo>
                  <a:pt x="1666" y="163293"/>
                  <a:pt x="14349" y="179146"/>
                  <a:pt x="34958" y="179146"/>
                </a:cubicBezTo>
                <a:cubicBezTo>
                  <a:pt x="39715" y="187073"/>
                  <a:pt x="49227" y="191829"/>
                  <a:pt x="60325" y="193415"/>
                </a:cubicBezTo>
                <a:cubicBezTo>
                  <a:pt x="61910" y="193415"/>
                  <a:pt x="63496" y="193415"/>
                  <a:pt x="65081" y="193415"/>
                </a:cubicBezTo>
                <a:cubicBezTo>
                  <a:pt x="87276" y="193415"/>
                  <a:pt x="98373" y="179146"/>
                  <a:pt x="101544" y="149024"/>
                </a:cubicBezTo>
                <a:cubicBezTo>
                  <a:pt x="103130" y="130000"/>
                  <a:pt x="95203" y="84024"/>
                  <a:pt x="92032" y="71342"/>
                </a:cubicBezTo>
                <a:close/>
                <a:moveTo>
                  <a:pt x="38129" y="175976"/>
                </a:moveTo>
                <a:cubicBezTo>
                  <a:pt x="38129" y="174390"/>
                  <a:pt x="36544" y="172805"/>
                  <a:pt x="36544" y="171219"/>
                </a:cubicBezTo>
                <a:cubicBezTo>
                  <a:pt x="39715" y="172805"/>
                  <a:pt x="42885" y="174390"/>
                  <a:pt x="46056" y="174390"/>
                </a:cubicBezTo>
                <a:cubicBezTo>
                  <a:pt x="44471" y="174390"/>
                  <a:pt x="42885" y="174390"/>
                  <a:pt x="41300" y="175976"/>
                </a:cubicBezTo>
                <a:cubicBezTo>
                  <a:pt x="38129" y="175976"/>
                  <a:pt x="38129" y="175976"/>
                  <a:pt x="38129" y="175976"/>
                </a:cubicBezTo>
                <a:close/>
                <a:moveTo>
                  <a:pt x="4837" y="134756"/>
                </a:moveTo>
                <a:cubicBezTo>
                  <a:pt x="3251" y="107805"/>
                  <a:pt x="22275" y="19024"/>
                  <a:pt x="28617" y="4756"/>
                </a:cubicBezTo>
                <a:cubicBezTo>
                  <a:pt x="31788" y="9512"/>
                  <a:pt x="36544" y="20610"/>
                  <a:pt x="41300" y="36463"/>
                </a:cubicBezTo>
                <a:cubicBezTo>
                  <a:pt x="31788" y="68171"/>
                  <a:pt x="19104" y="112561"/>
                  <a:pt x="19104" y="130000"/>
                </a:cubicBezTo>
                <a:cubicBezTo>
                  <a:pt x="19104" y="145854"/>
                  <a:pt x="22275" y="158537"/>
                  <a:pt x="28617" y="164878"/>
                </a:cubicBezTo>
                <a:cubicBezTo>
                  <a:pt x="28617" y="168049"/>
                  <a:pt x="30202" y="171219"/>
                  <a:pt x="31788" y="174390"/>
                </a:cubicBezTo>
                <a:cubicBezTo>
                  <a:pt x="15935" y="172805"/>
                  <a:pt x="6422" y="160122"/>
                  <a:pt x="4837" y="134756"/>
                </a:cubicBezTo>
                <a:close/>
                <a:moveTo>
                  <a:pt x="96788" y="149024"/>
                </a:moveTo>
                <a:cubicBezTo>
                  <a:pt x="93617" y="177561"/>
                  <a:pt x="82519" y="190244"/>
                  <a:pt x="61910" y="188659"/>
                </a:cubicBezTo>
                <a:cubicBezTo>
                  <a:pt x="52398" y="188659"/>
                  <a:pt x="46056" y="185488"/>
                  <a:pt x="41300" y="179146"/>
                </a:cubicBezTo>
                <a:cubicBezTo>
                  <a:pt x="47642" y="179146"/>
                  <a:pt x="52398" y="177561"/>
                  <a:pt x="57154" y="174390"/>
                </a:cubicBezTo>
                <a:cubicBezTo>
                  <a:pt x="76178" y="172805"/>
                  <a:pt x="85690" y="158537"/>
                  <a:pt x="87276" y="131585"/>
                </a:cubicBezTo>
                <a:cubicBezTo>
                  <a:pt x="87276" y="112561"/>
                  <a:pt x="77763" y="66585"/>
                  <a:pt x="68252" y="34878"/>
                </a:cubicBezTo>
                <a:cubicBezTo>
                  <a:pt x="71423" y="26951"/>
                  <a:pt x="74593" y="20610"/>
                  <a:pt x="76178" y="17439"/>
                </a:cubicBezTo>
                <a:cubicBezTo>
                  <a:pt x="80934" y="33293"/>
                  <a:pt x="98373" y="120488"/>
                  <a:pt x="96788" y="149024"/>
                </a:cubicBezTo>
                <a:close/>
              </a:path>
            </a:pathLst>
          </a:custGeom>
          <a:solidFill>
            <a:srgbClr val="E3F1F6"/>
          </a:solidFill>
          <a:ln w="158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4" name="รูปแบบอิสระ: รูปร่าง 673">
            <a:extLst>
              <a:ext uri="{FF2B5EF4-FFF2-40B4-BE49-F238E27FC236}">
                <a16:creationId xmlns:a16="http://schemas.microsoft.com/office/drawing/2014/main" id="{F63A2FCF-448B-43F6-97D4-45EE0AA791BE}"/>
              </a:ext>
            </a:extLst>
          </p:cNvPr>
          <p:cNvSpPr/>
          <p:nvPr/>
        </p:nvSpPr>
        <p:spPr>
          <a:xfrm>
            <a:off x="-1519057" y="-273650"/>
            <a:ext cx="3754854" cy="1685972"/>
          </a:xfrm>
          <a:custGeom>
            <a:avLst/>
            <a:gdLst>
              <a:gd name="connsiteX0" fmla="*/ 3492605 w 3754854"/>
              <a:gd name="connsiteY0" fmla="*/ 317121 h 1685972"/>
              <a:gd name="connsiteX1" fmla="*/ 2861626 w 3754854"/>
              <a:gd name="connsiteY1" fmla="*/ 48 h 1685972"/>
              <a:gd name="connsiteX2" fmla="*/ 2152965 w 3754854"/>
              <a:gd name="connsiteY2" fmla="*/ 409072 h 1685972"/>
              <a:gd name="connsiteX3" fmla="*/ 1629792 w 3754854"/>
              <a:gd name="connsiteY3" fmla="*/ 156999 h 1685972"/>
              <a:gd name="connsiteX4" fmla="*/ 1138327 w 3754854"/>
              <a:gd name="connsiteY4" fmla="*/ 359926 h 1685972"/>
              <a:gd name="connsiteX5" fmla="*/ 600886 w 3754854"/>
              <a:gd name="connsiteY5" fmla="*/ 60292 h 1685972"/>
              <a:gd name="connsiteX6" fmla="*/ 177591 w 3754854"/>
              <a:gd name="connsiteY6" fmla="*/ 206145 h 1685972"/>
              <a:gd name="connsiteX7" fmla="*/ 30 w 3754854"/>
              <a:gd name="connsiteY7" fmla="*/ 573951 h 1685972"/>
              <a:gd name="connsiteX8" fmla="*/ 174421 w 3754854"/>
              <a:gd name="connsiteY8" fmla="*/ 944927 h 1685972"/>
              <a:gd name="connsiteX9" fmla="*/ 328202 w 3754854"/>
              <a:gd name="connsiteY9" fmla="*/ 1041634 h 1685972"/>
              <a:gd name="connsiteX10" fmla="*/ 811740 w 3754854"/>
              <a:gd name="connsiteY10" fmla="*/ 1250903 h 1685972"/>
              <a:gd name="connsiteX11" fmla="*/ 1017839 w 3754854"/>
              <a:gd name="connsiteY11" fmla="*/ 1206512 h 1685972"/>
              <a:gd name="connsiteX12" fmla="*/ 1437962 w 3754854"/>
              <a:gd name="connsiteY12" fmla="*/ 1550537 h 1685972"/>
              <a:gd name="connsiteX13" fmla="*/ 1827964 w 3754854"/>
              <a:gd name="connsiteY13" fmla="*/ 1664683 h 1685972"/>
              <a:gd name="connsiteX14" fmla="*/ 2295649 w 3754854"/>
              <a:gd name="connsiteY14" fmla="*/ 1431634 h 1685972"/>
              <a:gd name="connsiteX15" fmla="*/ 2801382 w 3754854"/>
              <a:gd name="connsiteY15" fmla="*/ 1661513 h 1685972"/>
              <a:gd name="connsiteX16" fmla="*/ 3021749 w 3754854"/>
              <a:gd name="connsiteY16" fmla="*/ 1685293 h 1685972"/>
              <a:gd name="connsiteX17" fmla="*/ 3754191 w 3754854"/>
              <a:gd name="connsiteY17" fmla="*/ 873585 h 1685972"/>
              <a:gd name="connsiteX18" fmla="*/ 3492605 w 3754854"/>
              <a:gd name="connsiteY18" fmla="*/ 317121 h 1685972"/>
              <a:gd name="connsiteX19" fmla="*/ 2861626 w 3754854"/>
              <a:gd name="connsiteY19" fmla="*/ 50779 h 1685972"/>
              <a:gd name="connsiteX20" fmla="*/ 3270652 w 3754854"/>
              <a:gd name="connsiteY20" fmla="*/ 177609 h 1685972"/>
              <a:gd name="connsiteX21" fmla="*/ 2958334 w 3754854"/>
              <a:gd name="connsiteY21" fmla="*/ 122121 h 1685972"/>
              <a:gd name="connsiteX22" fmla="*/ 2297234 w 3754854"/>
              <a:gd name="connsiteY22" fmla="*/ 573951 h 1685972"/>
              <a:gd name="connsiteX23" fmla="*/ 2183087 w 3754854"/>
              <a:gd name="connsiteY23" fmla="*/ 464560 h 1685972"/>
              <a:gd name="connsiteX24" fmla="*/ 2861626 w 3754854"/>
              <a:gd name="connsiteY24" fmla="*/ 50779 h 1685972"/>
              <a:gd name="connsiteX25" fmla="*/ 2080038 w 3754854"/>
              <a:gd name="connsiteY25" fmla="*/ 402731 h 1685972"/>
              <a:gd name="connsiteX26" fmla="*/ 1772476 w 3754854"/>
              <a:gd name="connsiteY26" fmla="*/ 337731 h 1685972"/>
              <a:gd name="connsiteX27" fmla="*/ 1301620 w 3754854"/>
              <a:gd name="connsiteY27" fmla="*/ 575536 h 1685972"/>
              <a:gd name="connsiteX28" fmla="*/ 1162108 w 3754854"/>
              <a:gd name="connsiteY28" fmla="*/ 412243 h 1685972"/>
              <a:gd name="connsiteX29" fmla="*/ 1631378 w 3754854"/>
              <a:gd name="connsiteY29" fmla="*/ 210901 h 1685972"/>
              <a:gd name="connsiteX30" fmla="*/ 2080038 w 3754854"/>
              <a:gd name="connsiteY30" fmla="*/ 402731 h 1685972"/>
              <a:gd name="connsiteX31" fmla="*/ 206128 w 3754854"/>
              <a:gd name="connsiteY31" fmla="*/ 905292 h 1685972"/>
              <a:gd name="connsiteX32" fmla="*/ 49176 w 3754854"/>
              <a:gd name="connsiteY32" fmla="*/ 573951 h 1685972"/>
              <a:gd name="connsiteX33" fmla="*/ 210884 w 3754854"/>
              <a:gd name="connsiteY33" fmla="*/ 245780 h 1685972"/>
              <a:gd name="connsiteX34" fmla="*/ 602471 w 3754854"/>
              <a:gd name="connsiteY34" fmla="*/ 111023 h 1685972"/>
              <a:gd name="connsiteX35" fmla="*/ 1081253 w 3754854"/>
              <a:gd name="connsiteY35" fmla="*/ 359926 h 1685972"/>
              <a:gd name="connsiteX36" fmla="*/ 770521 w 3754854"/>
              <a:gd name="connsiteY36" fmla="*/ 291755 h 1685972"/>
              <a:gd name="connsiteX37" fmla="*/ 233079 w 3754854"/>
              <a:gd name="connsiteY37" fmla="*/ 792731 h 1685972"/>
              <a:gd name="connsiteX38" fmla="*/ 272714 w 3754854"/>
              <a:gd name="connsiteY38" fmla="*/ 954439 h 1685972"/>
              <a:gd name="connsiteX39" fmla="*/ 206128 w 3754854"/>
              <a:gd name="connsiteY39" fmla="*/ 905292 h 1685972"/>
              <a:gd name="connsiteX40" fmla="*/ 1062229 w 3754854"/>
              <a:gd name="connsiteY40" fmla="*/ 1185902 h 1685972"/>
              <a:gd name="connsiteX41" fmla="*/ 1162108 w 3754854"/>
              <a:gd name="connsiteY41" fmla="*/ 1124073 h 1685972"/>
              <a:gd name="connsiteX42" fmla="*/ 1319059 w 3754854"/>
              <a:gd name="connsiteY42" fmla="*/ 1444317 h 1685972"/>
              <a:gd name="connsiteX43" fmla="*/ 1062229 w 3754854"/>
              <a:gd name="connsiteY43" fmla="*/ 1185902 h 1685972"/>
              <a:gd name="connsiteX44" fmla="*/ 2324185 w 3754854"/>
              <a:gd name="connsiteY44" fmla="*/ 1390415 h 1685972"/>
              <a:gd name="connsiteX45" fmla="*/ 2355893 w 3754854"/>
              <a:gd name="connsiteY45" fmla="*/ 1341269 h 1685972"/>
              <a:gd name="connsiteX46" fmla="*/ 2565162 w 3754854"/>
              <a:gd name="connsiteY46" fmla="*/ 1552122 h 1685972"/>
              <a:gd name="connsiteX47" fmla="*/ 2324185 w 3754854"/>
              <a:gd name="connsiteY47" fmla="*/ 1390415 h 1685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754854" h="1685972">
                <a:moveTo>
                  <a:pt x="3492605" y="317121"/>
                </a:moveTo>
                <a:cubicBezTo>
                  <a:pt x="3345165" y="126877"/>
                  <a:pt x="3118457" y="3218"/>
                  <a:pt x="2861626" y="48"/>
                </a:cubicBezTo>
                <a:cubicBezTo>
                  <a:pt x="2568333" y="-3123"/>
                  <a:pt x="2300405" y="152243"/>
                  <a:pt x="2152965" y="409072"/>
                </a:cubicBezTo>
                <a:cubicBezTo>
                  <a:pt x="2021379" y="250536"/>
                  <a:pt x="1832720" y="160170"/>
                  <a:pt x="1629792" y="156999"/>
                </a:cubicBezTo>
                <a:cubicBezTo>
                  <a:pt x="1447475" y="155414"/>
                  <a:pt x="1269913" y="228341"/>
                  <a:pt x="1138327" y="359926"/>
                </a:cubicBezTo>
                <a:cubicBezTo>
                  <a:pt x="1040034" y="179194"/>
                  <a:pt x="833935" y="61877"/>
                  <a:pt x="600886" y="60292"/>
                </a:cubicBezTo>
                <a:cubicBezTo>
                  <a:pt x="442349" y="58706"/>
                  <a:pt x="291738" y="111023"/>
                  <a:pt x="177591" y="206145"/>
                </a:cubicBezTo>
                <a:cubicBezTo>
                  <a:pt x="65030" y="304438"/>
                  <a:pt x="1615" y="434438"/>
                  <a:pt x="30" y="573951"/>
                </a:cubicBezTo>
                <a:cubicBezTo>
                  <a:pt x="-1556" y="713463"/>
                  <a:pt x="60274" y="845048"/>
                  <a:pt x="174421" y="944927"/>
                </a:cubicBezTo>
                <a:cubicBezTo>
                  <a:pt x="220396" y="984561"/>
                  <a:pt x="271128" y="1017854"/>
                  <a:pt x="328202" y="1041634"/>
                </a:cubicBezTo>
                <a:cubicBezTo>
                  <a:pt x="431251" y="1174805"/>
                  <a:pt x="610398" y="1258829"/>
                  <a:pt x="811740" y="1250903"/>
                </a:cubicBezTo>
                <a:cubicBezTo>
                  <a:pt x="884667" y="1247732"/>
                  <a:pt x="954424" y="1231878"/>
                  <a:pt x="1017839" y="1206512"/>
                </a:cubicBezTo>
                <a:cubicBezTo>
                  <a:pt x="1106620" y="1372976"/>
                  <a:pt x="1258815" y="1498220"/>
                  <a:pt x="1437962" y="1550537"/>
                </a:cubicBezTo>
                <a:cubicBezTo>
                  <a:pt x="1548938" y="1626635"/>
                  <a:pt x="1683695" y="1669440"/>
                  <a:pt x="1827964" y="1664683"/>
                </a:cubicBezTo>
                <a:cubicBezTo>
                  <a:pt x="2016623" y="1656757"/>
                  <a:pt x="2183087" y="1567976"/>
                  <a:pt x="2295649" y="1431634"/>
                </a:cubicBezTo>
                <a:cubicBezTo>
                  <a:pt x="2431990" y="1566391"/>
                  <a:pt x="2609552" y="1647244"/>
                  <a:pt x="2801382" y="1661513"/>
                </a:cubicBezTo>
                <a:cubicBezTo>
                  <a:pt x="2871139" y="1680537"/>
                  <a:pt x="2945651" y="1688464"/>
                  <a:pt x="3021749" y="1685293"/>
                </a:cubicBezTo>
                <a:cubicBezTo>
                  <a:pt x="3443458" y="1667854"/>
                  <a:pt x="3771630" y="1304805"/>
                  <a:pt x="3754191" y="873585"/>
                </a:cubicBezTo>
                <a:cubicBezTo>
                  <a:pt x="3743093" y="650048"/>
                  <a:pt x="3644800" y="453463"/>
                  <a:pt x="3492605" y="317121"/>
                </a:cubicBezTo>
                <a:close/>
                <a:moveTo>
                  <a:pt x="2861626" y="50779"/>
                </a:moveTo>
                <a:cubicBezTo>
                  <a:pt x="3012237" y="52365"/>
                  <a:pt x="3151750" y="98340"/>
                  <a:pt x="3270652" y="177609"/>
                </a:cubicBezTo>
                <a:cubicBezTo>
                  <a:pt x="3173945" y="137975"/>
                  <a:pt x="3067725" y="117365"/>
                  <a:pt x="2958334" y="122121"/>
                </a:cubicBezTo>
                <a:cubicBezTo>
                  <a:pt x="2661869" y="134804"/>
                  <a:pt x="2412966" y="317121"/>
                  <a:pt x="2297234" y="573951"/>
                </a:cubicBezTo>
                <a:cubicBezTo>
                  <a:pt x="2263941" y="532731"/>
                  <a:pt x="2225892" y="496268"/>
                  <a:pt x="2183087" y="464560"/>
                </a:cubicBezTo>
                <a:cubicBezTo>
                  <a:pt x="2314673" y="206145"/>
                  <a:pt x="2576259" y="47609"/>
                  <a:pt x="2861626" y="50779"/>
                </a:cubicBezTo>
                <a:close/>
                <a:moveTo>
                  <a:pt x="2080038" y="402731"/>
                </a:moveTo>
                <a:cubicBezTo>
                  <a:pt x="1986501" y="356755"/>
                  <a:pt x="1881866" y="332975"/>
                  <a:pt x="1772476" y="337731"/>
                </a:cubicBezTo>
                <a:cubicBezTo>
                  <a:pt x="1582231" y="345658"/>
                  <a:pt x="1414182" y="437609"/>
                  <a:pt x="1301620" y="575536"/>
                </a:cubicBezTo>
                <a:cubicBezTo>
                  <a:pt x="1269913" y="512121"/>
                  <a:pt x="1222352" y="456633"/>
                  <a:pt x="1162108" y="412243"/>
                </a:cubicBezTo>
                <a:cubicBezTo>
                  <a:pt x="1285767" y="282243"/>
                  <a:pt x="1455401" y="207731"/>
                  <a:pt x="1631378" y="210901"/>
                </a:cubicBezTo>
                <a:cubicBezTo>
                  <a:pt x="1801012" y="210901"/>
                  <a:pt x="1961135" y="280658"/>
                  <a:pt x="2080038" y="402731"/>
                </a:cubicBezTo>
                <a:close/>
                <a:moveTo>
                  <a:pt x="206128" y="905292"/>
                </a:moveTo>
                <a:cubicBezTo>
                  <a:pt x="104664" y="816512"/>
                  <a:pt x="49176" y="697609"/>
                  <a:pt x="49176" y="573951"/>
                </a:cubicBezTo>
                <a:cubicBezTo>
                  <a:pt x="50762" y="450292"/>
                  <a:pt x="107835" y="332975"/>
                  <a:pt x="210884" y="245780"/>
                </a:cubicBezTo>
                <a:cubicBezTo>
                  <a:pt x="315519" y="156999"/>
                  <a:pt x="455032" y="109438"/>
                  <a:pt x="602471" y="111023"/>
                </a:cubicBezTo>
                <a:cubicBezTo>
                  <a:pt x="805399" y="112609"/>
                  <a:pt x="987717" y="209316"/>
                  <a:pt x="1081253" y="359926"/>
                </a:cubicBezTo>
                <a:cubicBezTo>
                  <a:pt x="990887" y="312365"/>
                  <a:pt x="884667" y="286999"/>
                  <a:pt x="770521" y="291755"/>
                </a:cubicBezTo>
                <a:cubicBezTo>
                  <a:pt x="462958" y="304438"/>
                  <a:pt x="223567" y="527975"/>
                  <a:pt x="233079" y="792731"/>
                </a:cubicBezTo>
                <a:cubicBezTo>
                  <a:pt x="234665" y="849805"/>
                  <a:pt x="250519" y="903707"/>
                  <a:pt x="272714" y="954439"/>
                </a:cubicBezTo>
                <a:cubicBezTo>
                  <a:pt x="250519" y="940170"/>
                  <a:pt x="226738" y="924317"/>
                  <a:pt x="206128" y="905292"/>
                </a:cubicBezTo>
                <a:close/>
                <a:moveTo>
                  <a:pt x="1062229" y="1185902"/>
                </a:moveTo>
                <a:cubicBezTo>
                  <a:pt x="1097107" y="1168464"/>
                  <a:pt x="1130400" y="1147854"/>
                  <a:pt x="1162108" y="1124073"/>
                </a:cubicBezTo>
                <a:cubicBezTo>
                  <a:pt x="1185888" y="1246146"/>
                  <a:pt x="1241376" y="1357122"/>
                  <a:pt x="1319059" y="1444317"/>
                </a:cubicBezTo>
                <a:cubicBezTo>
                  <a:pt x="1211254" y="1385659"/>
                  <a:pt x="1122473" y="1296878"/>
                  <a:pt x="1062229" y="1185902"/>
                </a:cubicBezTo>
                <a:close/>
                <a:moveTo>
                  <a:pt x="2324185" y="1390415"/>
                </a:moveTo>
                <a:cubicBezTo>
                  <a:pt x="2335283" y="1374561"/>
                  <a:pt x="2346380" y="1358708"/>
                  <a:pt x="2355893" y="1341269"/>
                </a:cubicBezTo>
                <a:cubicBezTo>
                  <a:pt x="2411381" y="1425293"/>
                  <a:pt x="2482723" y="1496635"/>
                  <a:pt x="2565162" y="1552122"/>
                </a:cubicBezTo>
                <a:cubicBezTo>
                  <a:pt x="2476381" y="1515659"/>
                  <a:pt x="2393942" y="1460171"/>
                  <a:pt x="2324185" y="1390415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5852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v</a:t>
            </a:r>
          </a:p>
        </p:txBody>
      </p:sp>
      <p:sp>
        <p:nvSpPr>
          <p:cNvPr id="675" name="รูปแบบอิสระ: รูปร่าง 674">
            <a:extLst>
              <a:ext uri="{FF2B5EF4-FFF2-40B4-BE49-F238E27FC236}">
                <a16:creationId xmlns:a16="http://schemas.microsoft.com/office/drawing/2014/main" id="{6AF11DB2-7687-4C85-897F-197CE07A69D6}"/>
              </a:ext>
            </a:extLst>
          </p:cNvPr>
          <p:cNvSpPr/>
          <p:nvPr/>
        </p:nvSpPr>
        <p:spPr>
          <a:xfrm>
            <a:off x="7501925" y="-1891312"/>
            <a:ext cx="3964836" cy="3473823"/>
          </a:xfrm>
          <a:custGeom>
            <a:avLst/>
            <a:gdLst>
              <a:gd name="connsiteX0" fmla="*/ 3226046 w 3964836"/>
              <a:gd name="connsiteY0" fmla="*/ 2684663 h 3473823"/>
              <a:gd name="connsiteX1" fmla="*/ 3809462 w 3964836"/>
              <a:gd name="connsiteY1" fmla="*/ 2229663 h 3473823"/>
              <a:gd name="connsiteX2" fmla="*/ 3763487 w 3964836"/>
              <a:gd name="connsiteY2" fmla="*/ 1681126 h 3473823"/>
              <a:gd name="connsiteX3" fmla="*/ 3863365 w 3964836"/>
              <a:gd name="connsiteY3" fmla="*/ 1552711 h 3473823"/>
              <a:gd name="connsiteX4" fmla="*/ 3944219 w 3964836"/>
              <a:gd name="connsiteY4" fmla="*/ 1419540 h 3473823"/>
              <a:gd name="connsiteX5" fmla="*/ 3628731 w 3964836"/>
              <a:gd name="connsiteY5" fmla="*/ 864662 h 3473823"/>
              <a:gd name="connsiteX6" fmla="*/ 3275192 w 3964836"/>
              <a:gd name="connsiteY6" fmla="*/ 867832 h 3473823"/>
              <a:gd name="connsiteX7" fmla="*/ 2636287 w 3964836"/>
              <a:gd name="connsiteY7" fmla="*/ 56124 h 3473823"/>
              <a:gd name="connsiteX8" fmla="*/ 2008480 w 3964836"/>
              <a:gd name="connsiteY8" fmla="*/ 49783 h 3473823"/>
              <a:gd name="connsiteX9" fmla="*/ 1913358 w 3964836"/>
              <a:gd name="connsiteY9" fmla="*/ 75149 h 3473823"/>
              <a:gd name="connsiteX10" fmla="*/ 1432990 w 3964836"/>
              <a:gd name="connsiteY10" fmla="*/ 504783 h 3473823"/>
              <a:gd name="connsiteX11" fmla="*/ 1413966 w 3964836"/>
              <a:gd name="connsiteY11" fmla="*/ 555515 h 3473823"/>
              <a:gd name="connsiteX12" fmla="*/ 1301404 w 3964836"/>
              <a:gd name="connsiteY12" fmla="*/ 517466 h 3473823"/>
              <a:gd name="connsiteX13" fmla="*/ 1271282 w 3964836"/>
              <a:gd name="connsiteY13" fmla="*/ 503198 h 3473823"/>
              <a:gd name="connsiteX14" fmla="*/ 672012 w 3964836"/>
              <a:gd name="connsiteY14" fmla="*/ 463564 h 3473823"/>
              <a:gd name="connsiteX15" fmla="*/ 256644 w 3964836"/>
              <a:gd name="connsiteY15" fmla="*/ 823442 h 3473823"/>
              <a:gd name="connsiteX16" fmla="*/ 421522 w 3964836"/>
              <a:gd name="connsiteY16" fmla="*/ 1590760 h 3473823"/>
              <a:gd name="connsiteX17" fmla="*/ 505548 w 3964836"/>
              <a:gd name="connsiteY17" fmla="*/ 1690638 h 3473823"/>
              <a:gd name="connsiteX18" fmla="*/ 67984 w 3964836"/>
              <a:gd name="connsiteY18" fmla="*/ 2112346 h 3473823"/>
              <a:gd name="connsiteX19" fmla="*/ 53717 w 3964836"/>
              <a:gd name="connsiteY19" fmla="*/ 2725883 h 3473823"/>
              <a:gd name="connsiteX20" fmla="*/ 450060 w 3964836"/>
              <a:gd name="connsiteY20" fmla="*/ 3155518 h 3473823"/>
              <a:gd name="connsiteX21" fmla="*/ 740182 w 3964836"/>
              <a:gd name="connsiteY21" fmla="*/ 3329908 h 3473823"/>
              <a:gd name="connsiteX22" fmla="*/ 760792 w 3964836"/>
              <a:gd name="connsiteY22" fmla="*/ 3336250 h 3473823"/>
              <a:gd name="connsiteX23" fmla="*/ 1564576 w 3964836"/>
              <a:gd name="connsiteY23" fmla="*/ 3153932 h 3473823"/>
              <a:gd name="connsiteX24" fmla="*/ 1868968 w 3964836"/>
              <a:gd name="connsiteY24" fmla="*/ 3372713 h 3473823"/>
              <a:gd name="connsiteX25" fmla="*/ 2257384 w 3964836"/>
              <a:gd name="connsiteY25" fmla="*/ 3448811 h 3473823"/>
              <a:gd name="connsiteX26" fmla="*/ 2766288 w 3964836"/>
              <a:gd name="connsiteY26" fmla="*/ 3418689 h 3473823"/>
              <a:gd name="connsiteX27" fmla="*/ 3146777 w 3964836"/>
              <a:gd name="connsiteY27" fmla="*/ 3036615 h 3473823"/>
              <a:gd name="connsiteX28" fmla="*/ 3162631 w 3964836"/>
              <a:gd name="connsiteY28" fmla="*/ 2700517 h 3473823"/>
              <a:gd name="connsiteX29" fmla="*/ 3207021 w 3964836"/>
              <a:gd name="connsiteY29" fmla="*/ 2684663 h 3473823"/>
              <a:gd name="connsiteX30" fmla="*/ 3226046 w 3964836"/>
              <a:gd name="connsiteY30" fmla="*/ 2684663 h 3473823"/>
              <a:gd name="connsiteX31" fmla="*/ 2176529 w 3964836"/>
              <a:gd name="connsiteY31" fmla="*/ 3393323 h 3473823"/>
              <a:gd name="connsiteX32" fmla="*/ 2025919 w 3964836"/>
              <a:gd name="connsiteY32" fmla="*/ 3325152 h 3473823"/>
              <a:gd name="connsiteX33" fmla="*/ 2041773 w 3964836"/>
              <a:gd name="connsiteY33" fmla="*/ 3333079 h 3473823"/>
              <a:gd name="connsiteX34" fmla="*/ 2379457 w 3964836"/>
              <a:gd name="connsiteY34" fmla="*/ 3404420 h 3473823"/>
              <a:gd name="connsiteX35" fmla="*/ 2258969 w 3964836"/>
              <a:gd name="connsiteY35" fmla="*/ 3418689 h 3473823"/>
              <a:gd name="connsiteX36" fmla="*/ 2176529 w 3964836"/>
              <a:gd name="connsiteY36" fmla="*/ 3393323 h 3473823"/>
              <a:gd name="connsiteX37" fmla="*/ 467498 w 3964836"/>
              <a:gd name="connsiteY37" fmla="*/ 3128566 h 3473823"/>
              <a:gd name="connsiteX38" fmla="*/ 223351 w 3964836"/>
              <a:gd name="connsiteY38" fmla="*/ 2527712 h 3473823"/>
              <a:gd name="connsiteX39" fmla="*/ 681523 w 3964836"/>
              <a:gd name="connsiteY39" fmla="*/ 3141249 h 3473823"/>
              <a:gd name="connsiteX40" fmla="*/ 897134 w 3964836"/>
              <a:gd name="connsiteY40" fmla="*/ 3198323 h 3473823"/>
              <a:gd name="connsiteX41" fmla="*/ 491279 w 3964836"/>
              <a:gd name="connsiteY41" fmla="*/ 3138079 h 3473823"/>
              <a:gd name="connsiteX42" fmla="*/ 467498 w 3964836"/>
              <a:gd name="connsiteY42" fmla="*/ 3128566 h 3473823"/>
              <a:gd name="connsiteX43" fmla="*/ 575303 w 3964836"/>
              <a:gd name="connsiteY43" fmla="*/ 1690638 h 3473823"/>
              <a:gd name="connsiteX44" fmla="*/ 568962 w 3964836"/>
              <a:gd name="connsiteY44" fmla="*/ 1674784 h 3473823"/>
              <a:gd name="connsiteX45" fmla="*/ 445303 w 3964836"/>
              <a:gd name="connsiteY45" fmla="*/ 1570150 h 3473823"/>
              <a:gd name="connsiteX46" fmla="*/ 350180 w 3964836"/>
              <a:gd name="connsiteY46" fmla="*/ 981979 h 3473823"/>
              <a:gd name="connsiteX47" fmla="*/ 608597 w 3964836"/>
              <a:gd name="connsiteY47" fmla="*/ 661735 h 3473823"/>
              <a:gd name="connsiteX48" fmla="*/ 454815 w 3964836"/>
              <a:gd name="connsiteY48" fmla="*/ 872588 h 3473823"/>
              <a:gd name="connsiteX49" fmla="*/ 743353 w 3964836"/>
              <a:gd name="connsiteY49" fmla="*/ 1708077 h 3473823"/>
              <a:gd name="connsiteX50" fmla="*/ 627620 w 3964836"/>
              <a:gd name="connsiteY50" fmla="*/ 1757223 h 3473823"/>
              <a:gd name="connsiteX51" fmla="*/ 561036 w 3964836"/>
              <a:gd name="connsiteY51" fmla="*/ 1703321 h 3473823"/>
              <a:gd name="connsiteX52" fmla="*/ 561036 w 3964836"/>
              <a:gd name="connsiteY52" fmla="*/ 1703321 h 3473823"/>
              <a:gd name="connsiteX53" fmla="*/ 575303 w 3964836"/>
              <a:gd name="connsiteY53" fmla="*/ 1690638 h 3473823"/>
              <a:gd name="connsiteX54" fmla="*/ 1520186 w 3964836"/>
              <a:gd name="connsiteY54" fmla="*/ 563442 h 3473823"/>
              <a:gd name="connsiteX55" fmla="*/ 1952992 w 3964836"/>
              <a:gd name="connsiteY55" fmla="*/ 108441 h 3473823"/>
              <a:gd name="connsiteX56" fmla="*/ 2017992 w 3964836"/>
              <a:gd name="connsiteY56" fmla="*/ 83075 h 3473823"/>
              <a:gd name="connsiteX57" fmla="*/ 2465067 w 3964836"/>
              <a:gd name="connsiteY57" fmla="*/ 100514 h 3473823"/>
              <a:gd name="connsiteX58" fmla="*/ 1605795 w 3964836"/>
              <a:gd name="connsiteY58" fmla="*/ 553930 h 3473823"/>
              <a:gd name="connsiteX59" fmla="*/ 1574088 w 3964836"/>
              <a:gd name="connsiteY59" fmla="*/ 644295 h 3473823"/>
              <a:gd name="connsiteX60" fmla="*/ 1507502 w 3964836"/>
              <a:gd name="connsiteY60" fmla="*/ 603076 h 3473823"/>
              <a:gd name="connsiteX61" fmla="*/ 1520186 w 3964836"/>
              <a:gd name="connsiteY61" fmla="*/ 563442 h 3473823"/>
              <a:gd name="connsiteX62" fmla="*/ 1604210 w 3964836"/>
              <a:gd name="connsiteY62" fmla="*/ 2892347 h 3473823"/>
              <a:gd name="connsiteX63" fmla="*/ 1654942 w 3964836"/>
              <a:gd name="connsiteY63" fmla="*/ 2998566 h 3473823"/>
              <a:gd name="connsiteX64" fmla="*/ 1566161 w 3964836"/>
              <a:gd name="connsiteY64" fmla="*/ 3109542 h 3473823"/>
              <a:gd name="connsiteX65" fmla="*/ 1496405 w 3964836"/>
              <a:gd name="connsiteY65" fmla="*/ 3011249 h 3473823"/>
              <a:gd name="connsiteX66" fmla="*/ 1604210 w 3964836"/>
              <a:gd name="connsiteY66" fmla="*/ 2892347 h 3473823"/>
              <a:gd name="connsiteX67" fmla="*/ 3264095 w 3964836"/>
              <a:gd name="connsiteY67" fmla="*/ 974052 h 3473823"/>
              <a:gd name="connsiteX68" fmla="*/ 3362387 w 3964836"/>
              <a:gd name="connsiteY68" fmla="*/ 977223 h 3473823"/>
              <a:gd name="connsiteX69" fmla="*/ 3264095 w 3964836"/>
              <a:gd name="connsiteY69" fmla="*/ 1001003 h 3473823"/>
              <a:gd name="connsiteX70" fmla="*/ 3264095 w 3964836"/>
              <a:gd name="connsiteY70" fmla="*/ 974052 h 3473823"/>
              <a:gd name="connsiteX71" fmla="*/ 3779341 w 3964836"/>
              <a:gd name="connsiteY71" fmla="*/ 2220151 h 3473823"/>
              <a:gd name="connsiteX72" fmla="*/ 3460681 w 3964836"/>
              <a:gd name="connsiteY72" fmla="*/ 2584785 h 3473823"/>
              <a:gd name="connsiteX73" fmla="*/ 3681048 w 3964836"/>
              <a:gd name="connsiteY73" fmla="*/ 2315273 h 3473823"/>
              <a:gd name="connsiteX74" fmla="*/ 3649340 w 3964836"/>
              <a:gd name="connsiteY74" fmla="*/ 1746126 h 3473823"/>
              <a:gd name="connsiteX75" fmla="*/ 3738121 w 3964836"/>
              <a:gd name="connsiteY75" fmla="*/ 1701736 h 3473823"/>
              <a:gd name="connsiteX76" fmla="*/ 3779341 w 3964836"/>
              <a:gd name="connsiteY76" fmla="*/ 2220151 h 3473823"/>
              <a:gd name="connsiteX77" fmla="*/ 3267265 w 3964836"/>
              <a:gd name="connsiteY77" fmla="*/ 909052 h 3473823"/>
              <a:gd name="connsiteX78" fmla="*/ 3619218 w 3964836"/>
              <a:gd name="connsiteY78" fmla="*/ 896369 h 3473823"/>
              <a:gd name="connsiteX79" fmla="*/ 3914098 w 3964836"/>
              <a:gd name="connsiteY79" fmla="*/ 1410028 h 3473823"/>
              <a:gd name="connsiteX80" fmla="*/ 3891902 w 3964836"/>
              <a:gd name="connsiteY80" fmla="*/ 1459174 h 3473823"/>
              <a:gd name="connsiteX81" fmla="*/ 3614462 w 3964836"/>
              <a:gd name="connsiteY81" fmla="*/ 1013686 h 3473823"/>
              <a:gd name="connsiteX82" fmla="*/ 3497144 w 3964836"/>
              <a:gd name="connsiteY82" fmla="*/ 978808 h 3473823"/>
              <a:gd name="connsiteX83" fmla="*/ 3265680 w 3964836"/>
              <a:gd name="connsiteY83" fmla="*/ 940759 h 3473823"/>
              <a:gd name="connsiteX84" fmla="*/ 3264095 w 3964836"/>
              <a:gd name="connsiteY84" fmla="*/ 909052 h 3473823"/>
              <a:gd name="connsiteX85" fmla="*/ 3267265 w 3964836"/>
              <a:gd name="connsiteY85" fmla="*/ 909052 h 3473823"/>
              <a:gd name="connsiteX86" fmla="*/ 2626775 w 3964836"/>
              <a:gd name="connsiteY86" fmla="*/ 89417 h 3473823"/>
              <a:gd name="connsiteX87" fmla="*/ 3199094 w 3964836"/>
              <a:gd name="connsiteY87" fmla="*/ 639539 h 3473823"/>
              <a:gd name="connsiteX88" fmla="*/ 2720312 w 3964836"/>
              <a:gd name="connsiteY88" fmla="*/ 170271 h 3473823"/>
              <a:gd name="connsiteX89" fmla="*/ 2675921 w 3964836"/>
              <a:gd name="connsiteY89" fmla="*/ 152832 h 3473823"/>
              <a:gd name="connsiteX90" fmla="*/ 2598239 w 3964836"/>
              <a:gd name="connsiteY90" fmla="*/ 114783 h 3473823"/>
              <a:gd name="connsiteX91" fmla="*/ 2301774 w 3964836"/>
              <a:gd name="connsiteY91" fmla="*/ 35514 h 3473823"/>
              <a:gd name="connsiteX92" fmla="*/ 2626775 w 3964836"/>
              <a:gd name="connsiteY92" fmla="*/ 89417 h 3473823"/>
              <a:gd name="connsiteX93" fmla="*/ 1742138 w 3964836"/>
              <a:gd name="connsiteY93" fmla="*/ 194051 h 3473823"/>
              <a:gd name="connsiteX94" fmla="*/ 1488478 w 3964836"/>
              <a:gd name="connsiteY94" fmla="*/ 550759 h 3473823"/>
              <a:gd name="connsiteX95" fmla="*/ 1477380 w 3964836"/>
              <a:gd name="connsiteY95" fmla="*/ 585637 h 3473823"/>
              <a:gd name="connsiteX96" fmla="*/ 1444087 w 3964836"/>
              <a:gd name="connsiteY96" fmla="*/ 569783 h 3473823"/>
              <a:gd name="connsiteX97" fmla="*/ 1463112 w 3964836"/>
              <a:gd name="connsiteY97" fmla="*/ 519051 h 3473823"/>
              <a:gd name="connsiteX98" fmla="*/ 1742138 w 3964836"/>
              <a:gd name="connsiteY98" fmla="*/ 194051 h 3473823"/>
              <a:gd name="connsiteX99" fmla="*/ 285180 w 3964836"/>
              <a:gd name="connsiteY99" fmla="*/ 837710 h 3473823"/>
              <a:gd name="connsiteX100" fmla="*/ 679938 w 3964836"/>
              <a:gd name="connsiteY100" fmla="*/ 495271 h 3473823"/>
              <a:gd name="connsiteX101" fmla="*/ 1136525 w 3964836"/>
              <a:gd name="connsiteY101" fmla="*/ 492100 h 3473823"/>
              <a:gd name="connsiteX102" fmla="*/ 814695 w 3964836"/>
              <a:gd name="connsiteY102" fmla="*/ 538076 h 3473823"/>
              <a:gd name="connsiteX103" fmla="*/ 320059 w 3964836"/>
              <a:gd name="connsiteY103" fmla="*/ 972467 h 3473823"/>
              <a:gd name="connsiteX104" fmla="*/ 326400 w 3964836"/>
              <a:gd name="connsiteY104" fmla="*/ 1413199 h 3473823"/>
              <a:gd name="connsiteX105" fmla="*/ 285180 w 3964836"/>
              <a:gd name="connsiteY105" fmla="*/ 837710 h 3473823"/>
              <a:gd name="connsiteX106" fmla="*/ 96521 w 3964836"/>
              <a:gd name="connsiteY106" fmla="*/ 2126614 h 3473823"/>
              <a:gd name="connsiteX107" fmla="*/ 529328 w 3964836"/>
              <a:gd name="connsiteY107" fmla="*/ 1717589 h 3473823"/>
              <a:gd name="connsiteX108" fmla="*/ 599084 w 3964836"/>
              <a:gd name="connsiteY108" fmla="*/ 1776248 h 3473823"/>
              <a:gd name="connsiteX109" fmla="*/ 282010 w 3964836"/>
              <a:gd name="connsiteY109" fmla="*/ 2134541 h 3473823"/>
              <a:gd name="connsiteX110" fmla="*/ 228107 w 3964836"/>
              <a:gd name="connsiteY110" fmla="*/ 2321614 h 3473823"/>
              <a:gd name="connsiteX111" fmla="*/ 373961 w 3964836"/>
              <a:gd name="connsiteY111" fmla="*/ 3077835 h 3473823"/>
              <a:gd name="connsiteX112" fmla="*/ 96521 w 3964836"/>
              <a:gd name="connsiteY112" fmla="*/ 2126614 h 3473823"/>
              <a:gd name="connsiteX113" fmla="*/ 749694 w 3964836"/>
              <a:gd name="connsiteY113" fmla="*/ 3301372 h 3473823"/>
              <a:gd name="connsiteX114" fmla="*/ 551523 w 3964836"/>
              <a:gd name="connsiteY114" fmla="*/ 3198323 h 3473823"/>
              <a:gd name="connsiteX115" fmla="*/ 559450 w 3964836"/>
              <a:gd name="connsiteY115" fmla="*/ 3201493 h 3473823"/>
              <a:gd name="connsiteX116" fmla="*/ 1035061 w 3964836"/>
              <a:gd name="connsiteY116" fmla="*/ 3204664 h 3473823"/>
              <a:gd name="connsiteX117" fmla="*/ 1471039 w 3964836"/>
              <a:gd name="connsiteY117" fmla="*/ 3031859 h 3473823"/>
              <a:gd name="connsiteX118" fmla="*/ 1542380 w 3964836"/>
              <a:gd name="connsiteY118" fmla="*/ 3131737 h 3473823"/>
              <a:gd name="connsiteX119" fmla="*/ 749694 w 3964836"/>
              <a:gd name="connsiteY119" fmla="*/ 3301372 h 3473823"/>
              <a:gd name="connsiteX120" fmla="*/ 1881650 w 3964836"/>
              <a:gd name="connsiteY120" fmla="*/ 3345762 h 3473823"/>
              <a:gd name="connsiteX121" fmla="*/ 1586771 w 3964836"/>
              <a:gd name="connsiteY121" fmla="*/ 3133322 h 3473823"/>
              <a:gd name="connsiteX122" fmla="*/ 1673966 w 3964836"/>
              <a:gd name="connsiteY122" fmla="*/ 3028688 h 3473823"/>
              <a:gd name="connsiteX123" fmla="*/ 1743723 w 3964836"/>
              <a:gd name="connsiteY123" fmla="*/ 3119054 h 3473823"/>
              <a:gd name="connsiteX124" fmla="*/ 2138481 w 3964836"/>
              <a:gd name="connsiteY124" fmla="*/ 3415518 h 3473823"/>
              <a:gd name="connsiteX125" fmla="*/ 1881650 w 3964836"/>
              <a:gd name="connsiteY125" fmla="*/ 3345762 h 3473823"/>
              <a:gd name="connsiteX126" fmla="*/ 3115070 w 3964836"/>
              <a:gd name="connsiteY126" fmla="*/ 3028688 h 3473823"/>
              <a:gd name="connsiteX127" fmla="*/ 2753605 w 3964836"/>
              <a:gd name="connsiteY127" fmla="*/ 3390152 h 3473823"/>
              <a:gd name="connsiteX128" fmla="*/ 2373116 w 3964836"/>
              <a:gd name="connsiteY128" fmla="*/ 3437713 h 3473823"/>
              <a:gd name="connsiteX129" fmla="*/ 2536409 w 3964836"/>
              <a:gd name="connsiteY129" fmla="*/ 3388567 h 3473823"/>
              <a:gd name="connsiteX130" fmla="*/ 2986655 w 3964836"/>
              <a:gd name="connsiteY130" fmla="*/ 3041371 h 3473823"/>
              <a:gd name="connsiteX131" fmla="*/ 3026289 w 3964836"/>
              <a:gd name="connsiteY131" fmla="*/ 2732224 h 3473823"/>
              <a:gd name="connsiteX132" fmla="*/ 3130923 w 3964836"/>
              <a:gd name="connsiteY132" fmla="*/ 2713200 h 3473823"/>
              <a:gd name="connsiteX133" fmla="*/ 3115070 w 3964836"/>
              <a:gd name="connsiteY133" fmla="*/ 3028688 h 3473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3964836" h="3473823">
                <a:moveTo>
                  <a:pt x="3226046" y="2684663"/>
                </a:moveTo>
                <a:cubicBezTo>
                  <a:pt x="3489217" y="2660883"/>
                  <a:pt x="3722267" y="2484907"/>
                  <a:pt x="3809462" y="2229663"/>
                </a:cubicBezTo>
                <a:cubicBezTo>
                  <a:pt x="3872877" y="2045760"/>
                  <a:pt x="3855439" y="1849175"/>
                  <a:pt x="3763487" y="1681126"/>
                </a:cubicBezTo>
                <a:cubicBezTo>
                  <a:pt x="3806291" y="1647833"/>
                  <a:pt x="3841170" y="1605028"/>
                  <a:pt x="3863365" y="1552711"/>
                </a:cubicBezTo>
                <a:cubicBezTo>
                  <a:pt x="3899829" y="1514662"/>
                  <a:pt x="3926780" y="1470272"/>
                  <a:pt x="3944219" y="1419540"/>
                </a:cubicBezTo>
                <a:cubicBezTo>
                  <a:pt x="4020317" y="1199174"/>
                  <a:pt x="3879219" y="950271"/>
                  <a:pt x="3628731" y="864662"/>
                </a:cubicBezTo>
                <a:cubicBezTo>
                  <a:pt x="3511413" y="823442"/>
                  <a:pt x="3384583" y="825027"/>
                  <a:pt x="3275192" y="867832"/>
                </a:cubicBezTo>
                <a:cubicBezTo>
                  <a:pt x="3260924" y="509539"/>
                  <a:pt x="3005679" y="184539"/>
                  <a:pt x="2636287" y="56124"/>
                </a:cubicBezTo>
                <a:cubicBezTo>
                  <a:pt x="2428604" y="-16803"/>
                  <a:pt x="2208237" y="-18388"/>
                  <a:pt x="2008480" y="49783"/>
                </a:cubicBezTo>
                <a:cubicBezTo>
                  <a:pt x="1976773" y="56124"/>
                  <a:pt x="1945065" y="65636"/>
                  <a:pt x="1913358" y="75149"/>
                </a:cubicBezTo>
                <a:cubicBezTo>
                  <a:pt x="1692991" y="149661"/>
                  <a:pt x="1521771" y="301856"/>
                  <a:pt x="1432990" y="504783"/>
                </a:cubicBezTo>
                <a:cubicBezTo>
                  <a:pt x="1426648" y="520637"/>
                  <a:pt x="1418722" y="538076"/>
                  <a:pt x="1413966" y="555515"/>
                </a:cubicBezTo>
                <a:cubicBezTo>
                  <a:pt x="1375916" y="539661"/>
                  <a:pt x="1339453" y="526978"/>
                  <a:pt x="1301404" y="517466"/>
                </a:cubicBezTo>
                <a:cubicBezTo>
                  <a:pt x="1291892" y="512710"/>
                  <a:pt x="1280794" y="507954"/>
                  <a:pt x="1271282" y="503198"/>
                </a:cubicBezTo>
                <a:cubicBezTo>
                  <a:pt x="1076282" y="417588"/>
                  <a:pt x="862256" y="403320"/>
                  <a:pt x="672012" y="463564"/>
                </a:cubicBezTo>
                <a:cubicBezTo>
                  <a:pt x="480181" y="523808"/>
                  <a:pt x="332742" y="652222"/>
                  <a:pt x="256644" y="823442"/>
                </a:cubicBezTo>
                <a:cubicBezTo>
                  <a:pt x="144082" y="1078686"/>
                  <a:pt x="213839" y="1375150"/>
                  <a:pt x="421522" y="1590760"/>
                </a:cubicBezTo>
                <a:cubicBezTo>
                  <a:pt x="446889" y="1625638"/>
                  <a:pt x="473840" y="1658931"/>
                  <a:pt x="505548" y="1690638"/>
                </a:cubicBezTo>
                <a:cubicBezTo>
                  <a:pt x="310546" y="1768321"/>
                  <a:pt x="153595" y="1918931"/>
                  <a:pt x="67984" y="2112346"/>
                </a:cubicBezTo>
                <a:cubicBezTo>
                  <a:pt x="-17625" y="2308931"/>
                  <a:pt x="-22382" y="2526127"/>
                  <a:pt x="53717" y="2725883"/>
                </a:cubicBezTo>
                <a:cubicBezTo>
                  <a:pt x="128228" y="2916127"/>
                  <a:pt x="267742" y="3068322"/>
                  <a:pt x="450060" y="3155518"/>
                </a:cubicBezTo>
                <a:cubicBezTo>
                  <a:pt x="530913" y="3231615"/>
                  <a:pt x="629206" y="3291859"/>
                  <a:pt x="740182" y="3329908"/>
                </a:cubicBezTo>
                <a:cubicBezTo>
                  <a:pt x="746523" y="3331493"/>
                  <a:pt x="754450" y="3334664"/>
                  <a:pt x="760792" y="3336250"/>
                </a:cubicBezTo>
                <a:cubicBezTo>
                  <a:pt x="1047744" y="3428201"/>
                  <a:pt x="1353722" y="3353688"/>
                  <a:pt x="1564576" y="3153932"/>
                </a:cubicBezTo>
                <a:cubicBezTo>
                  <a:pt x="1647015" y="3245884"/>
                  <a:pt x="1750065" y="3320396"/>
                  <a:pt x="1868968" y="3372713"/>
                </a:cubicBezTo>
                <a:cubicBezTo>
                  <a:pt x="1997382" y="3429786"/>
                  <a:pt x="2130554" y="3453567"/>
                  <a:pt x="2257384" y="3448811"/>
                </a:cubicBezTo>
                <a:cubicBezTo>
                  <a:pt x="2431775" y="3490030"/>
                  <a:pt x="2609336" y="3480518"/>
                  <a:pt x="2766288" y="3418689"/>
                </a:cubicBezTo>
                <a:cubicBezTo>
                  <a:pt x="2951777" y="3345762"/>
                  <a:pt x="3086533" y="3211005"/>
                  <a:pt x="3146777" y="3036615"/>
                </a:cubicBezTo>
                <a:cubicBezTo>
                  <a:pt x="3183240" y="2930395"/>
                  <a:pt x="3189582" y="2814664"/>
                  <a:pt x="3162631" y="2700517"/>
                </a:cubicBezTo>
                <a:cubicBezTo>
                  <a:pt x="3176900" y="2695761"/>
                  <a:pt x="3191167" y="2691005"/>
                  <a:pt x="3207021" y="2684663"/>
                </a:cubicBezTo>
                <a:cubicBezTo>
                  <a:pt x="3213363" y="2686249"/>
                  <a:pt x="3219704" y="2686249"/>
                  <a:pt x="3226046" y="2684663"/>
                </a:cubicBezTo>
                <a:close/>
                <a:moveTo>
                  <a:pt x="2176529" y="3393323"/>
                </a:moveTo>
                <a:cubicBezTo>
                  <a:pt x="2124212" y="3374298"/>
                  <a:pt x="2073480" y="3352103"/>
                  <a:pt x="2025919" y="3325152"/>
                </a:cubicBezTo>
                <a:cubicBezTo>
                  <a:pt x="2030675" y="3328323"/>
                  <a:pt x="2037017" y="3329908"/>
                  <a:pt x="2041773" y="3333079"/>
                </a:cubicBezTo>
                <a:cubicBezTo>
                  <a:pt x="2152749" y="3380640"/>
                  <a:pt x="2268481" y="3404420"/>
                  <a:pt x="2379457" y="3404420"/>
                </a:cubicBezTo>
                <a:cubicBezTo>
                  <a:pt x="2339822" y="3412347"/>
                  <a:pt x="2300188" y="3417103"/>
                  <a:pt x="2258969" y="3418689"/>
                </a:cubicBezTo>
                <a:cubicBezTo>
                  <a:pt x="2232017" y="3410762"/>
                  <a:pt x="2205066" y="3402835"/>
                  <a:pt x="2176529" y="3393323"/>
                </a:cubicBezTo>
                <a:close/>
                <a:moveTo>
                  <a:pt x="467498" y="3128566"/>
                </a:moveTo>
                <a:cubicBezTo>
                  <a:pt x="305790" y="2974786"/>
                  <a:pt x="213839" y="2754420"/>
                  <a:pt x="223351" y="2527712"/>
                </a:cubicBezTo>
                <a:cubicBezTo>
                  <a:pt x="255058" y="2789298"/>
                  <a:pt x="421522" y="3028688"/>
                  <a:pt x="681523" y="3141249"/>
                </a:cubicBezTo>
                <a:cubicBezTo>
                  <a:pt x="751280" y="3171371"/>
                  <a:pt x="824207" y="3190396"/>
                  <a:pt x="897134" y="3198323"/>
                </a:cubicBezTo>
                <a:cubicBezTo>
                  <a:pt x="762377" y="3215762"/>
                  <a:pt x="622865" y="3196737"/>
                  <a:pt x="491279" y="3138079"/>
                </a:cubicBezTo>
                <a:cubicBezTo>
                  <a:pt x="481767" y="3136493"/>
                  <a:pt x="475425" y="3133322"/>
                  <a:pt x="467498" y="3128566"/>
                </a:cubicBezTo>
                <a:close/>
                <a:moveTo>
                  <a:pt x="575303" y="1690638"/>
                </a:moveTo>
                <a:cubicBezTo>
                  <a:pt x="576889" y="1684297"/>
                  <a:pt x="573718" y="1677955"/>
                  <a:pt x="568962" y="1674784"/>
                </a:cubicBezTo>
                <a:cubicBezTo>
                  <a:pt x="522986" y="1643077"/>
                  <a:pt x="481767" y="1608199"/>
                  <a:pt x="445303" y="1570150"/>
                </a:cubicBezTo>
                <a:cubicBezTo>
                  <a:pt x="321644" y="1394174"/>
                  <a:pt x="282010" y="1180150"/>
                  <a:pt x="350180" y="981979"/>
                </a:cubicBezTo>
                <a:cubicBezTo>
                  <a:pt x="397741" y="845637"/>
                  <a:pt x="489694" y="736247"/>
                  <a:pt x="608597" y="661735"/>
                </a:cubicBezTo>
                <a:cubicBezTo>
                  <a:pt x="543596" y="718808"/>
                  <a:pt x="491279" y="790149"/>
                  <a:pt x="454815" y="872588"/>
                </a:cubicBezTo>
                <a:cubicBezTo>
                  <a:pt x="327986" y="1165881"/>
                  <a:pt x="456400" y="1511491"/>
                  <a:pt x="743353" y="1708077"/>
                </a:cubicBezTo>
                <a:cubicBezTo>
                  <a:pt x="703719" y="1720760"/>
                  <a:pt x="665670" y="1738199"/>
                  <a:pt x="627620" y="1757223"/>
                </a:cubicBezTo>
                <a:cubicBezTo>
                  <a:pt x="603840" y="1739784"/>
                  <a:pt x="583230" y="1722345"/>
                  <a:pt x="561036" y="1703321"/>
                </a:cubicBezTo>
                <a:cubicBezTo>
                  <a:pt x="561036" y="1703321"/>
                  <a:pt x="561036" y="1703321"/>
                  <a:pt x="561036" y="1703321"/>
                </a:cubicBezTo>
                <a:cubicBezTo>
                  <a:pt x="570547" y="1703321"/>
                  <a:pt x="573718" y="1696980"/>
                  <a:pt x="575303" y="1690638"/>
                </a:cubicBezTo>
                <a:close/>
                <a:moveTo>
                  <a:pt x="1520186" y="563442"/>
                </a:moveTo>
                <a:cubicBezTo>
                  <a:pt x="1591527" y="358929"/>
                  <a:pt x="1745308" y="197222"/>
                  <a:pt x="1952992" y="108441"/>
                </a:cubicBezTo>
                <a:cubicBezTo>
                  <a:pt x="1973602" y="98929"/>
                  <a:pt x="1995797" y="91002"/>
                  <a:pt x="2017992" y="83075"/>
                </a:cubicBezTo>
                <a:cubicBezTo>
                  <a:pt x="2163846" y="51368"/>
                  <a:pt x="2317628" y="57709"/>
                  <a:pt x="2465067" y="100514"/>
                </a:cubicBezTo>
                <a:cubicBezTo>
                  <a:pt x="2100432" y="54539"/>
                  <a:pt x="1746894" y="228929"/>
                  <a:pt x="1605795" y="553930"/>
                </a:cubicBezTo>
                <a:cubicBezTo>
                  <a:pt x="1593112" y="584052"/>
                  <a:pt x="1582015" y="614173"/>
                  <a:pt x="1574088" y="644295"/>
                </a:cubicBezTo>
                <a:cubicBezTo>
                  <a:pt x="1553478" y="630027"/>
                  <a:pt x="1531283" y="615759"/>
                  <a:pt x="1507502" y="603076"/>
                </a:cubicBezTo>
                <a:cubicBezTo>
                  <a:pt x="1510673" y="588808"/>
                  <a:pt x="1515429" y="576125"/>
                  <a:pt x="1520186" y="563442"/>
                </a:cubicBezTo>
                <a:close/>
                <a:moveTo>
                  <a:pt x="1604210" y="2892347"/>
                </a:moveTo>
                <a:cubicBezTo>
                  <a:pt x="1618478" y="2928810"/>
                  <a:pt x="1635918" y="2963688"/>
                  <a:pt x="1654942" y="2998566"/>
                </a:cubicBezTo>
                <a:cubicBezTo>
                  <a:pt x="1627991" y="3038200"/>
                  <a:pt x="1597868" y="3076249"/>
                  <a:pt x="1566161" y="3109542"/>
                </a:cubicBezTo>
                <a:cubicBezTo>
                  <a:pt x="1540795" y="3077835"/>
                  <a:pt x="1517015" y="3044542"/>
                  <a:pt x="1496405" y="3011249"/>
                </a:cubicBezTo>
                <a:cubicBezTo>
                  <a:pt x="1536039" y="2974786"/>
                  <a:pt x="1572503" y="2935152"/>
                  <a:pt x="1604210" y="2892347"/>
                </a:cubicBezTo>
                <a:close/>
                <a:moveTo>
                  <a:pt x="3264095" y="974052"/>
                </a:moveTo>
                <a:cubicBezTo>
                  <a:pt x="3297387" y="972467"/>
                  <a:pt x="3329095" y="972467"/>
                  <a:pt x="3362387" y="977223"/>
                </a:cubicBezTo>
                <a:cubicBezTo>
                  <a:pt x="3327510" y="981979"/>
                  <a:pt x="3294216" y="988320"/>
                  <a:pt x="3264095" y="1001003"/>
                </a:cubicBezTo>
                <a:cubicBezTo>
                  <a:pt x="3264095" y="991491"/>
                  <a:pt x="3264095" y="983564"/>
                  <a:pt x="3264095" y="974052"/>
                </a:cubicBezTo>
                <a:close/>
                <a:moveTo>
                  <a:pt x="3779341" y="2220151"/>
                </a:moveTo>
                <a:cubicBezTo>
                  <a:pt x="3723853" y="2381858"/>
                  <a:pt x="3606535" y="2510273"/>
                  <a:pt x="3460681" y="2584785"/>
                </a:cubicBezTo>
                <a:cubicBezTo>
                  <a:pt x="3554218" y="2519785"/>
                  <a:pt x="3631901" y="2427834"/>
                  <a:pt x="3681048" y="2315273"/>
                </a:cubicBezTo>
                <a:cubicBezTo>
                  <a:pt x="3763487" y="2123443"/>
                  <a:pt x="3744463" y="1914175"/>
                  <a:pt x="3649340" y="1746126"/>
                </a:cubicBezTo>
                <a:cubicBezTo>
                  <a:pt x="3681048" y="1735028"/>
                  <a:pt x="3711169" y="1720760"/>
                  <a:pt x="3738121" y="1701736"/>
                </a:cubicBezTo>
                <a:cubicBezTo>
                  <a:pt x="3823731" y="1860272"/>
                  <a:pt x="3839585" y="2045760"/>
                  <a:pt x="3779341" y="2220151"/>
                </a:cubicBezTo>
                <a:close/>
                <a:moveTo>
                  <a:pt x="3267265" y="909052"/>
                </a:moveTo>
                <a:cubicBezTo>
                  <a:pt x="3373485" y="859905"/>
                  <a:pt x="3501901" y="855149"/>
                  <a:pt x="3619218" y="896369"/>
                </a:cubicBezTo>
                <a:cubicBezTo>
                  <a:pt x="3852268" y="977223"/>
                  <a:pt x="3983853" y="1207101"/>
                  <a:pt x="3914098" y="1410028"/>
                </a:cubicBezTo>
                <a:cubicBezTo>
                  <a:pt x="3907756" y="1427467"/>
                  <a:pt x="3899829" y="1443321"/>
                  <a:pt x="3891902" y="1459174"/>
                </a:cubicBezTo>
                <a:cubicBezTo>
                  <a:pt x="3917268" y="1283199"/>
                  <a:pt x="3806291" y="1097711"/>
                  <a:pt x="3614462" y="1013686"/>
                </a:cubicBezTo>
                <a:cubicBezTo>
                  <a:pt x="3574828" y="996247"/>
                  <a:pt x="3535193" y="986735"/>
                  <a:pt x="3497144" y="978808"/>
                </a:cubicBezTo>
                <a:cubicBezTo>
                  <a:pt x="3422632" y="948686"/>
                  <a:pt x="3343364" y="934418"/>
                  <a:pt x="3265680" y="940759"/>
                </a:cubicBezTo>
                <a:cubicBezTo>
                  <a:pt x="3265680" y="929662"/>
                  <a:pt x="3264095" y="918564"/>
                  <a:pt x="3264095" y="909052"/>
                </a:cubicBezTo>
                <a:cubicBezTo>
                  <a:pt x="3264095" y="909052"/>
                  <a:pt x="3265680" y="909052"/>
                  <a:pt x="3267265" y="909052"/>
                </a:cubicBezTo>
                <a:close/>
                <a:moveTo>
                  <a:pt x="2626775" y="89417"/>
                </a:moveTo>
                <a:cubicBezTo>
                  <a:pt x="2902629" y="184539"/>
                  <a:pt x="3110314" y="392222"/>
                  <a:pt x="3199094" y="639539"/>
                </a:cubicBezTo>
                <a:cubicBezTo>
                  <a:pt x="3113485" y="439783"/>
                  <a:pt x="2947021" y="266978"/>
                  <a:pt x="2720312" y="170271"/>
                </a:cubicBezTo>
                <a:cubicBezTo>
                  <a:pt x="2706044" y="163929"/>
                  <a:pt x="2690190" y="157588"/>
                  <a:pt x="2675921" y="152832"/>
                </a:cubicBezTo>
                <a:cubicBezTo>
                  <a:pt x="2650556" y="138563"/>
                  <a:pt x="2625189" y="125880"/>
                  <a:pt x="2598239" y="114783"/>
                </a:cubicBezTo>
                <a:cubicBezTo>
                  <a:pt x="2503116" y="71978"/>
                  <a:pt x="2403237" y="46612"/>
                  <a:pt x="2301774" y="35514"/>
                </a:cubicBezTo>
                <a:cubicBezTo>
                  <a:pt x="2409579" y="33929"/>
                  <a:pt x="2518970" y="51368"/>
                  <a:pt x="2626775" y="89417"/>
                </a:cubicBezTo>
                <a:close/>
                <a:moveTo>
                  <a:pt x="1742138" y="194051"/>
                </a:moveTo>
                <a:cubicBezTo>
                  <a:pt x="1624820" y="287588"/>
                  <a:pt x="1537624" y="409661"/>
                  <a:pt x="1488478" y="550759"/>
                </a:cubicBezTo>
                <a:cubicBezTo>
                  <a:pt x="1485307" y="561856"/>
                  <a:pt x="1480551" y="572954"/>
                  <a:pt x="1477380" y="585637"/>
                </a:cubicBezTo>
                <a:cubicBezTo>
                  <a:pt x="1466283" y="579295"/>
                  <a:pt x="1455185" y="574539"/>
                  <a:pt x="1444087" y="569783"/>
                </a:cubicBezTo>
                <a:cubicBezTo>
                  <a:pt x="1450429" y="552344"/>
                  <a:pt x="1456771" y="534905"/>
                  <a:pt x="1463112" y="519051"/>
                </a:cubicBezTo>
                <a:cubicBezTo>
                  <a:pt x="1521771" y="385881"/>
                  <a:pt x="1618478" y="273319"/>
                  <a:pt x="1742138" y="194051"/>
                </a:cubicBezTo>
                <a:close/>
                <a:moveTo>
                  <a:pt x="285180" y="837710"/>
                </a:moveTo>
                <a:cubicBezTo>
                  <a:pt x="356522" y="674417"/>
                  <a:pt x="497621" y="552344"/>
                  <a:pt x="679938" y="495271"/>
                </a:cubicBezTo>
                <a:cubicBezTo>
                  <a:pt x="825792" y="449295"/>
                  <a:pt x="984329" y="449295"/>
                  <a:pt x="1136525" y="492100"/>
                </a:cubicBezTo>
                <a:cubicBezTo>
                  <a:pt x="1023963" y="485759"/>
                  <a:pt x="914573" y="501612"/>
                  <a:pt x="814695" y="538076"/>
                </a:cubicBezTo>
                <a:cubicBezTo>
                  <a:pt x="586401" y="596734"/>
                  <a:pt x="396156" y="752100"/>
                  <a:pt x="320059" y="972467"/>
                </a:cubicBezTo>
                <a:cubicBezTo>
                  <a:pt x="269327" y="1118320"/>
                  <a:pt x="274083" y="1270516"/>
                  <a:pt x="326400" y="1413199"/>
                </a:cubicBezTo>
                <a:cubicBezTo>
                  <a:pt x="221766" y="1232467"/>
                  <a:pt x="202741" y="1023198"/>
                  <a:pt x="285180" y="837710"/>
                </a:cubicBezTo>
                <a:close/>
                <a:moveTo>
                  <a:pt x="96521" y="2126614"/>
                </a:moveTo>
                <a:cubicBezTo>
                  <a:pt x="180546" y="1937955"/>
                  <a:pt x="335913" y="1790516"/>
                  <a:pt x="529328" y="1717589"/>
                </a:cubicBezTo>
                <a:cubicBezTo>
                  <a:pt x="551523" y="1738199"/>
                  <a:pt x="573718" y="1757223"/>
                  <a:pt x="599084" y="1776248"/>
                </a:cubicBezTo>
                <a:cubicBezTo>
                  <a:pt x="462742" y="1855516"/>
                  <a:pt x="348595" y="1977590"/>
                  <a:pt x="282010" y="2134541"/>
                </a:cubicBezTo>
                <a:cubicBezTo>
                  <a:pt x="255058" y="2194785"/>
                  <a:pt x="237619" y="2258200"/>
                  <a:pt x="228107" y="2321614"/>
                </a:cubicBezTo>
                <a:cubicBezTo>
                  <a:pt x="144082" y="2591127"/>
                  <a:pt x="207497" y="2871737"/>
                  <a:pt x="373961" y="3077835"/>
                </a:cubicBezTo>
                <a:cubicBezTo>
                  <a:pt x="67984" y="2873322"/>
                  <a:pt x="-57260" y="2472224"/>
                  <a:pt x="96521" y="2126614"/>
                </a:cubicBezTo>
                <a:close/>
                <a:moveTo>
                  <a:pt x="749694" y="3301372"/>
                </a:moveTo>
                <a:cubicBezTo>
                  <a:pt x="676768" y="3276006"/>
                  <a:pt x="610182" y="3241128"/>
                  <a:pt x="551523" y="3198323"/>
                </a:cubicBezTo>
                <a:cubicBezTo>
                  <a:pt x="554694" y="3199908"/>
                  <a:pt x="556279" y="3199908"/>
                  <a:pt x="559450" y="3201493"/>
                </a:cubicBezTo>
                <a:cubicBezTo>
                  <a:pt x="717987" y="3252225"/>
                  <a:pt x="882866" y="3250640"/>
                  <a:pt x="1035061" y="3204664"/>
                </a:cubicBezTo>
                <a:cubicBezTo>
                  <a:pt x="1195184" y="3193567"/>
                  <a:pt x="1347380" y="3133322"/>
                  <a:pt x="1471039" y="3031859"/>
                </a:cubicBezTo>
                <a:cubicBezTo>
                  <a:pt x="1491648" y="3066737"/>
                  <a:pt x="1515429" y="3100030"/>
                  <a:pt x="1542380" y="3131737"/>
                </a:cubicBezTo>
                <a:cubicBezTo>
                  <a:pt x="1334697" y="3328323"/>
                  <a:pt x="1031890" y="3399664"/>
                  <a:pt x="749694" y="3301372"/>
                </a:cubicBezTo>
                <a:close/>
                <a:moveTo>
                  <a:pt x="1881650" y="3345762"/>
                </a:moveTo>
                <a:cubicBezTo>
                  <a:pt x="1767503" y="3295030"/>
                  <a:pt x="1666039" y="3222103"/>
                  <a:pt x="1586771" y="3133322"/>
                </a:cubicBezTo>
                <a:cubicBezTo>
                  <a:pt x="1618478" y="3101615"/>
                  <a:pt x="1647015" y="3066737"/>
                  <a:pt x="1673966" y="3028688"/>
                </a:cubicBezTo>
                <a:cubicBezTo>
                  <a:pt x="1694577" y="3060395"/>
                  <a:pt x="1716771" y="3090518"/>
                  <a:pt x="1743723" y="3119054"/>
                </a:cubicBezTo>
                <a:cubicBezTo>
                  <a:pt x="1838845" y="3249054"/>
                  <a:pt x="1976773" y="3353688"/>
                  <a:pt x="2138481" y="3415518"/>
                </a:cubicBezTo>
                <a:cubicBezTo>
                  <a:pt x="2052870" y="3404420"/>
                  <a:pt x="1965675" y="3382225"/>
                  <a:pt x="1881650" y="3345762"/>
                </a:cubicBezTo>
                <a:close/>
                <a:moveTo>
                  <a:pt x="3115070" y="3028688"/>
                </a:moveTo>
                <a:cubicBezTo>
                  <a:pt x="3057997" y="3193567"/>
                  <a:pt x="2929581" y="3321981"/>
                  <a:pt x="2753605" y="3390152"/>
                </a:cubicBezTo>
                <a:cubicBezTo>
                  <a:pt x="2634702" y="3436128"/>
                  <a:pt x="2504701" y="3451981"/>
                  <a:pt x="2373116" y="3437713"/>
                </a:cubicBezTo>
                <a:cubicBezTo>
                  <a:pt x="2430189" y="3426615"/>
                  <a:pt x="2485677" y="3410762"/>
                  <a:pt x="2536409" y="3388567"/>
                </a:cubicBezTo>
                <a:cubicBezTo>
                  <a:pt x="2737751" y="3347347"/>
                  <a:pt x="2907386" y="3225274"/>
                  <a:pt x="2986655" y="3041371"/>
                </a:cubicBezTo>
                <a:cubicBezTo>
                  <a:pt x="3029459" y="2941493"/>
                  <a:pt x="3040557" y="2835273"/>
                  <a:pt x="3026289" y="2732224"/>
                </a:cubicBezTo>
                <a:cubicBezTo>
                  <a:pt x="3061167" y="2729054"/>
                  <a:pt x="3097631" y="2722712"/>
                  <a:pt x="3130923" y="2713200"/>
                </a:cubicBezTo>
                <a:cubicBezTo>
                  <a:pt x="3154704" y="2819420"/>
                  <a:pt x="3149948" y="2927225"/>
                  <a:pt x="3115070" y="3028688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58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97" name="ตัวแทนข้อความ 9">
            <a:extLst>
              <a:ext uri="{FF2B5EF4-FFF2-40B4-BE49-F238E27FC236}">
                <a16:creationId xmlns:a16="http://schemas.microsoft.com/office/drawing/2014/main" id="{8D0A05E9-ABD2-4DFC-AC24-2722807465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47334" y="401917"/>
            <a:ext cx="4346171" cy="818831"/>
          </a:xfrm>
        </p:spPr>
        <p:txBody>
          <a:bodyPr>
            <a:noAutofit/>
          </a:bodyPr>
          <a:lstStyle>
            <a:lvl1pPr marL="0" indent="0" algn="ctr"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Rainy Season</a:t>
            </a:r>
          </a:p>
        </p:txBody>
      </p:sp>
      <p:sp>
        <p:nvSpPr>
          <p:cNvPr id="1298" name="ตัวแทนข้อความ 9">
            <a:extLst>
              <a:ext uri="{FF2B5EF4-FFF2-40B4-BE49-F238E27FC236}">
                <a16:creationId xmlns:a16="http://schemas.microsoft.com/office/drawing/2014/main" id="{8E3F7E99-11FC-4093-93FE-7C183DBF78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47396" y="3535438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1299" name="ตัวแทนข้อความ 9">
            <a:extLst>
              <a:ext uri="{FF2B5EF4-FFF2-40B4-BE49-F238E27FC236}">
                <a16:creationId xmlns:a16="http://schemas.microsoft.com/office/drawing/2014/main" id="{B70A359A-D708-4E1A-9E55-BEE2180D42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47396" y="3851329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1301" name="ตัวแทนรูปภาพ 1300">
            <a:extLst>
              <a:ext uri="{FF2B5EF4-FFF2-40B4-BE49-F238E27FC236}">
                <a16:creationId xmlns:a16="http://schemas.microsoft.com/office/drawing/2014/main" id="{B522795E-AAC9-4B5F-AAA8-884636C581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03320" y="1536640"/>
            <a:ext cx="1737360" cy="173837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302" name="ตัวแทนข้อความ 9">
            <a:extLst>
              <a:ext uri="{FF2B5EF4-FFF2-40B4-BE49-F238E27FC236}">
                <a16:creationId xmlns:a16="http://schemas.microsoft.com/office/drawing/2014/main" id="{78D397FD-885B-479A-8AAC-037AA660C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85904" y="3535438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1303" name="ตัวแทนข้อความ 9">
            <a:extLst>
              <a:ext uri="{FF2B5EF4-FFF2-40B4-BE49-F238E27FC236}">
                <a16:creationId xmlns:a16="http://schemas.microsoft.com/office/drawing/2014/main" id="{80A1396A-9C8F-4A73-8D3B-38052B95F2D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5904" y="3851329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1304" name="ตัวแทนรูปภาพ 1300">
            <a:extLst>
              <a:ext uri="{FF2B5EF4-FFF2-40B4-BE49-F238E27FC236}">
                <a16:creationId xmlns:a16="http://schemas.microsoft.com/office/drawing/2014/main" id="{F5BA1FD7-1B8B-47A6-AFCB-E703089A5EC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41828" y="1536640"/>
            <a:ext cx="1737360" cy="173837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305" name="ตัวแทนข้อความ 9">
            <a:extLst>
              <a:ext uri="{FF2B5EF4-FFF2-40B4-BE49-F238E27FC236}">
                <a16:creationId xmlns:a16="http://schemas.microsoft.com/office/drawing/2014/main" id="{25E9A55B-D76C-4CF2-8160-662B9CA16A6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04542" y="3535438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1306" name="ตัวแทนข้อความ 9">
            <a:extLst>
              <a:ext uri="{FF2B5EF4-FFF2-40B4-BE49-F238E27FC236}">
                <a16:creationId xmlns:a16="http://schemas.microsoft.com/office/drawing/2014/main" id="{E46688AE-FD45-4853-A632-D439CF8D632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04542" y="3851329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1307" name="ตัวแทนรูปภาพ 1300">
            <a:extLst>
              <a:ext uri="{FF2B5EF4-FFF2-40B4-BE49-F238E27FC236}">
                <a16:creationId xmlns:a16="http://schemas.microsoft.com/office/drawing/2014/main" id="{8ADAD6B6-E714-4BC2-8033-D1234D8AA1C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360466" y="1536640"/>
            <a:ext cx="1737360" cy="173837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รูปภาพ 669">
            <a:extLst>
              <a:ext uri="{FF2B5EF4-FFF2-40B4-BE49-F238E27FC236}">
                <a16:creationId xmlns:a16="http://schemas.microsoft.com/office/drawing/2014/main" id="{A7DEE796-76EB-45CA-89E7-A0E5C7F6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9" name="รูปแบบอิสระ: รูปร่าง 8">
            <a:extLst>
              <a:ext uri="{FF2B5EF4-FFF2-40B4-BE49-F238E27FC236}">
                <a16:creationId xmlns:a16="http://schemas.microsoft.com/office/drawing/2014/main" id="{788B832D-3E6E-48CA-AD99-6153EB4237BC}"/>
              </a:ext>
            </a:extLst>
          </p:cNvPr>
          <p:cNvSpPr/>
          <p:nvPr/>
        </p:nvSpPr>
        <p:spPr>
          <a:xfrm>
            <a:off x="8814412" y="2123651"/>
            <a:ext cx="101433" cy="193202"/>
          </a:xfrm>
          <a:custGeom>
            <a:avLst/>
            <a:gdLst>
              <a:gd name="connsiteX0" fmla="*/ 91931 w 101433"/>
              <a:gd name="connsiteY0" fmla="*/ 71263 h 193202"/>
              <a:gd name="connsiteX1" fmla="*/ 76095 w 101433"/>
              <a:gd name="connsiteY1" fmla="*/ 14253 h 193202"/>
              <a:gd name="connsiteX2" fmla="*/ 65009 w 101433"/>
              <a:gd name="connsiteY2" fmla="*/ 30089 h 193202"/>
              <a:gd name="connsiteX3" fmla="*/ 55508 w 101433"/>
              <a:gd name="connsiteY3" fmla="*/ 4751 h 193202"/>
              <a:gd name="connsiteX4" fmla="*/ 44422 w 101433"/>
              <a:gd name="connsiteY4" fmla="*/ 30089 h 193202"/>
              <a:gd name="connsiteX5" fmla="*/ 28586 w 101433"/>
              <a:gd name="connsiteY5" fmla="*/ 0 h 193202"/>
              <a:gd name="connsiteX6" fmla="*/ 28586 w 101433"/>
              <a:gd name="connsiteY6" fmla="*/ 0 h 193202"/>
              <a:gd name="connsiteX7" fmla="*/ 81 w 101433"/>
              <a:gd name="connsiteY7" fmla="*/ 134609 h 193202"/>
              <a:gd name="connsiteX8" fmla="*/ 34921 w 101433"/>
              <a:gd name="connsiteY8" fmla="*/ 178950 h 193202"/>
              <a:gd name="connsiteX9" fmla="*/ 60258 w 101433"/>
              <a:gd name="connsiteY9" fmla="*/ 193203 h 193202"/>
              <a:gd name="connsiteX10" fmla="*/ 65009 w 101433"/>
              <a:gd name="connsiteY10" fmla="*/ 193203 h 193202"/>
              <a:gd name="connsiteX11" fmla="*/ 101433 w 101433"/>
              <a:gd name="connsiteY11" fmla="*/ 148861 h 193202"/>
              <a:gd name="connsiteX12" fmla="*/ 91931 w 101433"/>
              <a:gd name="connsiteY12" fmla="*/ 71263 h 193202"/>
              <a:gd name="connsiteX13" fmla="*/ 36504 w 101433"/>
              <a:gd name="connsiteY13" fmla="*/ 175783 h 193202"/>
              <a:gd name="connsiteX14" fmla="*/ 34921 w 101433"/>
              <a:gd name="connsiteY14" fmla="*/ 171032 h 193202"/>
              <a:gd name="connsiteX15" fmla="*/ 44422 w 101433"/>
              <a:gd name="connsiteY15" fmla="*/ 174200 h 193202"/>
              <a:gd name="connsiteX16" fmla="*/ 39671 w 101433"/>
              <a:gd name="connsiteY16" fmla="*/ 175783 h 193202"/>
              <a:gd name="connsiteX17" fmla="*/ 36504 w 101433"/>
              <a:gd name="connsiteY17" fmla="*/ 175783 h 193202"/>
              <a:gd name="connsiteX18" fmla="*/ 4831 w 101433"/>
              <a:gd name="connsiteY18" fmla="*/ 134609 h 193202"/>
              <a:gd name="connsiteX19" fmla="*/ 28586 w 101433"/>
              <a:gd name="connsiteY19" fmla="*/ 4751 h 193202"/>
              <a:gd name="connsiteX20" fmla="*/ 41255 w 101433"/>
              <a:gd name="connsiteY20" fmla="*/ 36423 h 193202"/>
              <a:gd name="connsiteX21" fmla="*/ 19084 w 101433"/>
              <a:gd name="connsiteY21" fmla="*/ 129858 h 193202"/>
              <a:gd name="connsiteX22" fmla="*/ 28586 w 101433"/>
              <a:gd name="connsiteY22" fmla="*/ 164698 h 193202"/>
              <a:gd name="connsiteX23" fmla="*/ 31753 w 101433"/>
              <a:gd name="connsiteY23" fmla="*/ 174200 h 193202"/>
              <a:gd name="connsiteX24" fmla="*/ 4831 w 101433"/>
              <a:gd name="connsiteY24" fmla="*/ 134609 h 193202"/>
              <a:gd name="connsiteX25" fmla="*/ 95099 w 101433"/>
              <a:gd name="connsiteY25" fmla="*/ 148861 h 193202"/>
              <a:gd name="connsiteX26" fmla="*/ 60258 w 101433"/>
              <a:gd name="connsiteY26" fmla="*/ 188452 h 193202"/>
              <a:gd name="connsiteX27" fmla="*/ 39671 w 101433"/>
              <a:gd name="connsiteY27" fmla="*/ 178950 h 193202"/>
              <a:gd name="connsiteX28" fmla="*/ 55508 w 101433"/>
              <a:gd name="connsiteY28" fmla="*/ 174200 h 193202"/>
              <a:gd name="connsiteX29" fmla="*/ 85597 w 101433"/>
              <a:gd name="connsiteY29" fmla="*/ 131441 h 193202"/>
              <a:gd name="connsiteX30" fmla="*/ 66593 w 101433"/>
              <a:gd name="connsiteY30" fmla="*/ 34840 h 193202"/>
              <a:gd name="connsiteX31" fmla="*/ 74511 w 101433"/>
              <a:gd name="connsiteY31" fmla="*/ 17420 h 193202"/>
              <a:gd name="connsiteX32" fmla="*/ 95099 w 101433"/>
              <a:gd name="connsiteY32" fmla="*/ 148861 h 193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433" h="193202">
                <a:moveTo>
                  <a:pt x="91931" y="71263"/>
                </a:moveTo>
                <a:cubicBezTo>
                  <a:pt x="80845" y="14253"/>
                  <a:pt x="77679" y="14253"/>
                  <a:pt x="76095" y="14253"/>
                </a:cubicBezTo>
                <a:cubicBezTo>
                  <a:pt x="74511" y="14253"/>
                  <a:pt x="72927" y="14253"/>
                  <a:pt x="65009" y="30089"/>
                </a:cubicBezTo>
                <a:cubicBezTo>
                  <a:pt x="60258" y="15836"/>
                  <a:pt x="57091" y="4751"/>
                  <a:pt x="55508" y="4751"/>
                </a:cubicBezTo>
                <a:cubicBezTo>
                  <a:pt x="53924" y="4751"/>
                  <a:pt x="49173" y="15836"/>
                  <a:pt x="44422" y="30089"/>
                </a:cubicBezTo>
                <a:cubicBezTo>
                  <a:pt x="38088" y="12669"/>
                  <a:pt x="31753" y="0"/>
                  <a:pt x="28586" y="0"/>
                </a:cubicBezTo>
                <a:cubicBezTo>
                  <a:pt x="28586" y="0"/>
                  <a:pt x="28586" y="0"/>
                  <a:pt x="28586" y="0"/>
                </a:cubicBezTo>
                <a:cubicBezTo>
                  <a:pt x="20668" y="0"/>
                  <a:pt x="-1503" y="110854"/>
                  <a:pt x="81" y="134609"/>
                </a:cubicBezTo>
                <a:cubicBezTo>
                  <a:pt x="1664" y="163114"/>
                  <a:pt x="14334" y="178950"/>
                  <a:pt x="34921" y="178950"/>
                </a:cubicBezTo>
                <a:cubicBezTo>
                  <a:pt x="39671" y="186868"/>
                  <a:pt x="49173" y="191620"/>
                  <a:pt x="60258" y="193203"/>
                </a:cubicBezTo>
                <a:cubicBezTo>
                  <a:pt x="61843" y="193203"/>
                  <a:pt x="63426" y="193203"/>
                  <a:pt x="65009" y="193203"/>
                </a:cubicBezTo>
                <a:cubicBezTo>
                  <a:pt x="87180" y="193203"/>
                  <a:pt x="98266" y="178950"/>
                  <a:pt x="101433" y="148861"/>
                </a:cubicBezTo>
                <a:cubicBezTo>
                  <a:pt x="101433" y="129858"/>
                  <a:pt x="93515" y="85516"/>
                  <a:pt x="91931" y="71263"/>
                </a:cubicBezTo>
                <a:close/>
                <a:moveTo>
                  <a:pt x="36504" y="175783"/>
                </a:moveTo>
                <a:cubicBezTo>
                  <a:pt x="36504" y="174200"/>
                  <a:pt x="34921" y="172616"/>
                  <a:pt x="34921" y="171032"/>
                </a:cubicBezTo>
                <a:cubicBezTo>
                  <a:pt x="38088" y="172616"/>
                  <a:pt x="41255" y="174200"/>
                  <a:pt x="44422" y="174200"/>
                </a:cubicBezTo>
                <a:cubicBezTo>
                  <a:pt x="42839" y="174200"/>
                  <a:pt x="41255" y="174200"/>
                  <a:pt x="39671" y="175783"/>
                </a:cubicBezTo>
                <a:cubicBezTo>
                  <a:pt x="38088" y="175783"/>
                  <a:pt x="38088" y="175783"/>
                  <a:pt x="36504" y="175783"/>
                </a:cubicBezTo>
                <a:close/>
                <a:moveTo>
                  <a:pt x="4831" y="134609"/>
                </a:moveTo>
                <a:cubicBezTo>
                  <a:pt x="3248" y="107687"/>
                  <a:pt x="22252" y="19003"/>
                  <a:pt x="28586" y="4751"/>
                </a:cubicBezTo>
                <a:cubicBezTo>
                  <a:pt x="31753" y="9502"/>
                  <a:pt x="36504" y="20587"/>
                  <a:pt x="41255" y="36423"/>
                </a:cubicBezTo>
                <a:cubicBezTo>
                  <a:pt x="31753" y="68096"/>
                  <a:pt x="19084" y="112438"/>
                  <a:pt x="19084" y="129858"/>
                </a:cubicBezTo>
                <a:cubicBezTo>
                  <a:pt x="19084" y="145694"/>
                  <a:pt x="22252" y="158363"/>
                  <a:pt x="28586" y="164698"/>
                </a:cubicBezTo>
                <a:cubicBezTo>
                  <a:pt x="28586" y="167865"/>
                  <a:pt x="30170" y="171032"/>
                  <a:pt x="31753" y="174200"/>
                </a:cubicBezTo>
                <a:cubicBezTo>
                  <a:pt x="14334" y="174200"/>
                  <a:pt x="6416" y="159947"/>
                  <a:pt x="4831" y="134609"/>
                </a:cubicBezTo>
                <a:close/>
                <a:moveTo>
                  <a:pt x="95099" y="148861"/>
                </a:moveTo>
                <a:cubicBezTo>
                  <a:pt x="91931" y="177367"/>
                  <a:pt x="80845" y="190036"/>
                  <a:pt x="60258" y="188452"/>
                </a:cubicBezTo>
                <a:cubicBezTo>
                  <a:pt x="50757" y="188452"/>
                  <a:pt x="44422" y="185285"/>
                  <a:pt x="39671" y="178950"/>
                </a:cubicBezTo>
                <a:cubicBezTo>
                  <a:pt x="46006" y="178950"/>
                  <a:pt x="50757" y="177367"/>
                  <a:pt x="55508" y="174200"/>
                </a:cubicBezTo>
                <a:cubicBezTo>
                  <a:pt x="74511" y="172616"/>
                  <a:pt x="84013" y="158363"/>
                  <a:pt x="85597" y="131441"/>
                </a:cubicBezTo>
                <a:cubicBezTo>
                  <a:pt x="85597" y="112438"/>
                  <a:pt x="76095" y="66512"/>
                  <a:pt x="66593" y="34840"/>
                </a:cubicBezTo>
                <a:cubicBezTo>
                  <a:pt x="69761" y="26921"/>
                  <a:pt x="72927" y="20587"/>
                  <a:pt x="74511" y="17420"/>
                </a:cubicBezTo>
                <a:cubicBezTo>
                  <a:pt x="80845" y="33256"/>
                  <a:pt x="98266" y="121939"/>
                  <a:pt x="95099" y="148861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รูปแบบอิสระ: รูปร่าง 10">
            <a:extLst>
              <a:ext uri="{FF2B5EF4-FFF2-40B4-BE49-F238E27FC236}">
                <a16:creationId xmlns:a16="http://schemas.microsoft.com/office/drawing/2014/main" id="{C41008EF-8F87-468F-940B-E3615D8D2DBF}"/>
              </a:ext>
            </a:extLst>
          </p:cNvPr>
          <p:cNvSpPr/>
          <p:nvPr/>
        </p:nvSpPr>
        <p:spPr>
          <a:xfrm>
            <a:off x="8054269" y="2351694"/>
            <a:ext cx="101534" cy="193203"/>
          </a:xfrm>
          <a:custGeom>
            <a:avLst/>
            <a:gdLst>
              <a:gd name="connsiteX0" fmla="*/ 76095 w 101534"/>
              <a:gd name="connsiteY0" fmla="*/ 14253 h 193203"/>
              <a:gd name="connsiteX1" fmla="*/ 65009 w 101534"/>
              <a:gd name="connsiteY1" fmla="*/ 30089 h 193203"/>
              <a:gd name="connsiteX2" fmla="*/ 55508 w 101534"/>
              <a:gd name="connsiteY2" fmla="*/ 4751 h 193203"/>
              <a:gd name="connsiteX3" fmla="*/ 44422 w 101534"/>
              <a:gd name="connsiteY3" fmla="*/ 30089 h 193203"/>
              <a:gd name="connsiteX4" fmla="*/ 28586 w 101534"/>
              <a:gd name="connsiteY4" fmla="*/ 0 h 193203"/>
              <a:gd name="connsiteX5" fmla="*/ 28586 w 101534"/>
              <a:gd name="connsiteY5" fmla="*/ 0 h 193203"/>
              <a:gd name="connsiteX6" fmla="*/ 81 w 101534"/>
              <a:gd name="connsiteY6" fmla="*/ 134609 h 193203"/>
              <a:gd name="connsiteX7" fmla="*/ 34921 w 101534"/>
              <a:gd name="connsiteY7" fmla="*/ 178950 h 193203"/>
              <a:gd name="connsiteX8" fmla="*/ 60258 w 101534"/>
              <a:gd name="connsiteY8" fmla="*/ 193203 h 193203"/>
              <a:gd name="connsiteX9" fmla="*/ 65009 w 101534"/>
              <a:gd name="connsiteY9" fmla="*/ 193203 h 193203"/>
              <a:gd name="connsiteX10" fmla="*/ 101433 w 101534"/>
              <a:gd name="connsiteY10" fmla="*/ 148861 h 193203"/>
              <a:gd name="connsiteX11" fmla="*/ 76095 w 101534"/>
              <a:gd name="connsiteY11" fmla="*/ 14253 h 193203"/>
              <a:gd name="connsiteX12" fmla="*/ 38088 w 101534"/>
              <a:gd name="connsiteY12" fmla="*/ 175783 h 193203"/>
              <a:gd name="connsiteX13" fmla="*/ 36504 w 101534"/>
              <a:gd name="connsiteY13" fmla="*/ 171032 h 193203"/>
              <a:gd name="connsiteX14" fmla="*/ 46006 w 101534"/>
              <a:gd name="connsiteY14" fmla="*/ 174200 h 193203"/>
              <a:gd name="connsiteX15" fmla="*/ 41255 w 101534"/>
              <a:gd name="connsiteY15" fmla="*/ 175783 h 193203"/>
              <a:gd name="connsiteX16" fmla="*/ 38088 w 101534"/>
              <a:gd name="connsiteY16" fmla="*/ 175783 h 193203"/>
              <a:gd name="connsiteX17" fmla="*/ 6416 w 101534"/>
              <a:gd name="connsiteY17" fmla="*/ 134609 h 193203"/>
              <a:gd name="connsiteX18" fmla="*/ 30170 w 101534"/>
              <a:gd name="connsiteY18" fmla="*/ 4751 h 193203"/>
              <a:gd name="connsiteX19" fmla="*/ 42839 w 101534"/>
              <a:gd name="connsiteY19" fmla="*/ 36423 h 193203"/>
              <a:gd name="connsiteX20" fmla="*/ 20668 w 101534"/>
              <a:gd name="connsiteY20" fmla="*/ 129858 h 193203"/>
              <a:gd name="connsiteX21" fmla="*/ 30170 w 101534"/>
              <a:gd name="connsiteY21" fmla="*/ 164698 h 193203"/>
              <a:gd name="connsiteX22" fmla="*/ 33336 w 101534"/>
              <a:gd name="connsiteY22" fmla="*/ 174200 h 193203"/>
              <a:gd name="connsiteX23" fmla="*/ 6416 w 101534"/>
              <a:gd name="connsiteY23" fmla="*/ 134609 h 193203"/>
              <a:gd name="connsiteX24" fmla="*/ 96682 w 101534"/>
              <a:gd name="connsiteY24" fmla="*/ 148861 h 193203"/>
              <a:gd name="connsiteX25" fmla="*/ 61843 w 101534"/>
              <a:gd name="connsiteY25" fmla="*/ 188452 h 193203"/>
              <a:gd name="connsiteX26" fmla="*/ 41255 w 101534"/>
              <a:gd name="connsiteY26" fmla="*/ 178950 h 193203"/>
              <a:gd name="connsiteX27" fmla="*/ 57091 w 101534"/>
              <a:gd name="connsiteY27" fmla="*/ 174200 h 193203"/>
              <a:gd name="connsiteX28" fmla="*/ 87180 w 101534"/>
              <a:gd name="connsiteY28" fmla="*/ 131441 h 193203"/>
              <a:gd name="connsiteX29" fmla="*/ 68177 w 101534"/>
              <a:gd name="connsiteY29" fmla="*/ 34840 h 193203"/>
              <a:gd name="connsiteX30" fmla="*/ 76095 w 101534"/>
              <a:gd name="connsiteY30" fmla="*/ 17420 h 193203"/>
              <a:gd name="connsiteX31" fmla="*/ 96682 w 101534"/>
              <a:gd name="connsiteY31" fmla="*/ 148861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1534" h="193203">
                <a:moveTo>
                  <a:pt x="76095" y="14253"/>
                </a:moveTo>
                <a:cubicBezTo>
                  <a:pt x="74511" y="14253"/>
                  <a:pt x="72927" y="14253"/>
                  <a:pt x="65009" y="30089"/>
                </a:cubicBezTo>
                <a:cubicBezTo>
                  <a:pt x="60258" y="15836"/>
                  <a:pt x="57091" y="4751"/>
                  <a:pt x="55508" y="4751"/>
                </a:cubicBezTo>
                <a:cubicBezTo>
                  <a:pt x="53924" y="4751"/>
                  <a:pt x="49173" y="15836"/>
                  <a:pt x="44422" y="30089"/>
                </a:cubicBezTo>
                <a:cubicBezTo>
                  <a:pt x="38088" y="12669"/>
                  <a:pt x="31753" y="0"/>
                  <a:pt x="28586" y="0"/>
                </a:cubicBezTo>
                <a:cubicBezTo>
                  <a:pt x="28586" y="0"/>
                  <a:pt x="28586" y="0"/>
                  <a:pt x="28586" y="0"/>
                </a:cubicBezTo>
                <a:cubicBezTo>
                  <a:pt x="20668" y="0"/>
                  <a:pt x="-1503" y="110854"/>
                  <a:pt x="81" y="134609"/>
                </a:cubicBezTo>
                <a:cubicBezTo>
                  <a:pt x="1664" y="163114"/>
                  <a:pt x="14334" y="178950"/>
                  <a:pt x="34921" y="178950"/>
                </a:cubicBezTo>
                <a:cubicBezTo>
                  <a:pt x="39671" y="186868"/>
                  <a:pt x="49173" y="191620"/>
                  <a:pt x="60258" y="193203"/>
                </a:cubicBezTo>
                <a:cubicBezTo>
                  <a:pt x="61843" y="193203"/>
                  <a:pt x="63426" y="193203"/>
                  <a:pt x="65009" y="193203"/>
                </a:cubicBezTo>
                <a:cubicBezTo>
                  <a:pt x="87180" y="193203"/>
                  <a:pt x="98266" y="178950"/>
                  <a:pt x="101433" y="148861"/>
                </a:cubicBezTo>
                <a:cubicBezTo>
                  <a:pt x="103017" y="128274"/>
                  <a:pt x="85597" y="14253"/>
                  <a:pt x="76095" y="14253"/>
                </a:cubicBezTo>
                <a:close/>
                <a:moveTo>
                  <a:pt x="38088" y="175783"/>
                </a:moveTo>
                <a:cubicBezTo>
                  <a:pt x="38088" y="174200"/>
                  <a:pt x="36504" y="172616"/>
                  <a:pt x="36504" y="171032"/>
                </a:cubicBezTo>
                <a:cubicBezTo>
                  <a:pt x="39671" y="172616"/>
                  <a:pt x="42839" y="174200"/>
                  <a:pt x="46006" y="174200"/>
                </a:cubicBezTo>
                <a:cubicBezTo>
                  <a:pt x="44422" y="174200"/>
                  <a:pt x="42839" y="174200"/>
                  <a:pt x="41255" y="175783"/>
                </a:cubicBezTo>
                <a:cubicBezTo>
                  <a:pt x="39671" y="175783"/>
                  <a:pt x="39671" y="175783"/>
                  <a:pt x="38088" y="175783"/>
                </a:cubicBezTo>
                <a:close/>
                <a:moveTo>
                  <a:pt x="6416" y="134609"/>
                </a:moveTo>
                <a:cubicBezTo>
                  <a:pt x="4831" y="107687"/>
                  <a:pt x="23835" y="19004"/>
                  <a:pt x="30170" y="4751"/>
                </a:cubicBezTo>
                <a:cubicBezTo>
                  <a:pt x="33336" y="9502"/>
                  <a:pt x="38088" y="20587"/>
                  <a:pt x="42839" y="36423"/>
                </a:cubicBezTo>
                <a:cubicBezTo>
                  <a:pt x="33336" y="68096"/>
                  <a:pt x="20668" y="112438"/>
                  <a:pt x="20668" y="129858"/>
                </a:cubicBezTo>
                <a:cubicBezTo>
                  <a:pt x="20668" y="145694"/>
                  <a:pt x="23835" y="158363"/>
                  <a:pt x="30170" y="164698"/>
                </a:cubicBezTo>
                <a:cubicBezTo>
                  <a:pt x="30170" y="167865"/>
                  <a:pt x="31753" y="171032"/>
                  <a:pt x="33336" y="174200"/>
                </a:cubicBezTo>
                <a:cubicBezTo>
                  <a:pt x="17500" y="174200"/>
                  <a:pt x="7999" y="159947"/>
                  <a:pt x="6416" y="134609"/>
                </a:cubicBezTo>
                <a:close/>
                <a:moveTo>
                  <a:pt x="96682" y="148861"/>
                </a:moveTo>
                <a:cubicBezTo>
                  <a:pt x="93515" y="177367"/>
                  <a:pt x="82430" y="190036"/>
                  <a:pt x="61843" y="188452"/>
                </a:cubicBezTo>
                <a:cubicBezTo>
                  <a:pt x="52340" y="188452"/>
                  <a:pt x="46006" y="185285"/>
                  <a:pt x="41255" y="178950"/>
                </a:cubicBezTo>
                <a:cubicBezTo>
                  <a:pt x="47590" y="178950"/>
                  <a:pt x="52340" y="177367"/>
                  <a:pt x="57091" y="174200"/>
                </a:cubicBezTo>
                <a:cubicBezTo>
                  <a:pt x="76095" y="172616"/>
                  <a:pt x="85597" y="158363"/>
                  <a:pt x="87180" y="131441"/>
                </a:cubicBezTo>
                <a:cubicBezTo>
                  <a:pt x="87180" y="112438"/>
                  <a:pt x="77679" y="66513"/>
                  <a:pt x="68177" y="34840"/>
                </a:cubicBezTo>
                <a:cubicBezTo>
                  <a:pt x="71344" y="26922"/>
                  <a:pt x="74511" y="20587"/>
                  <a:pt x="76095" y="17420"/>
                </a:cubicBezTo>
                <a:cubicBezTo>
                  <a:pt x="82430" y="33256"/>
                  <a:pt x="99849" y="121940"/>
                  <a:pt x="96682" y="148861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รูปแบบอิสระ: รูปร่าง 11">
            <a:extLst>
              <a:ext uri="{FF2B5EF4-FFF2-40B4-BE49-F238E27FC236}">
                <a16:creationId xmlns:a16="http://schemas.microsoft.com/office/drawing/2014/main" id="{D6F7C9F7-52C0-4DCD-90D4-1C683EB28286}"/>
              </a:ext>
            </a:extLst>
          </p:cNvPr>
          <p:cNvSpPr/>
          <p:nvPr/>
        </p:nvSpPr>
        <p:spPr>
          <a:xfrm>
            <a:off x="7558593" y="1437938"/>
            <a:ext cx="100583" cy="193203"/>
          </a:xfrm>
          <a:custGeom>
            <a:avLst/>
            <a:gdLst>
              <a:gd name="connsiteX0" fmla="*/ 91931 w 100583"/>
              <a:gd name="connsiteY0" fmla="*/ 71263 h 193203"/>
              <a:gd name="connsiteX1" fmla="*/ 76095 w 100583"/>
              <a:gd name="connsiteY1" fmla="*/ 14253 h 193203"/>
              <a:gd name="connsiteX2" fmla="*/ 65009 w 100583"/>
              <a:gd name="connsiteY2" fmla="*/ 30089 h 193203"/>
              <a:gd name="connsiteX3" fmla="*/ 55508 w 100583"/>
              <a:gd name="connsiteY3" fmla="*/ 4751 h 193203"/>
              <a:gd name="connsiteX4" fmla="*/ 44422 w 100583"/>
              <a:gd name="connsiteY4" fmla="*/ 30089 h 193203"/>
              <a:gd name="connsiteX5" fmla="*/ 28586 w 100583"/>
              <a:gd name="connsiteY5" fmla="*/ 0 h 193203"/>
              <a:gd name="connsiteX6" fmla="*/ 81 w 100583"/>
              <a:gd name="connsiteY6" fmla="*/ 134609 h 193203"/>
              <a:gd name="connsiteX7" fmla="*/ 11166 w 100583"/>
              <a:gd name="connsiteY7" fmla="*/ 169449 h 193203"/>
              <a:gd name="connsiteX8" fmla="*/ 34921 w 100583"/>
              <a:gd name="connsiteY8" fmla="*/ 180534 h 193203"/>
              <a:gd name="connsiteX9" fmla="*/ 60259 w 100583"/>
              <a:gd name="connsiteY9" fmla="*/ 193203 h 193203"/>
              <a:gd name="connsiteX10" fmla="*/ 65009 w 100583"/>
              <a:gd name="connsiteY10" fmla="*/ 193203 h 193203"/>
              <a:gd name="connsiteX11" fmla="*/ 88764 w 100583"/>
              <a:gd name="connsiteY11" fmla="*/ 183701 h 193203"/>
              <a:gd name="connsiteX12" fmla="*/ 99849 w 100583"/>
              <a:gd name="connsiteY12" fmla="*/ 148861 h 193203"/>
              <a:gd name="connsiteX13" fmla="*/ 91931 w 100583"/>
              <a:gd name="connsiteY13" fmla="*/ 71263 h 193203"/>
              <a:gd name="connsiteX14" fmla="*/ 38087 w 100583"/>
              <a:gd name="connsiteY14" fmla="*/ 175783 h 193203"/>
              <a:gd name="connsiteX15" fmla="*/ 36504 w 100583"/>
              <a:gd name="connsiteY15" fmla="*/ 171032 h 193203"/>
              <a:gd name="connsiteX16" fmla="*/ 46005 w 100583"/>
              <a:gd name="connsiteY16" fmla="*/ 174200 h 193203"/>
              <a:gd name="connsiteX17" fmla="*/ 41255 w 100583"/>
              <a:gd name="connsiteY17" fmla="*/ 175783 h 193203"/>
              <a:gd name="connsiteX18" fmla="*/ 38087 w 100583"/>
              <a:gd name="connsiteY18" fmla="*/ 175783 h 193203"/>
              <a:gd name="connsiteX19" fmla="*/ 4831 w 100583"/>
              <a:gd name="connsiteY19" fmla="*/ 136192 h 193203"/>
              <a:gd name="connsiteX20" fmla="*/ 28586 w 100583"/>
              <a:gd name="connsiteY20" fmla="*/ 6334 h 193203"/>
              <a:gd name="connsiteX21" fmla="*/ 41255 w 100583"/>
              <a:gd name="connsiteY21" fmla="*/ 38007 h 193203"/>
              <a:gd name="connsiteX22" fmla="*/ 19084 w 100583"/>
              <a:gd name="connsiteY22" fmla="*/ 131442 h 193203"/>
              <a:gd name="connsiteX23" fmla="*/ 28586 w 100583"/>
              <a:gd name="connsiteY23" fmla="*/ 166281 h 193203"/>
              <a:gd name="connsiteX24" fmla="*/ 31753 w 100583"/>
              <a:gd name="connsiteY24" fmla="*/ 175783 h 193203"/>
              <a:gd name="connsiteX25" fmla="*/ 14333 w 100583"/>
              <a:gd name="connsiteY25" fmla="*/ 167865 h 193203"/>
              <a:gd name="connsiteX26" fmla="*/ 4831 w 100583"/>
              <a:gd name="connsiteY26" fmla="*/ 136192 h 193203"/>
              <a:gd name="connsiteX27" fmla="*/ 96682 w 100583"/>
              <a:gd name="connsiteY27" fmla="*/ 150445 h 193203"/>
              <a:gd name="connsiteX28" fmla="*/ 85596 w 100583"/>
              <a:gd name="connsiteY28" fmla="*/ 182118 h 193203"/>
              <a:gd name="connsiteX29" fmla="*/ 60259 w 100583"/>
              <a:gd name="connsiteY29" fmla="*/ 190036 h 193203"/>
              <a:gd name="connsiteX30" fmla="*/ 39671 w 100583"/>
              <a:gd name="connsiteY30" fmla="*/ 180534 h 193203"/>
              <a:gd name="connsiteX31" fmla="*/ 55508 w 100583"/>
              <a:gd name="connsiteY31" fmla="*/ 175783 h 193203"/>
              <a:gd name="connsiteX32" fmla="*/ 85596 w 100583"/>
              <a:gd name="connsiteY32" fmla="*/ 133025 h 193203"/>
              <a:gd name="connsiteX33" fmla="*/ 66593 w 100583"/>
              <a:gd name="connsiteY33" fmla="*/ 36424 h 193203"/>
              <a:gd name="connsiteX34" fmla="*/ 74512 w 100583"/>
              <a:gd name="connsiteY34" fmla="*/ 19004 h 193203"/>
              <a:gd name="connsiteX35" fmla="*/ 96682 w 100583"/>
              <a:gd name="connsiteY35" fmla="*/ 150445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583" h="193203">
                <a:moveTo>
                  <a:pt x="91931" y="71263"/>
                </a:moveTo>
                <a:cubicBezTo>
                  <a:pt x="80846" y="14253"/>
                  <a:pt x="77678" y="14253"/>
                  <a:pt x="76095" y="14253"/>
                </a:cubicBezTo>
                <a:cubicBezTo>
                  <a:pt x="74512" y="14253"/>
                  <a:pt x="72927" y="14253"/>
                  <a:pt x="65009" y="30089"/>
                </a:cubicBezTo>
                <a:cubicBezTo>
                  <a:pt x="60259" y="15836"/>
                  <a:pt x="57091" y="4751"/>
                  <a:pt x="55508" y="4751"/>
                </a:cubicBezTo>
                <a:cubicBezTo>
                  <a:pt x="53924" y="4751"/>
                  <a:pt x="49173" y="15836"/>
                  <a:pt x="44422" y="30089"/>
                </a:cubicBezTo>
                <a:cubicBezTo>
                  <a:pt x="33337" y="0"/>
                  <a:pt x="30169" y="0"/>
                  <a:pt x="28586" y="0"/>
                </a:cubicBezTo>
                <a:cubicBezTo>
                  <a:pt x="20668" y="0"/>
                  <a:pt x="-1504" y="110854"/>
                  <a:pt x="81" y="134609"/>
                </a:cubicBezTo>
                <a:cubicBezTo>
                  <a:pt x="1664" y="150445"/>
                  <a:pt x="4831" y="161531"/>
                  <a:pt x="11166" y="169449"/>
                </a:cubicBezTo>
                <a:cubicBezTo>
                  <a:pt x="17500" y="175783"/>
                  <a:pt x="25418" y="178951"/>
                  <a:pt x="34921" y="180534"/>
                </a:cubicBezTo>
                <a:cubicBezTo>
                  <a:pt x="39671" y="188452"/>
                  <a:pt x="49173" y="193203"/>
                  <a:pt x="60259" y="193203"/>
                </a:cubicBezTo>
                <a:cubicBezTo>
                  <a:pt x="61842" y="193203"/>
                  <a:pt x="63426" y="193203"/>
                  <a:pt x="65009" y="193203"/>
                </a:cubicBezTo>
                <a:cubicBezTo>
                  <a:pt x="74512" y="193203"/>
                  <a:pt x="82430" y="190036"/>
                  <a:pt x="88764" y="183701"/>
                </a:cubicBezTo>
                <a:cubicBezTo>
                  <a:pt x="95099" y="175783"/>
                  <a:pt x="99849" y="164698"/>
                  <a:pt x="99849" y="148861"/>
                </a:cubicBezTo>
                <a:cubicBezTo>
                  <a:pt x="103017" y="129858"/>
                  <a:pt x="95099" y="85516"/>
                  <a:pt x="91931" y="71263"/>
                </a:cubicBezTo>
                <a:close/>
                <a:moveTo>
                  <a:pt x="38087" y="175783"/>
                </a:moveTo>
                <a:cubicBezTo>
                  <a:pt x="38087" y="174200"/>
                  <a:pt x="36504" y="172616"/>
                  <a:pt x="36504" y="171032"/>
                </a:cubicBezTo>
                <a:cubicBezTo>
                  <a:pt x="39671" y="172616"/>
                  <a:pt x="42839" y="174200"/>
                  <a:pt x="46005" y="174200"/>
                </a:cubicBezTo>
                <a:cubicBezTo>
                  <a:pt x="44422" y="174200"/>
                  <a:pt x="42839" y="174200"/>
                  <a:pt x="41255" y="175783"/>
                </a:cubicBezTo>
                <a:cubicBezTo>
                  <a:pt x="38087" y="175783"/>
                  <a:pt x="38087" y="175783"/>
                  <a:pt x="38087" y="175783"/>
                </a:cubicBezTo>
                <a:close/>
                <a:moveTo>
                  <a:pt x="4831" y="136192"/>
                </a:moveTo>
                <a:cubicBezTo>
                  <a:pt x="3248" y="109271"/>
                  <a:pt x="22251" y="20587"/>
                  <a:pt x="28586" y="6334"/>
                </a:cubicBezTo>
                <a:cubicBezTo>
                  <a:pt x="31753" y="11085"/>
                  <a:pt x="36504" y="22171"/>
                  <a:pt x="41255" y="38007"/>
                </a:cubicBezTo>
                <a:cubicBezTo>
                  <a:pt x="31753" y="69680"/>
                  <a:pt x="19084" y="114022"/>
                  <a:pt x="19084" y="131442"/>
                </a:cubicBezTo>
                <a:cubicBezTo>
                  <a:pt x="19084" y="147278"/>
                  <a:pt x="22251" y="159947"/>
                  <a:pt x="28586" y="166281"/>
                </a:cubicBezTo>
                <a:cubicBezTo>
                  <a:pt x="28586" y="169449"/>
                  <a:pt x="30169" y="172616"/>
                  <a:pt x="31753" y="175783"/>
                </a:cubicBezTo>
                <a:cubicBezTo>
                  <a:pt x="23835" y="175783"/>
                  <a:pt x="19084" y="172616"/>
                  <a:pt x="14333" y="167865"/>
                </a:cubicBezTo>
                <a:cubicBezTo>
                  <a:pt x="9582" y="161531"/>
                  <a:pt x="6415" y="150445"/>
                  <a:pt x="4831" y="136192"/>
                </a:cubicBezTo>
                <a:close/>
                <a:moveTo>
                  <a:pt x="96682" y="150445"/>
                </a:moveTo>
                <a:cubicBezTo>
                  <a:pt x="95099" y="164698"/>
                  <a:pt x="91931" y="175783"/>
                  <a:pt x="85596" y="182118"/>
                </a:cubicBezTo>
                <a:cubicBezTo>
                  <a:pt x="79262" y="188452"/>
                  <a:pt x="71344" y="191619"/>
                  <a:pt x="60259" y="190036"/>
                </a:cubicBezTo>
                <a:cubicBezTo>
                  <a:pt x="50757" y="190036"/>
                  <a:pt x="44422" y="186869"/>
                  <a:pt x="39671" y="180534"/>
                </a:cubicBezTo>
                <a:cubicBezTo>
                  <a:pt x="46005" y="180534"/>
                  <a:pt x="50757" y="178951"/>
                  <a:pt x="55508" y="175783"/>
                </a:cubicBezTo>
                <a:cubicBezTo>
                  <a:pt x="74512" y="174200"/>
                  <a:pt x="84013" y="159947"/>
                  <a:pt x="85596" y="133025"/>
                </a:cubicBezTo>
                <a:cubicBezTo>
                  <a:pt x="85596" y="114022"/>
                  <a:pt x="76095" y="68096"/>
                  <a:pt x="66593" y="36424"/>
                </a:cubicBezTo>
                <a:cubicBezTo>
                  <a:pt x="69760" y="28505"/>
                  <a:pt x="72927" y="22171"/>
                  <a:pt x="74512" y="19004"/>
                </a:cubicBezTo>
                <a:cubicBezTo>
                  <a:pt x="80846" y="34840"/>
                  <a:pt x="98266" y="121940"/>
                  <a:pt x="96682" y="150445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รูปแบบอิสระ: รูปร่าง 12">
            <a:extLst>
              <a:ext uri="{FF2B5EF4-FFF2-40B4-BE49-F238E27FC236}">
                <a16:creationId xmlns:a16="http://schemas.microsoft.com/office/drawing/2014/main" id="{00985355-5AD3-4127-80A3-2AB6E567F379}"/>
              </a:ext>
            </a:extLst>
          </p:cNvPr>
          <p:cNvSpPr/>
          <p:nvPr/>
        </p:nvSpPr>
        <p:spPr>
          <a:xfrm>
            <a:off x="400578" y="2609826"/>
            <a:ext cx="100583" cy="193203"/>
          </a:xfrm>
          <a:custGeom>
            <a:avLst/>
            <a:gdLst>
              <a:gd name="connsiteX0" fmla="*/ 91931 w 100583"/>
              <a:gd name="connsiteY0" fmla="*/ 71263 h 193203"/>
              <a:gd name="connsiteX1" fmla="*/ 76095 w 100583"/>
              <a:gd name="connsiteY1" fmla="*/ 14253 h 193203"/>
              <a:gd name="connsiteX2" fmla="*/ 65009 w 100583"/>
              <a:gd name="connsiteY2" fmla="*/ 30089 h 193203"/>
              <a:gd name="connsiteX3" fmla="*/ 55508 w 100583"/>
              <a:gd name="connsiteY3" fmla="*/ 4751 h 193203"/>
              <a:gd name="connsiteX4" fmla="*/ 44422 w 100583"/>
              <a:gd name="connsiteY4" fmla="*/ 30089 h 193203"/>
              <a:gd name="connsiteX5" fmla="*/ 28586 w 100583"/>
              <a:gd name="connsiteY5" fmla="*/ 0 h 193203"/>
              <a:gd name="connsiteX6" fmla="*/ 81 w 100583"/>
              <a:gd name="connsiteY6" fmla="*/ 134609 h 193203"/>
              <a:gd name="connsiteX7" fmla="*/ 11166 w 100583"/>
              <a:gd name="connsiteY7" fmla="*/ 169449 h 193203"/>
              <a:gd name="connsiteX8" fmla="*/ 34920 w 100583"/>
              <a:gd name="connsiteY8" fmla="*/ 180535 h 193203"/>
              <a:gd name="connsiteX9" fmla="*/ 60258 w 100583"/>
              <a:gd name="connsiteY9" fmla="*/ 193203 h 193203"/>
              <a:gd name="connsiteX10" fmla="*/ 65009 w 100583"/>
              <a:gd name="connsiteY10" fmla="*/ 193203 h 193203"/>
              <a:gd name="connsiteX11" fmla="*/ 88764 w 100583"/>
              <a:gd name="connsiteY11" fmla="*/ 183702 h 193203"/>
              <a:gd name="connsiteX12" fmla="*/ 99849 w 100583"/>
              <a:gd name="connsiteY12" fmla="*/ 148862 h 193203"/>
              <a:gd name="connsiteX13" fmla="*/ 91931 w 100583"/>
              <a:gd name="connsiteY13" fmla="*/ 71263 h 193203"/>
              <a:gd name="connsiteX14" fmla="*/ 38088 w 100583"/>
              <a:gd name="connsiteY14" fmla="*/ 175783 h 193203"/>
              <a:gd name="connsiteX15" fmla="*/ 36504 w 100583"/>
              <a:gd name="connsiteY15" fmla="*/ 171033 h 193203"/>
              <a:gd name="connsiteX16" fmla="*/ 46006 w 100583"/>
              <a:gd name="connsiteY16" fmla="*/ 174200 h 193203"/>
              <a:gd name="connsiteX17" fmla="*/ 41255 w 100583"/>
              <a:gd name="connsiteY17" fmla="*/ 175783 h 193203"/>
              <a:gd name="connsiteX18" fmla="*/ 38088 w 100583"/>
              <a:gd name="connsiteY18" fmla="*/ 175783 h 193203"/>
              <a:gd name="connsiteX19" fmla="*/ 4831 w 100583"/>
              <a:gd name="connsiteY19" fmla="*/ 136193 h 193203"/>
              <a:gd name="connsiteX20" fmla="*/ 28586 w 100583"/>
              <a:gd name="connsiteY20" fmla="*/ 6335 h 193203"/>
              <a:gd name="connsiteX21" fmla="*/ 41255 w 100583"/>
              <a:gd name="connsiteY21" fmla="*/ 38008 h 193203"/>
              <a:gd name="connsiteX22" fmla="*/ 19084 w 100583"/>
              <a:gd name="connsiteY22" fmla="*/ 131442 h 193203"/>
              <a:gd name="connsiteX23" fmla="*/ 28586 w 100583"/>
              <a:gd name="connsiteY23" fmla="*/ 166281 h 193203"/>
              <a:gd name="connsiteX24" fmla="*/ 31753 w 100583"/>
              <a:gd name="connsiteY24" fmla="*/ 175783 h 193203"/>
              <a:gd name="connsiteX25" fmla="*/ 14333 w 100583"/>
              <a:gd name="connsiteY25" fmla="*/ 167865 h 193203"/>
              <a:gd name="connsiteX26" fmla="*/ 4831 w 100583"/>
              <a:gd name="connsiteY26" fmla="*/ 136193 h 193203"/>
              <a:gd name="connsiteX27" fmla="*/ 96682 w 100583"/>
              <a:gd name="connsiteY27" fmla="*/ 150445 h 193203"/>
              <a:gd name="connsiteX28" fmla="*/ 85597 w 100583"/>
              <a:gd name="connsiteY28" fmla="*/ 182118 h 193203"/>
              <a:gd name="connsiteX29" fmla="*/ 60258 w 100583"/>
              <a:gd name="connsiteY29" fmla="*/ 190036 h 193203"/>
              <a:gd name="connsiteX30" fmla="*/ 39671 w 100583"/>
              <a:gd name="connsiteY30" fmla="*/ 180535 h 193203"/>
              <a:gd name="connsiteX31" fmla="*/ 55508 w 100583"/>
              <a:gd name="connsiteY31" fmla="*/ 175783 h 193203"/>
              <a:gd name="connsiteX32" fmla="*/ 85597 w 100583"/>
              <a:gd name="connsiteY32" fmla="*/ 133026 h 193203"/>
              <a:gd name="connsiteX33" fmla="*/ 66593 w 100583"/>
              <a:gd name="connsiteY33" fmla="*/ 36424 h 193203"/>
              <a:gd name="connsiteX34" fmla="*/ 74511 w 100583"/>
              <a:gd name="connsiteY34" fmla="*/ 19004 h 193203"/>
              <a:gd name="connsiteX35" fmla="*/ 96682 w 100583"/>
              <a:gd name="connsiteY35" fmla="*/ 150445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583" h="193203">
                <a:moveTo>
                  <a:pt x="91931" y="71263"/>
                </a:moveTo>
                <a:cubicBezTo>
                  <a:pt x="80845" y="14253"/>
                  <a:pt x="77679" y="14253"/>
                  <a:pt x="76095" y="14253"/>
                </a:cubicBezTo>
                <a:cubicBezTo>
                  <a:pt x="74511" y="14253"/>
                  <a:pt x="72927" y="14253"/>
                  <a:pt x="65009" y="30089"/>
                </a:cubicBezTo>
                <a:cubicBezTo>
                  <a:pt x="60258" y="15836"/>
                  <a:pt x="57091" y="4751"/>
                  <a:pt x="55508" y="4751"/>
                </a:cubicBezTo>
                <a:cubicBezTo>
                  <a:pt x="53924" y="4751"/>
                  <a:pt x="49173" y="15836"/>
                  <a:pt x="44422" y="30089"/>
                </a:cubicBezTo>
                <a:cubicBezTo>
                  <a:pt x="33337" y="0"/>
                  <a:pt x="30170" y="0"/>
                  <a:pt x="28586" y="0"/>
                </a:cubicBezTo>
                <a:cubicBezTo>
                  <a:pt x="20668" y="0"/>
                  <a:pt x="-1503" y="110854"/>
                  <a:pt x="81" y="134609"/>
                </a:cubicBezTo>
                <a:cubicBezTo>
                  <a:pt x="1664" y="150445"/>
                  <a:pt x="4831" y="161531"/>
                  <a:pt x="11166" y="169449"/>
                </a:cubicBezTo>
                <a:cubicBezTo>
                  <a:pt x="17500" y="175783"/>
                  <a:pt x="25418" y="178951"/>
                  <a:pt x="34920" y="180535"/>
                </a:cubicBezTo>
                <a:cubicBezTo>
                  <a:pt x="39671" y="188453"/>
                  <a:pt x="49173" y="193203"/>
                  <a:pt x="60258" y="193203"/>
                </a:cubicBezTo>
                <a:cubicBezTo>
                  <a:pt x="61842" y="193203"/>
                  <a:pt x="63426" y="193203"/>
                  <a:pt x="65009" y="193203"/>
                </a:cubicBezTo>
                <a:cubicBezTo>
                  <a:pt x="74511" y="193203"/>
                  <a:pt x="82429" y="190036"/>
                  <a:pt x="88764" y="183702"/>
                </a:cubicBezTo>
                <a:cubicBezTo>
                  <a:pt x="95099" y="175783"/>
                  <a:pt x="99849" y="164698"/>
                  <a:pt x="99849" y="148862"/>
                </a:cubicBezTo>
                <a:cubicBezTo>
                  <a:pt x="103017" y="129858"/>
                  <a:pt x="95099" y="85517"/>
                  <a:pt x="91931" y="71263"/>
                </a:cubicBezTo>
                <a:close/>
                <a:moveTo>
                  <a:pt x="38088" y="175783"/>
                </a:moveTo>
                <a:cubicBezTo>
                  <a:pt x="38088" y="174200"/>
                  <a:pt x="36504" y="172616"/>
                  <a:pt x="36504" y="171033"/>
                </a:cubicBezTo>
                <a:cubicBezTo>
                  <a:pt x="39671" y="172616"/>
                  <a:pt x="42838" y="174200"/>
                  <a:pt x="46006" y="174200"/>
                </a:cubicBezTo>
                <a:cubicBezTo>
                  <a:pt x="44422" y="174200"/>
                  <a:pt x="42838" y="174200"/>
                  <a:pt x="41255" y="175783"/>
                </a:cubicBezTo>
                <a:cubicBezTo>
                  <a:pt x="38088" y="175783"/>
                  <a:pt x="38088" y="175783"/>
                  <a:pt x="38088" y="175783"/>
                </a:cubicBezTo>
                <a:close/>
                <a:moveTo>
                  <a:pt x="4831" y="136193"/>
                </a:moveTo>
                <a:cubicBezTo>
                  <a:pt x="3248" y="109271"/>
                  <a:pt x="22251" y="20588"/>
                  <a:pt x="28586" y="6335"/>
                </a:cubicBezTo>
                <a:cubicBezTo>
                  <a:pt x="31753" y="11086"/>
                  <a:pt x="36504" y="22171"/>
                  <a:pt x="41255" y="38008"/>
                </a:cubicBezTo>
                <a:cubicBezTo>
                  <a:pt x="31753" y="69680"/>
                  <a:pt x="19084" y="114022"/>
                  <a:pt x="19084" y="131442"/>
                </a:cubicBezTo>
                <a:cubicBezTo>
                  <a:pt x="19084" y="147278"/>
                  <a:pt x="22251" y="159947"/>
                  <a:pt x="28586" y="166281"/>
                </a:cubicBezTo>
                <a:cubicBezTo>
                  <a:pt x="28586" y="169449"/>
                  <a:pt x="30170" y="172616"/>
                  <a:pt x="31753" y="175783"/>
                </a:cubicBezTo>
                <a:cubicBezTo>
                  <a:pt x="23835" y="175783"/>
                  <a:pt x="19084" y="172616"/>
                  <a:pt x="14333" y="167865"/>
                </a:cubicBezTo>
                <a:cubicBezTo>
                  <a:pt x="9582" y="161531"/>
                  <a:pt x="6415" y="150445"/>
                  <a:pt x="4831" y="136193"/>
                </a:cubicBezTo>
                <a:close/>
                <a:moveTo>
                  <a:pt x="96682" y="150445"/>
                </a:moveTo>
                <a:cubicBezTo>
                  <a:pt x="95099" y="164698"/>
                  <a:pt x="91931" y="175783"/>
                  <a:pt x="85597" y="182118"/>
                </a:cubicBezTo>
                <a:cubicBezTo>
                  <a:pt x="79262" y="188453"/>
                  <a:pt x="71344" y="191620"/>
                  <a:pt x="60258" y="190036"/>
                </a:cubicBezTo>
                <a:cubicBezTo>
                  <a:pt x="50757" y="190036"/>
                  <a:pt x="44422" y="186869"/>
                  <a:pt x="39671" y="180535"/>
                </a:cubicBezTo>
                <a:cubicBezTo>
                  <a:pt x="46006" y="180535"/>
                  <a:pt x="50757" y="178951"/>
                  <a:pt x="55508" y="175783"/>
                </a:cubicBezTo>
                <a:cubicBezTo>
                  <a:pt x="74511" y="174200"/>
                  <a:pt x="84013" y="159947"/>
                  <a:pt x="85597" y="133026"/>
                </a:cubicBezTo>
                <a:cubicBezTo>
                  <a:pt x="85597" y="114022"/>
                  <a:pt x="76095" y="68097"/>
                  <a:pt x="66593" y="36424"/>
                </a:cubicBezTo>
                <a:cubicBezTo>
                  <a:pt x="69760" y="28506"/>
                  <a:pt x="72927" y="22171"/>
                  <a:pt x="74511" y="19004"/>
                </a:cubicBezTo>
                <a:cubicBezTo>
                  <a:pt x="80845" y="34840"/>
                  <a:pt x="98266" y="121940"/>
                  <a:pt x="96682" y="150445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รูปแบบอิสระ: รูปร่าง 13">
            <a:extLst>
              <a:ext uri="{FF2B5EF4-FFF2-40B4-BE49-F238E27FC236}">
                <a16:creationId xmlns:a16="http://schemas.microsoft.com/office/drawing/2014/main" id="{51E4F918-6EB0-4E5D-A26D-9FA3775C096E}"/>
              </a:ext>
            </a:extLst>
          </p:cNvPr>
          <p:cNvSpPr/>
          <p:nvPr/>
        </p:nvSpPr>
        <p:spPr>
          <a:xfrm>
            <a:off x="1635811" y="1358757"/>
            <a:ext cx="100583" cy="193203"/>
          </a:xfrm>
          <a:custGeom>
            <a:avLst/>
            <a:gdLst>
              <a:gd name="connsiteX0" fmla="*/ 91931 w 100583"/>
              <a:gd name="connsiteY0" fmla="*/ 71263 h 193203"/>
              <a:gd name="connsiteX1" fmla="*/ 76095 w 100583"/>
              <a:gd name="connsiteY1" fmla="*/ 14253 h 193203"/>
              <a:gd name="connsiteX2" fmla="*/ 65009 w 100583"/>
              <a:gd name="connsiteY2" fmla="*/ 30089 h 193203"/>
              <a:gd name="connsiteX3" fmla="*/ 55508 w 100583"/>
              <a:gd name="connsiteY3" fmla="*/ 4751 h 193203"/>
              <a:gd name="connsiteX4" fmla="*/ 44422 w 100583"/>
              <a:gd name="connsiteY4" fmla="*/ 30089 h 193203"/>
              <a:gd name="connsiteX5" fmla="*/ 28586 w 100583"/>
              <a:gd name="connsiteY5" fmla="*/ 0 h 193203"/>
              <a:gd name="connsiteX6" fmla="*/ 81 w 100583"/>
              <a:gd name="connsiteY6" fmla="*/ 134609 h 193203"/>
              <a:gd name="connsiteX7" fmla="*/ 11166 w 100583"/>
              <a:gd name="connsiteY7" fmla="*/ 169449 h 193203"/>
              <a:gd name="connsiteX8" fmla="*/ 34920 w 100583"/>
              <a:gd name="connsiteY8" fmla="*/ 180534 h 193203"/>
              <a:gd name="connsiteX9" fmla="*/ 60258 w 100583"/>
              <a:gd name="connsiteY9" fmla="*/ 193203 h 193203"/>
              <a:gd name="connsiteX10" fmla="*/ 65009 w 100583"/>
              <a:gd name="connsiteY10" fmla="*/ 193203 h 193203"/>
              <a:gd name="connsiteX11" fmla="*/ 88764 w 100583"/>
              <a:gd name="connsiteY11" fmla="*/ 183701 h 193203"/>
              <a:gd name="connsiteX12" fmla="*/ 99849 w 100583"/>
              <a:gd name="connsiteY12" fmla="*/ 148861 h 193203"/>
              <a:gd name="connsiteX13" fmla="*/ 91931 w 100583"/>
              <a:gd name="connsiteY13" fmla="*/ 71263 h 193203"/>
              <a:gd name="connsiteX14" fmla="*/ 38088 w 100583"/>
              <a:gd name="connsiteY14" fmla="*/ 175783 h 193203"/>
              <a:gd name="connsiteX15" fmla="*/ 36504 w 100583"/>
              <a:gd name="connsiteY15" fmla="*/ 171032 h 193203"/>
              <a:gd name="connsiteX16" fmla="*/ 46006 w 100583"/>
              <a:gd name="connsiteY16" fmla="*/ 174200 h 193203"/>
              <a:gd name="connsiteX17" fmla="*/ 41255 w 100583"/>
              <a:gd name="connsiteY17" fmla="*/ 175783 h 193203"/>
              <a:gd name="connsiteX18" fmla="*/ 38088 w 100583"/>
              <a:gd name="connsiteY18" fmla="*/ 175783 h 193203"/>
              <a:gd name="connsiteX19" fmla="*/ 4831 w 100583"/>
              <a:gd name="connsiteY19" fmla="*/ 136192 h 193203"/>
              <a:gd name="connsiteX20" fmla="*/ 28586 w 100583"/>
              <a:gd name="connsiteY20" fmla="*/ 6334 h 193203"/>
              <a:gd name="connsiteX21" fmla="*/ 41255 w 100583"/>
              <a:gd name="connsiteY21" fmla="*/ 38007 h 193203"/>
              <a:gd name="connsiteX22" fmla="*/ 19084 w 100583"/>
              <a:gd name="connsiteY22" fmla="*/ 131442 h 193203"/>
              <a:gd name="connsiteX23" fmla="*/ 28586 w 100583"/>
              <a:gd name="connsiteY23" fmla="*/ 166281 h 193203"/>
              <a:gd name="connsiteX24" fmla="*/ 31753 w 100583"/>
              <a:gd name="connsiteY24" fmla="*/ 175783 h 193203"/>
              <a:gd name="connsiteX25" fmla="*/ 14333 w 100583"/>
              <a:gd name="connsiteY25" fmla="*/ 167865 h 193203"/>
              <a:gd name="connsiteX26" fmla="*/ 4831 w 100583"/>
              <a:gd name="connsiteY26" fmla="*/ 136192 h 193203"/>
              <a:gd name="connsiteX27" fmla="*/ 96682 w 100583"/>
              <a:gd name="connsiteY27" fmla="*/ 150445 h 193203"/>
              <a:gd name="connsiteX28" fmla="*/ 85597 w 100583"/>
              <a:gd name="connsiteY28" fmla="*/ 182118 h 193203"/>
              <a:gd name="connsiteX29" fmla="*/ 60258 w 100583"/>
              <a:gd name="connsiteY29" fmla="*/ 190036 h 193203"/>
              <a:gd name="connsiteX30" fmla="*/ 39671 w 100583"/>
              <a:gd name="connsiteY30" fmla="*/ 180534 h 193203"/>
              <a:gd name="connsiteX31" fmla="*/ 55508 w 100583"/>
              <a:gd name="connsiteY31" fmla="*/ 175783 h 193203"/>
              <a:gd name="connsiteX32" fmla="*/ 85597 w 100583"/>
              <a:gd name="connsiteY32" fmla="*/ 133025 h 193203"/>
              <a:gd name="connsiteX33" fmla="*/ 66593 w 100583"/>
              <a:gd name="connsiteY33" fmla="*/ 36424 h 193203"/>
              <a:gd name="connsiteX34" fmla="*/ 74511 w 100583"/>
              <a:gd name="connsiteY34" fmla="*/ 19004 h 193203"/>
              <a:gd name="connsiteX35" fmla="*/ 96682 w 100583"/>
              <a:gd name="connsiteY35" fmla="*/ 150445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583" h="193203">
                <a:moveTo>
                  <a:pt x="91931" y="71263"/>
                </a:moveTo>
                <a:cubicBezTo>
                  <a:pt x="80845" y="14253"/>
                  <a:pt x="77679" y="14253"/>
                  <a:pt x="76095" y="14253"/>
                </a:cubicBezTo>
                <a:cubicBezTo>
                  <a:pt x="74511" y="14253"/>
                  <a:pt x="72927" y="14253"/>
                  <a:pt x="65009" y="30089"/>
                </a:cubicBezTo>
                <a:cubicBezTo>
                  <a:pt x="60258" y="15836"/>
                  <a:pt x="57091" y="4751"/>
                  <a:pt x="55508" y="4751"/>
                </a:cubicBezTo>
                <a:cubicBezTo>
                  <a:pt x="53924" y="4751"/>
                  <a:pt x="49173" y="15836"/>
                  <a:pt x="44422" y="30089"/>
                </a:cubicBezTo>
                <a:cubicBezTo>
                  <a:pt x="33337" y="0"/>
                  <a:pt x="30170" y="0"/>
                  <a:pt x="28586" y="0"/>
                </a:cubicBezTo>
                <a:cubicBezTo>
                  <a:pt x="20668" y="0"/>
                  <a:pt x="-1503" y="110854"/>
                  <a:pt x="81" y="134609"/>
                </a:cubicBezTo>
                <a:cubicBezTo>
                  <a:pt x="1664" y="150445"/>
                  <a:pt x="4831" y="161531"/>
                  <a:pt x="11166" y="169449"/>
                </a:cubicBezTo>
                <a:cubicBezTo>
                  <a:pt x="17500" y="175783"/>
                  <a:pt x="25418" y="178951"/>
                  <a:pt x="34920" y="180534"/>
                </a:cubicBezTo>
                <a:cubicBezTo>
                  <a:pt x="39671" y="188452"/>
                  <a:pt x="49173" y="193203"/>
                  <a:pt x="60258" y="193203"/>
                </a:cubicBezTo>
                <a:cubicBezTo>
                  <a:pt x="61842" y="193203"/>
                  <a:pt x="63426" y="193203"/>
                  <a:pt x="65009" y="193203"/>
                </a:cubicBezTo>
                <a:cubicBezTo>
                  <a:pt x="74511" y="193203"/>
                  <a:pt x="82429" y="190036"/>
                  <a:pt x="88764" y="183701"/>
                </a:cubicBezTo>
                <a:cubicBezTo>
                  <a:pt x="95099" y="175783"/>
                  <a:pt x="99849" y="164698"/>
                  <a:pt x="99849" y="148861"/>
                </a:cubicBezTo>
                <a:cubicBezTo>
                  <a:pt x="103017" y="129858"/>
                  <a:pt x="95099" y="85516"/>
                  <a:pt x="91931" y="71263"/>
                </a:cubicBezTo>
                <a:close/>
                <a:moveTo>
                  <a:pt x="38088" y="175783"/>
                </a:moveTo>
                <a:cubicBezTo>
                  <a:pt x="38088" y="174200"/>
                  <a:pt x="36504" y="172616"/>
                  <a:pt x="36504" y="171032"/>
                </a:cubicBezTo>
                <a:cubicBezTo>
                  <a:pt x="39671" y="172616"/>
                  <a:pt x="42838" y="174200"/>
                  <a:pt x="46006" y="174200"/>
                </a:cubicBezTo>
                <a:cubicBezTo>
                  <a:pt x="44422" y="174200"/>
                  <a:pt x="42838" y="174200"/>
                  <a:pt x="41255" y="175783"/>
                </a:cubicBezTo>
                <a:cubicBezTo>
                  <a:pt x="38088" y="175783"/>
                  <a:pt x="38088" y="175783"/>
                  <a:pt x="38088" y="175783"/>
                </a:cubicBezTo>
                <a:close/>
                <a:moveTo>
                  <a:pt x="4831" y="136192"/>
                </a:moveTo>
                <a:cubicBezTo>
                  <a:pt x="3248" y="109271"/>
                  <a:pt x="22251" y="20587"/>
                  <a:pt x="28586" y="6334"/>
                </a:cubicBezTo>
                <a:cubicBezTo>
                  <a:pt x="31753" y="11085"/>
                  <a:pt x="36504" y="22171"/>
                  <a:pt x="41255" y="38007"/>
                </a:cubicBezTo>
                <a:cubicBezTo>
                  <a:pt x="31753" y="69680"/>
                  <a:pt x="19084" y="114022"/>
                  <a:pt x="19084" y="131442"/>
                </a:cubicBezTo>
                <a:cubicBezTo>
                  <a:pt x="19084" y="147278"/>
                  <a:pt x="22251" y="159947"/>
                  <a:pt x="28586" y="166281"/>
                </a:cubicBezTo>
                <a:cubicBezTo>
                  <a:pt x="28586" y="169449"/>
                  <a:pt x="30170" y="172616"/>
                  <a:pt x="31753" y="175783"/>
                </a:cubicBezTo>
                <a:cubicBezTo>
                  <a:pt x="23835" y="175783"/>
                  <a:pt x="19084" y="172616"/>
                  <a:pt x="14333" y="167865"/>
                </a:cubicBezTo>
                <a:cubicBezTo>
                  <a:pt x="9582" y="161531"/>
                  <a:pt x="6415" y="150445"/>
                  <a:pt x="4831" y="136192"/>
                </a:cubicBezTo>
                <a:close/>
                <a:moveTo>
                  <a:pt x="96682" y="150445"/>
                </a:moveTo>
                <a:cubicBezTo>
                  <a:pt x="95099" y="164698"/>
                  <a:pt x="91931" y="175783"/>
                  <a:pt x="85597" y="182118"/>
                </a:cubicBezTo>
                <a:cubicBezTo>
                  <a:pt x="79262" y="188452"/>
                  <a:pt x="71344" y="191619"/>
                  <a:pt x="60258" y="190036"/>
                </a:cubicBezTo>
                <a:cubicBezTo>
                  <a:pt x="50757" y="190036"/>
                  <a:pt x="44422" y="186869"/>
                  <a:pt x="39671" y="180534"/>
                </a:cubicBezTo>
                <a:cubicBezTo>
                  <a:pt x="46006" y="180534"/>
                  <a:pt x="50757" y="178951"/>
                  <a:pt x="55508" y="175783"/>
                </a:cubicBezTo>
                <a:cubicBezTo>
                  <a:pt x="74511" y="174200"/>
                  <a:pt x="84013" y="159947"/>
                  <a:pt x="85597" y="133025"/>
                </a:cubicBezTo>
                <a:cubicBezTo>
                  <a:pt x="85597" y="114022"/>
                  <a:pt x="76095" y="68096"/>
                  <a:pt x="66593" y="36424"/>
                </a:cubicBezTo>
                <a:cubicBezTo>
                  <a:pt x="69760" y="28505"/>
                  <a:pt x="72927" y="22171"/>
                  <a:pt x="74511" y="19004"/>
                </a:cubicBezTo>
                <a:cubicBezTo>
                  <a:pt x="80845" y="34840"/>
                  <a:pt x="98266" y="121940"/>
                  <a:pt x="96682" y="150445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รูปแบบอิสระ: รูปร่าง 14">
            <a:extLst>
              <a:ext uri="{FF2B5EF4-FFF2-40B4-BE49-F238E27FC236}">
                <a16:creationId xmlns:a16="http://schemas.microsoft.com/office/drawing/2014/main" id="{F5338388-A4FD-4198-96B4-2A6ABEC496CC}"/>
              </a:ext>
            </a:extLst>
          </p:cNvPr>
          <p:cNvSpPr/>
          <p:nvPr/>
        </p:nvSpPr>
        <p:spPr>
          <a:xfrm>
            <a:off x="7202356" y="951763"/>
            <a:ext cx="100148" cy="193203"/>
          </a:xfrm>
          <a:custGeom>
            <a:avLst/>
            <a:gdLst>
              <a:gd name="connsiteX0" fmla="*/ 76014 w 100148"/>
              <a:gd name="connsiteY0" fmla="*/ 14253 h 193203"/>
              <a:gd name="connsiteX1" fmla="*/ 64929 w 100148"/>
              <a:gd name="connsiteY1" fmla="*/ 30089 h 193203"/>
              <a:gd name="connsiteX2" fmla="*/ 55427 w 100148"/>
              <a:gd name="connsiteY2" fmla="*/ 4751 h 193203"/>
              <a:gd name="connsiteX3" fmla="*/ 44341 w 100148"/>
              <a:gd name="connsiteY3" fmla="*/ 30089 h 193203"/>
              <a:gd name="connsiteX4" fmla="*/ 28505 w 100148"/>
              <a:gd name="connsiteY4" fmla="*/ 0 h 193203"/>
              <a:gd name="connsiteX5" fmla="*/ 28505 w 100148"/>
              <a:gd name="connsiteY5" fmla="*/ 0 h 193203"/>
              <a:gd name="connsiteX6" fmla="*/ 11086 w 100148"/>
              <a:gd name="connsiteY6" fmla="*/ 57011 h 193203"/>
              <a:gd name="connsiteX7" fmla="*/ 0 w 100148"/>
              <a:gd name="connsiteY7" fmla="*/ 134609 h 193203"/>
              <a:gd name="connsiteX8" fmla="*/ 34840 w 100148"/>
              <a:gd name="connsiteY8" fmla="*/ 178950 h 193203"/>
              <a:gd name="connsiteX9" fmla="*/ 60178 w 100148"/>
              <a:gd name="connsiteY9" fmla="*/ 193203 h 193203"/>
              <a:gd name="connsiteX10" fmla="*/ 64929 w 100148"/>
              <a:gd name="connsiteY10" fmla="*/ 193203 h 193203"/>
              <a:gd name="connsiteX11" fmla="*/ 88683 w 100148"/>
              <a:gd name="connsiteY11" fmla="*/ 183701 h 193203"/>
              <a:gd name="connsiteX12" fmla="*/ 99769 w 100148"/>
              <a:gd name="connsiteY12" fmla="*/ 148861 h 193203"/>
              <a:gd name="connsiteX13" fmla="*/ 76014 w 100148"/>
              <a:gd name="connsiteY13" fmla="*/ 14253 h 193203"/>
              <a:gd name="connsiteX14" fmla="*/ 38007 w 100148"/>
              <a:gd name="connsiteY14" fmla="*/ 175783 h 193203"/>
              <a:gd name="connsiteX15" fmla="*/ 36423 w 100148"/>
              <a:gd name="connsiteY15" fmla="*/ 171032 h 193203"/>
              <a:gd name="connsiteX16" fmla="*/ 45925 w 100148"/>
              <a:gd name="connsiteY16" fmla="*/ 174200 h 193203"/>
              <a:gd name="connsiteX17" fmla="*/ 41174 w 100148"/>
              <a:gd name="connsiteY17" fmla="*/ 175783 h 193203"/>
              <a:gd name="connsiteX18" fmla="*/ 38007 w 100148"/>
              <a:gd name="connsiteY18" fmla="*/ 175783 h 193203"/>
              <a:gd name="connsiteX19" fmla="*/ 4751 w 100148"/>
              <a:gd name="connsiteY19" fmla="*/ 134609 h 193203"/>
              <a:gd name="connsiteX20" fmla="*/ 28505 w 100148"/>
              <a:gd name="connsiteY20" fmla="*/ 4751 h 193203"/>
              <a:gd name="connsiteX21" fmla="*/ 41174 w 100148"/>
              <a:gd name="connsiteY21" fmla="*/ 36423 h 193203"/>
              <a:gd name="connsiteX22" fmla="*/ 19004 w 100148"/>
              <a:gd name="connsiteY22" fmla="*/ 129858 h 193203"/>
              <a:gd name="connsiteX23" fmla="*/ 28505 w 100148"/>
              <a:gd name="connsiteY23" fmla="*/ 164698 h 193203"/>
              <a:gd name="connsiteX24" fmla="*/ 31673 w 100148"/>
              <a:gd name="connsiteY24" fmla="*/ 174200 h 193203"/>
              <a:gd name="connsiteX25" fmla="*/ 4751 w 100148"/>
              <a:gd name="connsiteY25" fmla="*/ 134609 h 193203"/>
              <a:gd name="connsiteX26" fmla="*/ 96601 w 100148"/>
              <a:gd name="connsiteY26" fmla="*/ 148861 h 193203"/>
              <a:gd name="connsiteX27" fmla="*/ 85516 w 100148"/>
              <a:gd name="connsiteY27" fmla="*/ 180534 h 193203"/>
              <a:gd name="connsiteX28" fmla="*/ 60178 w 100148"/>
              <a:gd name="connsiteY28" fmla="*/ 188452 h 193203"/>
              <a:gd name="connsiteX29" fmla="*/ 39591 w 100148"/>
              <a:gd name="connsiteY29" fmla="*/ 178950 h 193203"/>
              <a:gd name="connsiteX30" fmla="*/ 55427 w 100148"/>
              <a:gd name="connsiteY30" fmla="*/ 174200 h 193203"/>
              <a:gd name="connsiteX31" fmla="*/ 85516 w 100148"/>
              <a:gd name="connsiteY31" fmla="*/ 131441 h 193203"/>
              <a:gd name="connsiteX32" fmla="*/ 66513 w 100148"/>
              <a:gd name="connsiteY32" fmla="*/ 34840 h 193203"/>
              <a:gd name="connsiteX33" fmla="*/ 74431 w 100148"/>
              <a:gd name="connsiteY33" fmla="*/ 17420 h 193203"/>
              <a:gd name="connsiteX34" fmla="*/ 96601 w 100148"/>
              <a:gd name="connsiteY34" fmla="*/ 148861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48" h="193203">
                <a:moveTo>
                  <a:pt x="76014" y="14253"/>
                </a:moveTo>
                <a:cubicBezTo>
                  <a:pt x="74431" y="14253"/>
                  <a:pt x="72847" y="14253"/>
                  <a:pt x="64929" y="30089"/>
                </a:cubicBezTo>
                <a:cubicBezTo>
                  <a:pt x="60178" y="15836"/>
                  <a:pt x="57010" y="4751"/>
                  <a:pt x="55427" y="4751"/>
                </a:cubicBezTo>
                <a:cubicBezTo>
                  <a:pt x="53843" y="4751"/>
                  <a:pt x="49092" y="15836"/>
                  <a:pt x="44341" y="30089"/>
                </a:cubicBezTo>
                <a:cubicBezTo>
                  <a:pt x="38007" y="12669"/>
                  <a:pt x="31673" y="0"/>
                  <a:pt x="28505" y="0"/>
                </a:cubicBezTo>
                <a:cubicBezTo>
                  <a:pt x="28505" y="0"/>
                  <a:pt x="28505" y="0"/>
                  <a:pt x="28505" y="0"/>
                </a:cubicBezTo>
                <a:cubicBezTo>
                  <a:pt x="26922" y="0"/>
                  <a:pt x="22170" y="0"/>
                  <a:pt x="11086" y="57011"/>
                </a:cubicBezTo>
                <a:cubicBezTo>
                  <a:pt x="7918" y="69680"/>
                  <a:pt x="0" y="115605"/>
                  <a:pt x="0" y="134609"/>
                </a:cubicBezTo>
                <a:cubicBezTo>
                  <a:pt x="1583" y="163114"/>
                  <a:pt x="14252" y="178950"/>
                  <a:pt x="34840" y="178950"/>
                </a:cubicBezTo>
                <a:cubicBezTo>
                  <a:pt x="39591" y="186868"/>
                  <a:pt x="49092" y="191619"/>
                  <a:pt x="60178" y="193203"/>
                </a:cubicBezTo>
                <a:cubicBezTo>
                  <a:pt x="61761" y="193203"/>
                  <a:pt x="63345" y="193203"/>
                  <a:pt x="64929" y="193203"/>
                </a:cubicBezTo>
                <a:cubicBezTo>
                  <a:pt x="74431" y="193203"/>
                  <a:pt x="82349" y="190036"/>
                  <a:pt x="88683" y="183701"/>
                </a:cubicBezTo>
                <a:cubicBezTo>
                  <a:pt x="95018" y="175783"/>
                  <a:pt x="99769" y="164698"/>
                  <a:pt x="99769" y="148861"/>
                </a:cubicBezTo>
                <a:cubicBezTo>
                  <a:pt x="102936" y="128274"/>
                  <a:pt x="85516" y="14253"/>
                  <a:pt x="76014" y="14253"/>
                </a:cubicBezTo>
                <a:close/>
                <a:moveTo>
                  <a:pt x="38007" y="175783"/>
                </a:moveTo>
                <a:cubicBezTo>
                  <a:pt x="38007" y="174200"/>
                  <a:pt x="36423" y="172616"/>
                  <a:pt x="36423" y="171032"/>
                </a:cubicBezTo>
                <a:cubicBezTo>
                  <a:pt x="39591" y="172616"/>
                  <a:pt x="42758" y="174200"/>
                  <a:pt x="45925" y="174200"/>
                </a:cubicBezTo>
                <a:cubicBezTo>
                  <a:pt x="44341" y="174200"/>
                  <a:pt x="42758" y="174200"/>
                  <a:pt x="41174" y="175783"/>
                </a:cubicBezTo>
                <a:cubicBezTo>
                  <a:pt x="38007" y="175783"/>
                  <a:pt x="38007" y="175783"/>
                  <a:pt x="38007" y="175783"/>
                </a:cubicBezTo>
                <a:close/>
                <a:moveTo>
                  <a:pt x="4751" y="134609"/>
                </a:moveTo>
                <a:cubicBezTo>
                  <a:pt x="3167" y="107687"/>
                  <a:pt x="22170" y="19004"/>
                  <a:pt x="28505" y="4751"/>
                </a:cubicBezTo>
                <a:cubicBezTo>
                  <a:pt x="31673" y="9502"/>
                  <a:pt x="36423" y="20587"/>
                  <a:pt x="41174" y="36423"/>
                </a:cubicBezTo>
                <a:cubicBezTo>
                  <a:pt x="31673" y="68096"/>
                  <a:pt x="19004" y="112438"/>
                  <a:pt x="19004" y="129858"/>
                </a:cubicBezTo>
                <a:cubicBezTo>
                  <a:pt x="19004" y="145694"/>
                  <a:pt x="22170" y="158363"/>
                  <a:pt x="28505" y="164698"/>
                </a:cubicBezTo>
                <a:cubicBezTo>
                  <a:pt x="28505" y="167865"/>
                  <a:pt x="30088" y="171032"/>
                  <a:pt x="31673" y="174200"/>
                </a:cubicBezTo>
                <a:cubicBezTo>
                  <a:pt x="15836" y="174200"/>
                  <a:pt x="6334" y="159947"/>
                  <a:pt x="4751" y="134609"/>
                </a:cubicBezTo>
                <a:close/>
                <a:moveTo>
                  <a:pt x="96601" y="148861"/>
                </a:moveTo>
                <a:cubicBezTo>
                  <a:pt x="95018" y="163114"/>
                  <a:pt x="91850" y="174200"/>
                  <a:pt x="85516" y="180534"/>
                </a:cubicBezTo>
                <a:cubicBezTo>
                  <a:pt x="79182" y="186868"/>
                  <a:pt x="71263" y="190036"/>
                  <a:pt x="60178" y="188452"/>
                </a:cubicBezTo>
                <a:cubicBezTo>
                  <a:pt x="50676" y="188452"/>
                  <a:pt x="44341" y="185285"/>
                  <a:pt x="39591" y="178950"/>
                </a:cubicBezTo>
                <a:cubicBezTo>
                  <a:pt x="45925" y="178950"/>
                  <a:pt x="50676" y="177367"/>
                  <a:pt x="55427" y="174200"/>
                </a:cubicBezTo>
                <a:cubicBezTo>
                  <a:pt x="74431" y="172616"/>
                  <a:pt x="83932" y="158363"/>
                  <a:pt x="85516" y="131441"/>
                </a:cubicBezTo>
                <a:cubicBezTo>
                  <a:pt x="85516" y="112438"/>
                  <a:pt x="76014" y="66513"/>
                  <a:pt x="66513" y="34840"/>
                </a:cubicBezTo>
                <a:cubicBezTo>
                  <a:pt x="69679" y="26922"/>
                  <a:pt x="72847" y="20587"/>
                  <a:pt x="74431" y="17420"/>
                </a:cubicBezTo>
                <a:cubicBezTo>
                  <a:pt x="80765" y="33256"/>
                  <a:pt x="98185" y="121940"/>
                  <a:pt x="96601" y="148861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รูปแบบอิสระ: รูปร่าง 15">
            <a:extLst>
              <a:ext uri="{FF2B5EF4-FFF2-40B4-BE49-F238E27FC236}">
                <a16:creationId xmlns:a16="http://schemas.microsoft.com/office/drawing/2014/main" id="{FB728388-C120-4BC5-9600-0E56FBECED4F}"/>
              </a:ext>
            </a:extLst>
          </p:cNvPr>
          <p:cNvSpPr/>
          <p:nvPr/>
        </p:nvSpPr>
        <p:spPr>
          <a:xfrm>
            <a:off x="6936226" y="454502"/>
            <a:ext cx="101533" cy="193203"/>
          </a:xfrm>
          <a:custGeom>
            <a:avLst/>
            <a:gdLst>
              <a:gd name="connsiteX0" fmla="*/ 76095 w 101533"/>
              <a:gd name="connsiteY0" fmla="*/ 14253 h 193203"/>
              <a:gd name="connsiteX1" fmla="*/ 65009 w 101533"/>
              <a:gd name="connsiteY1" fmla="*/ 30089 h 193203"/>
              <a:gd name="connsiteX2" fmla="*/ 55508 w 101533"/>
              <a:gd name="connsiteY2" fmla="*/ 4751 h 193203"/>
              <a:gd name="connsiteX3" fmla="*/ 44422 w 101533"/>
              <a:gd name="connsiteY3" fmla="*/ 30089 h 193203"/>
              <a:gd name="connsiteX4" fmla="*/ 28586 w 101533"/>
              <a:gd name="connsiteY4" fmla="*/ 0 h 193203"/>
              <a:gd name="connsiteX5" fmla="*/ 28586 w 101533"/>
              <a:gd name="connsiteY5" fmla="*/ 0 h 193203"/>
              <a:gd name="connsiteX6" fmla="*/ 81 w 101533"/>
              <a:gd name="connsiteY6" fmla="*/ 134609 h 193203"/>
              <a:gd name="connsiteX7" fmla="*/ 34920 w 101533"/>
              <a:gd name="connsiteY7" fmla="*/ 178951 h 193203"/>
              <a:gd name="connsiteX8" fmla="*/ 60259 w 101533"/>
              <a:gd name="connsiteY8" fmla="*/ 193203 h 193203"/>
              <a:gd name="connsiteX9" fmla="*/ 65009 w 101533"/>
              <a:gd name="connsiteY9" fmla="*/ 193203 h 193203"/>
              <a:gd name="connsiteX10" fmla="*/ 101433 w 101533"/>
              <a:gd name="connsiteY10" fmla="*/ 148862 h 193203"/>
              <a:gd name="connsiteX11" fmla="*/ 76095 w 101533"/>
              <a:gd name="connsiteY11" fmla="*/ 14253 h 193203"/>
              <a:gd name="connsiteX12" fmla="*/ 38087 w 101533"/>
              <a:gd name="connsiteY12" fmla="*/ 175783 h 193203"/>
              <a:gd name="connsiteX13" fmla="*/ 36504 w 101533"/>
              <a:gd name="connsiteY13" fmla="*/ 171032 h 193203"/>
              <a:gd name="connsiteX14" fmla="*/ 46005 w 101533"/>
              <a:gd name="connsiteY14" fmla="*/ 174200 h 193203"/>
              <a:gd name="connsiteX15" fmla="*/ 41255 w 101533"/>
              <a:gd name="connsiteY15" fmla="*/ 175783 h 193203"/>
              <a:gd name="connsiteX16" fmla="*/ 38087 w 101533"/>
              <a:gd name="connsiteY16" fmla="*/ 175783 h 193203"/>
              <a:gd name="connsiteX17" fmla="*/ 4831 w 101533"/>
              <a:gd name="connsiteY17" fmla="*/ 134609 h 193203"/>
              <a:gd name="connsiteX18" fmla="*/ 28586 w 101533"/>
              <a:gd name="connsiteY18" fmla="*/ 4751 h 193203"/>
              <a:gd name="connsiteX19" fmla="*/ 41255 w 101533"/>
              <a:gd name="connsiteY19" fmla="*/ 36424 h 193203"/>
              <a:gd name="connsiteX20" fmla="*/ 19084 w 101533"/>
              <a:gd name="connsiteY20" fmla="*/ 129858 h 193203"/>
              <a:gd name="connsiteX21" fmla="*/ 28586 w 101533"/>
              <a:gd name="connsiteY21" fmla="*/ 164698 h 193203"/>
              <a:gd name="connsiteX22" fmla="*/ 31753 w 101533"/>
              <a:gd name="connsiteY22" fmla="*/ 174200 h 193203"/>
              <a:gd name="connsiteX23" fmla="*/ 4831 w 101533"/>
              <a:gd name="connsiteY23" fmla="*/ 134609 h 193203"/>
              <a:gd name="connsiteX24" fmla="*/ 96682 w 101533"/>
              <a:gd name="connsiteY24" fmla="*/ 148862 h 193203"/>
              <a:gd name="connsiteX25" fmla="*/ 61842 w 101533"/>
              <a:gd name="connsiteY25" fmla="*/ 188452 h 193203"/>
              <a:gd name="connsiteX26" fmla="*/ 41255 w 101533"/>
              <a:gd name="connsiteY26" fmla="*/ 178951 h 193203"/>
              <a:gd name="connsiteX27" fmla="*/ 57091 w 101533"/>
              <a:gd name="connsiteY27" fmla="*/ 174200 h 193203"/>
              <a:gd name="connsiteX28" fmla="*/ 87180 w 101533"/>
              <a:gd name="connsiteY28" fmla="*/ 131442 h 193203"/>
              <a:gd name="connsiteX29" fmla="*/ 68177 w 101533"/>
              <a:gd name="connsiteY29" fmla="*/ 34840 h 193203"/>
              <a:gd name="connsiteX30" fmla="*/ 76095 w 101533"/>
              <a:gd name="connsiteY30" fmla="*/ 17420 h 193203"/>
              <a:gd name="connsiteX31" fmla="*/ 96682 w 101533"/>
              <a:gd name="connsiteY31" fmla="*/ 148862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1533" h="193203">
                <a:moveTo>
                  <a:pt x="76095" y="14253"/>
                </a:moveTo>
                <a:cubicBezTo>
                  <a:pt x="74511" y="14253"/>
                  <a:pt x="72927" y="14253"/>
                  <a:pt x="65009" y="30089"/>
                </a:cubicBezTo>
                <a:cubicBezTo>
                  <a:pt x="60259" y="15836"/>
                  <a:pt x="57091" y="4751"/>
                  <a:pt x="55508" y="4751"/>
                </a:cubicBezTo>
                <a:cubicBezTo>
                  <a:pt x="53924" y="4751"/>
                  <a:pt x="49173" y="15836"/>
                  <a:pt x="44422" y="30089"/>
                </a:cubicBezTo>
                <a:cubicBezTo>
                  <a:pt x="38087" y="12669"/>
                  <a:pt x="31753" y="0"/>
                  <a:pt x="28586" y="0"/>
                </a:cubicBezTo>
                <a:cubicBezTo>
                  <a:pt x="28586" y="0"/>
                  <a:pt x="28586" y="0"/>
                  <a:pt x="28586" y="0"/>
                </a:cubicBezTo>
                <a:cubicBezTo>
                  <a:pt x="20668" y="0"/>
                  <a:pt x="-1504" y="110854"/>
                  <a:pt x="81" y="134609"/>
                </a:cubicBezTo>
                <a:cubicBezTo>
                  <a:pt x="1664" y="163114"/>
                  <a:pt x="14333" y="178951"/>
                  <a:pt x="34920" y="178951"/>
                </a:cubicBezTo>
                <a:cubicBezTo>
                  <a:pt x="39671" y="186869"/>
                  <a:pt x="49173" y="191620"/>
                  <a:pt x="60259" y="193203"/>
                </a:cubicBezTo>
                <a:cubicBezTo>
                  <a:pt x="61842" y="193203"/>
                  <a:pt x="63426" y="193203"/>
                  <a:pt x="65009" y="193203"/>
                </a:cubicBezTo>
                <a:cubicBezTo>
                  <a:pt x="87180" y="193203"/>
                  <a:pt x="98265" y="178951"/>
                  <a:pt x="101433" y="148862"/>
                </a:cubicBezTo>
                <a:cubicBezTo>
                  <a:pt x="103017" y="128274"/>
                  <a:pt x="85596" y="14253"/>
                  <a:pt x="76095" y="14253"/>
                </a:cubicBezTo>
                <a:close/>
                <a:moveTo>
                  <a:pt x="38087" y="175783"/>
                </a:moveTo>
                <a:cubicBezTo>
                  <a:pt x="38087" y="174200"/>
                  <a:pt x="36504" y="172616"/>
                  <a:pt x="36504" y="171032"/>
                </a:cubicBezTo>
                <a:cubicBezTo>
                  <a:pt x="39671" y="172616"/>
                  <a:pt x="42838" y="174200"/>
                  <a:pt x="46005" y="174200"/>
                </a:cubicBezTo>
                <a:cubicBezTo>
                  <a:pt x="44422" y="174200"/>
                  <a:pt x="42838" y="174200"/>
                  <a:pt x="41255" y="175783"/>
                </a:cubicBezTo>
                <a:cubicBezTo>
                  <a:pt x="38087" y="175783"/>
                  <a:pt x="38087" y="175783"/>
                  <a:pt x="38087" y="175783"/>
                </a:cubicBezTo>
                <a:close/>
                <a:moveTo>
                  <a:pt x="4831" y="134609"/>
                </a:moveTo>
                <a:cubicBezTo>
                  <a:pt x="3247" y="107687"/>
                  <a:pt x="22251" y="19004"/>
                  <a:pt x="28586" y="4751"/>
                </a:cubicBezTo>
                <a:cubicBezTo>
                  <a:pt x="31753" y="9502"/>
                  <a:pt x="36504" y="20587"/>
                  <a:pt x="41255" y="36424"/>
                </a:cubicBezTo>
                <a:cubicBezTo>
                  <a:pt x="31753" y="68096"/>
                  <a:pt x="19084" y="112438"/>
                  <a:pt x="19084" y="129858"/>
                </a:cubicBezTo>
                <a:cubicBezTo>
                  <a:pt x="19084" y="145694"/>
                  <a:pt x="22251" y="158363"/>
                  <a:pt x="28586" y="164698"/>
                </a:cubicBezTo>
                <a:cubicBezTo>
                  <a:pt x="28586" y="167865"/>
                  <a:pt x="30169" y="171032"/>
                  <a:pt x="31753" y="174200"/>
                </a:cubicBezTo>
                <a:cubicBezTo>
                  <a:pt x="15917" y="174200"/>
                  <a:pt x="6415" y="161531"/>
                  <a:pt x="4831" y="134609"/>
                </a:cubicBezTo>
                <a:close/>
                <a:moveTo>
                  <a:pt x="96682" y="148862"/>
                </a:moveTo>
                <a:cubicBezTo>
                  <a:pt x="93514" y="177367"/>
                  <a:pt x="82429" y="190036"/>
                  <a:pt x="61842" y="188452"/>
                </a:cubicBezTo>
                <a:cubicBezTo>
                  <a:pt x="52340" y="188452"/>
                  <a:pt x="46005" y="185285"/>
                  <a:pt x="41255" y="178951"/>
                </a:cubicBezTo>
                <a:cubicBezTo>
                  <a:pt x="47590" y="178951"/>
                  <a:pt x="52340" y="177367"/>
                  <a:pt x="57091" y="174200"/>
                </a:cubicBezTo>
                <a:cubicBezTo>
                  <a:pt x="76095" y="172616"/>
                  <a:pt x="85596" y="158363"/>
                  <a:pt x="87180" y="131442"/>
                </a:cubicBezTo>
                <a:cubicBezTo>
                  <a:pt x="87180" y="112438"/>
                  <a:pt x="77678" y="66513"/>
                  <a:pt x="68177" y="34840"/>
                </a:cubicBezTo>
                <a:cubicBezTo>
                  <a:pt x="71344" y="26922"/>
                  <a:pt x="74511" y="20587"/>
                  <a:pt x="76095" y="17420"/>
                </a:cubicBezTo>
                <a:cubicBezTo>
                  <a:pt x="80846" y="33256"/>
                  <a:pt x="98265" y="121940"/>
                  <a:pt x="96682" y="148862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รูปแบบอิสระ: รูปร่าง 16">
            <a:extLst>
              <a:ext uri="{FF2B5EF4-FFF2-40B4-BE49-F238E27FC236}">
                <a16:creationId xmlns:a16="http://schemas.microsoft.com/office/drawing/2014/main" id="{EA5A8BDC-0A82-4258-BA43-1EECC518C806}"/>
              </a:ext>
            </a:extLst>
          </p:cNvPr>
          <p:cNvSpPr/>
          <p:nvPr/>
        </p:nvSpPr>
        <p:spPr>
          <a:xfrm>
            <a:off x="8241138" y="1729327"/>
            <a:ext cx="101534" cy="193203"/>
          </a:xfrm>
          <a:custGeom>
            <a:avLst/>
            <a:gdLst>
              <a:gd name="connsiteX0" fmla="*/ 76095 w 101534"/>
              <a:gd name="connsiteY0" fmla="*/ 14253 h 193203"/>
              <a:gd name="connsiteX1" fmla="*/ 65010 w 101534"/>
              <a:gd name="connsiteY1" fmla="*/ 30089 h 193203"/>
              <a:gd name="connsiteX2" fmla="*/ 55508 w 101534"/>
              <a:gd name="connsiteY2" fmla="*/ 4751 h 193203"/>
              <a:gd name="connsiteX3" fmla="*/ 44422 w 101534"/>
              <a:gd name="connsiteY3" fmla="*/ 30089 h 193203"/>
              <a:gd name="connsiteX4" fmla="*/ 28586 w 101534"/>
              <a:gd name="connsiteY4" fmla="*/ 0 h 193203"/>
              <a:gd name="connsiteX5" fmla="*/ 28586 w 101534"/>
              <a:gd name="connsiteY5" fmla="*/ 0 h 193203"/>
              <a:gd name="connsiteX6" fmla="*/ 81 w 101534"/>
              <a:gd name="connsiteY6" fmla="*/ 134609 h 193203"/>
              <a:gd name="connsiteX7" fmla="*/ 34921 w 101534"/>
              <a:gd name="connsiteY7" fmla="*/ 178951 h 193203"/>
              <a:gd name="connsiteX8" fmla="*/ 60258 w 101534"/>
              <a:gd name="connsiteY8" fmla="*/ 193203 h 193203"/>
              <a:gd name="connsiteX9" fmla="*/ 65010 w 101534"/>
              <a:gd name="connsiteY9" fmla="*/ 193203 h 193203"/>
              <a:gd name="connsiteX10" fmla="*/ 101433 w 101534"/>
              <a:gd name="connsiteY10" fmla="*/ 148862 h 193203"/>
              <a:gd name="connsiteX11" fmla="*/ 76095 w 101534"/>
              <a:gd name="connsiteY11" fmla="*/ 14253 h 193203"/>
              <a:gd name="connsiteX12" fmla="*/ 38088 w 101534"/>
              <a:gd name="connsiteY12" fmla="*/ 175783 h 193203"/>
              <a:gd name="connsiteX13" fmla="*/ 36504 w 101534"/>
              <a:gd name="connsiteY13" fmla="*/ 171032 h 193203"/>
              <a:gd name="connsiteX14" fmla="*/ 46006 w 101534"/>
              <a:gd name="connsiteY14" fmla="*/ 174200 h 193203"/>
              <a:gd name="connsiteX15" fmla="*/ 41256 w 101534"/>
              <a:gd name="connsiteY15" fmla="*/ 175783 h 193203"/>
              <a:gd name="connsiteX16" fmla="*/ 38088 w 101534"/>
              <a:gd name="connsiteY16" fmla="*/ 175783 h 193203"/>
              <a:gd name="connsiteX17" fmla="*/ 6416 w 101534"/>
              <a:gd name="connsiteY17" fmla="*/ 136193 h 193203"/>
              <a:gd name="connsiteX18" fmla="*/ 30170 w 101534"/>
              <a:gd name="connsiteY18" fmla="*/ 6335 h 193203"/>
              <a:gd name="connsiteX19" fmla="*/ 42839 w 101534"/>
              <a:gd name="connsiteY19" fmla="*/ 38007 h 193203"/>
              <a:gd name="connsiteX20" fmla="*/ 20668 w 101534"/>
              <a:gd name="connsiteY20" fmla="*/ 131442 h 193203"/>
              <a:gd name="connsiteX21" fmla="*/ 30170 w 101534"/>
              <a:gd name="connsiteY21" fmla="*/ 166281 h 193203"/>
              <a:gd name="connsiteX22" fmla="*/ 33337 w 101534"/>
              <a:gd name="connsiteY22" fmla="*/ 175783 h 193203"/>
              <a:gd name="connsiteX23" fmla="*/ 6416 w 101534"/>
              <a:gd name="connsiteY23" fmla="*/ 136193 h 193203"/>
              <a:gd name="connsiteX24" fmla="*/ 96683 w 101534"/>
              <a:gd name="connsiteY24" fmla="*/ 150445 h 193203"/>
              <a:gd name="connsiteX25" fmla="*/ 61843 w 101534"/>
              <a:gd name="connsiteY25" fmla="*/ 190036 h 193203"/>
              <a:gd name="connsiteX26" fmla="*/ 41256 w 101534"/>
              <a:gd name="connsiteY26" fmla="*/ 180534 h 193203"/>
              <a:gd name="connsiteX27" fmla="*/ 57092 w 101534"/>
              <a:gd name="connsiteY27" fmla="*/ 175783 h 193203"/>
              <a:gd name="connsiteX28" fmla="*/ 87180 w 101534"/>
              <a:gd name="connsiteY28" fmla="*/ 133025 h 193203"/>
              <a:gd name="connsiteX29" fmla="*/ 68177 w 101534"/>
              <a:gd name="connsiteY29" fmla="*/ 36424 h 193203"/>
              <a:gd name="connsiteX30" fmla="*/ 76095 w 101534"/>
              <a:gd name="connsiteY30" fmla="*/ 19004 h 193203"/>
              <a:gd name="connsiteX31" fmla="*/ 96683 w 101534"/>
              <a:gd name="connsiteY31" fmla="*/ 150445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1534" h="193203">
                <a:moveTo>
                  <a:pt x="76095" y="14253"/>
                </a:moveTo>
                <a:cubicBezTo>
                  <a:pt x="74511" y="14253"/>
                  <a:pt x="72928" y="14253"/>
                  <a:pt x="65010" y="30089"/>
                </a:cubicBezTo>
                <a:cubicBezTo>
                  <a:pt x="60258" y="15836"/>
                  <a:pt x="57092" y="4751"/>
                  <a:pt x="55508" y="4751"/>
                </a:cubicBezTo>
                <a:cubicBezTo>
                  <a:pt x="53924" y="4751"/>
                  <a:pt x="49174" y="15836"/>
                  <a:pt x="44422" y="30089"/>
                </a:cubicBezTo>
                <a:cubicBezTo>
                  <a:pt x="38088" y="12669"/>
                  <a:pt x="31753" y="0"/>
                  <a:pt x="28586" y="0"/>
                </a:cubicBezTo>
                <a:cubicBezTo>
                  <a:pt x="28586" y="0"/>
                  <a:pt x="28586" y="0"/>
                  <a:pt x="28586" y="0"/>
                </a:cubicBezTo>
                <a:cubicBezTo>
                  <a:pt x="20668" y="0"/>
                  <a:pt x="-1503" y="110854"/>
                  <a:pt x="81" y="134609"/>
                </a:cubicBezTo>
                <a:cubicBezTo>
                  <a:pt x="1665" y="163114"/>
                  <a:pt x="14334" y="178951"/>
                  <a:pt x="34921" y="178951"/>
                </a:cubicBezTo>
                <a:cubicBezTo>
                  <a:pt x="39671" y="186869"/>
                  <a:pt x="49174" y="191620"/>
                  <a:pt x="60258" y="193203"/>
                </a:cubicBezTo>
                <a:cubicBezTo>
                  <a:pt x="61843" y="193203"/>
                  <a:pt x="63426" y="193203"/>
                  <a:pt x="65010" y="193203"/>
                </a:cubicBezTo>
                <a:cubicBezTo>
                  <a:pt x="87180" y="193203"/>
                  <a:pt x="98266" y="178951"/>
                  <a:pt x="101433" y="148862"/>
                </a:cubicBezTo>
                <a:cubicBezTo>
                  <a:pt x="103017" y="128274"/>
                  <a:pt x="85597" y="15836"/>
                  <a:pt x="76095" y="14253"/>
                </a:cubicBezTo>
                <a:close/>
                <a:moveTo>
                  <a:pt x="38088" y="175783"/>
                </a:moveTo>
                <a:cubicBezTo>
                  <a:pt x="38088" y="174200"/>
                  <a:pt x="36504" y="172616"/>
                  <a:pt x="36504" y="171032"/>
                </a:cubicBezTo>
                <a:cubicBezTo>
                  <a:pt x="39671" y="172616"/>
                  <a:pt x="42839" y="174200"/>
                  <a:pt x="46006" y="174200"/>
                </a:cubicBezTo>
                <a:cubicBezTo>
                  <a:pt x="44422" y="174200"/>
                  <a:pt x="42839" y="174200"/>
                  <a:pt x="41256" y="175783"/>
                </a:cubicBezTo>
                <a:cubicBezTo>
                  <a:pt x="39671" y="175783"/>
                  <a:pt x="39671" y="175783"/>
                  <a:pt x="38088" y="175783"/>
                </a:cubicBezTo>
                <a:close/>
                <a:moveTo>
                  <a:pt x="6416" y="136193"/>
                </a:moveTo>
                <a:cubicBezTo>
                  <a:pt x="4831" y="109271"/>
                  <a:pt x="23835" y="20587"/>
                  <a:pt x="30170" y="6335"/>
                </a:cubicBezTo>
                <a:cubicBezTo>
                  <a:pt x="33337" y="11085"/>
                  <a:pt x="38088" y="22171"/>
                  <a:pt x="42839" y="38007"/>
                </a:cubicBezTo>
                <a:cubicBezTo>
                  <a:pt x="33337" y="69680"/>
                  <a:pt x="20668" y="114022"/>
                  <a:pt x="20668" y="131442"/>
                </a:cubicBezTo>
                <a:cubicBezTo>
                  <a:pt x="20668" y="147278"/>
                  <a:pt x="23835" y="159947"/>
                  <a:pt x="30170" y="166281"/>
                </a:cubicBezTo>
                <a:cubicBezTo>
                  <a:pt x="30170" y="169449"/>
                  <a:pt x="31753" y="172616"/>
                  <a:pt x="33337" y="175783"/>
                </a:cubicBezTo>
                <a:cubicBezTo>
                  <a:pt x="15917" y="174200"/>
                  <a:pt x="7999" y="161531"/>
                  <a:pt x="6416" y="136193"/>
                </a:cubicBezTo>
                <a:close/>
                <a:moveTo>
                  <a:pt x="96683" y="150445"/>
                </a:moveTo>
                <a:cubicBezTo>
                  <a:pt x="93515" y="178951"/>
                  <a:pt x="82430" y="191620"/>
                  <a:pt x="61843" y="190036"/>
                </a:cubicBezTo>
                <a:cubicBezTo>
                  <a:pt x="52340" y="190036"/>
                  <a:pt x="46006" y="186869"/>
                  <a:pt x="41256" y="180534"/>
                </a:cubicBezTo>
                <a:cubicBezTo>
                  <a:pt x="47590" y="180534"/>
                  <a:pt x="52340" y="178951"/>
                  <a:pt x="57092" y="175783"/>
                </a:cubicBezTo>
                <a:cubicBezTo>
                  <a:pt x="76095" y="174200"/>
                  <a:pt x="85597" y="159947"/>
                  <a:pt x="87180" y="133025"/>
                </a:cubicBezTo>
                <a:cubicBezTo>
                  <a:pt x="87180" y="114022"/>
                  <a:pt x="77679" y="68096"/>
                  <a:pt x="68177" y="36424"/>
                </a:cubicBezTo>
                <a:cubicBezTo>
                  <a:pt x="71344" y="28505"/>
                  <a:pt x="74511" y="22171"/>
                  <a:pt x="76095" y="19004"/>
                </a:cubicBezTo>
                <a:cubicBezTo>
                  <a:pt x="82430" y="34840"/>
                  <a:pt x="99849" y="121940"/>
                  <a:pt x="96683" y="150445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รูปแบบอิสระ: รูปร่าง 17">
            <a:extLst>
              <a:ext uri="{FF2B5EF4-FFF2-40B4-BE49-F238E27FC236}">
                <a16:creationId xmlns:a16="http://schemas.microsoft.com/office/drawing/2014/main" id="{E7469378-E9BA-4060-89C2-C4B7B9AF7112}"/>
              </a:ext>
            </a:extLst>
          </p:cNvPr>
          <p:cNvSpPr/>
          <p:nvPr/>
        </p:nvSpPr>
        <p:spPr>
          <a:xfrm>
            <a:off x="6565656" y="3357301"/>
            <a:ext cx="100228" cy="194786"/>
          </a:xfrm>
          <a:custGeom>
            <a:avLst/>
            <a:gdLst>
              <a:gd name="connsiteX0" fmla="*/ 76095 w 100228"/>
              <a:gd name="connsiteY0" fmla="*/ 14253 h 194786"/>
              <a:gd name="connsiteX1" fmla="*/ 65009 w 100228"/>
              <a:gd name="connsiteY1" fmla="*/ 30089 h 194786"/>
              <a:gd name="connsiteX2" fmla="*/ 55508 w 100228"/>
              <a:gd name="connsiteY2" fmla="*/ 4751 h 194786"/>
              <a:gd name="connsiteX3" fmla="*/ 44422 w 100228"/>
              <a:gd name="connsiteY3" fmla="*/ 30089 h 194786"/>
              <a:gd name="connsiteX4" fmla="*/ 28586 w 100228"/>
              <a:gd name="connsiteY4" fmla="*/ 0 h 194786"/>
              <a:gd name="connsiteX5" fmla="*/ 81 w 100228"/>
              <a:gd name="connsiteY5" fmla="*/ 134609 h 194786"/>
              <a:gd name="connsiteX6" fmla="*/ 11166 w 100228"/>
              <a:gd name="connsiteY6" fmla="*/ 169449 h 194786"/>
              <a:gd name="connsiteX7" fmla="*/ 34921 w 100228"/>
              <a:gd name="connsiteY7" fmla="*/ 180534 h 194786"/>
              <a:gd name="connsiteX8" fmla="*/ 60258 w 100228"/>
              <a:gd name="connsiteY8" fmla="*/ 194787 h 194786"/>
              <a:gd name="connsiteX9" fmla="*/ 65009 w 100228"/>
              <a:gd name="connsiteY9" fmla="*/ 194787 h 194786"/>
              <a:gd name="connsiteX10" fmla="*/ 88764 w 100228"/>
              <a:gd name="connsiteY10" fmla="*/ 185285 h 194786"/>
              <a:gd name="connsiteX11" fmla="*/ 99849 w 100228"/>
              <a:gd name="connsiteY11" fmla="*/ 150445 h 194786"/>
              <a:gd name="connsiteX12" fmla="*/ 76095 w 100228"/>
              <a:gd name="connsiteY12" fmla="*/ 14253 h 194786"/>
              <a:gd name="connsiteX13" fmla="*/ 38088 w 100228"/>
              <a:gd name="connsiteY13" fmla="*/ 175783 h 194786"/>
              <a:gd name="connsiteX14" fmla="*/ 36504 w 100228"/>
              <a:gd name="connsiteY14" fmla="*/ 171032 h 194786"/>
              <a:gd name="connsiteX15" fmla="*/ 46006 w 100228"/>
              <a:gd name="connsiteY15" fmla="*/ 174200 h 194786"/>
              <a:gd name="connsiteX16" fmla="*/ 41255 w 100228"/>
              <a:gd name="connsiteY16" fmla="*/ 175783 h 194786"/>
              <a:gd name="connsiteX17" fmla="*/ 38088 w 100228"/>
              <a:gd name="connsiteY17" fmla="*/ 175783 h 194786"/>
              <a:gd name="connsiteX18" fmla="*/ 15917 w 100228"/>
              <a:gd name="connsiteY18" fmla="*/ 167865 h 194786"/>
              <a:gd name="connsiteX19" fmla="*/ 6416 w 100228"/>
              <a:gd name="connsiteY19" fmla="*/ 136193 h 194786"/>
              <a:gd name="connsiteX20" fmla="*/ 30170 w 100228"/>
              <a:gd name="connsiteY20" fmla="*/ 6334 h 194786"/>
              <a:gd name="connsiteX21" fmla="*/ 42839 w 100228"/>
              <a:gd name="connsiteY21" fmla="*/ 38007 h 194786"/>
              <a:gd name="connsiteX22" fmla="*/ 20668 w 100228"/>
              <a:gd name="connsiteY22" fmla="*/ 131441 h 194786"/>
              <a:gd name="connsiteX23" fmla="*/ 30170 w 100228"/>
              <a:gd name="connsiteY23" fmla="*/ 166281 h 194786"/>
              <a:gd name="connsiteX24" fmla="*/ 33336 w 100228"/>
              <a:gd name="connsiteY24" fmla="*/ 175783 h 194786"/>
              <a:gd name="connsiteX25" fmla="*/ 15917 w 100228"/>
              <a:gd name="connsiteY25" fmla="*/ 167865 h 194786"/>
              <a:gd name="connsiteX26" fmla="*/ 96682 w 100228"/>
              <a:gd name="connsiteY26" fmla="*/ 148861 h 194786"/>
              <a:gd name="connsiteX27" fmla="*/ 85597 w 100228"/>
              <a:gd name="connsiteY27" fmla="*/ 180534 h 194786"/>
              <a:gd name="connsiteX28" fmla="*/ 60258 w 100228"/>
              <a:gd name="connsiteY28" fmla="*/ 188452 h 194786"/>
              <a:gd name="connsiteX29" fmla="*/ 39671 w 100228"/>
              <a:gd name="connsiteY29" fmla="*/ 178950 h 194786"/>
              <a:gd name="connsiteX30" fmla="*/ 55508 w 100228"/>
              <a:gd name="connsiteY30" fmla="*/ 174200 h 194786"/>
              <a:gd name="connsiteX31" fmla="*/ 85597 w 100228"/>
              <a:gd name="connsiteY31" fmla="*/ 131441 h 194786"/>
              <a:gd name="connsiteX32" fmla="*/ 66593 w 100228"/>
              <a:gd name="connsiteY32" fmla="*/ 34840 h 194786"/>
              <a:gd name="connsiteX33" fmla="*/ 74511 w 100228"/>
              <a:gd name="connsiteY33" fmla="*/ 17420 h 194786"/>
              <a:gd name="connsiteX34" fmla="*/ 96682 w 100228"/>
              <a:gd name="connsiteY34" fmla="*/ 148861 h 19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228" h="194786">
                <a:moveTo>
                  <a:pt x="76095" y="14253"/>
                </a:moveTo>
                <a:cubicBezTo>
                  <a:pt x="74511" y="14253"/>
                  <a:pt x="72927" y="14253"/>
                  <a:pt x="65009" y="30089"/>
                </a:cubicBezTo>
                <a:cubicBezTo>
                  <a:pt x="60258" y="15836"/>
                  <a:pt x="57091" y="4751"/>
                  <a:pt x="55508" y="4751"/>
                </a:cubicBezTo>
                <a:cubicBezTo>
                  <a:pt x="53924" y="4751"/>
                  <a:pt x="49173" y="15836"/>
                  <a:pt x="44422" y="30089"/>
                </a:cubicBezTo>
                <a:cubicBezTo>
                  <a:pt x="33336" y="0"/>
                  <a:pt x="30170" y="0"/>
                  <a:pt x="28586" y="0"/>
                </a:cubicBezTo>
                <a:cubicBezTo>
                  <a:pt x="20668" y="0"/>
                  <a:pt x="-1503" y="110854"/>
                  <a:pt x="81" y="134609"/>
                </a:cubicBezTo>
                <a:cubicBezTo>
                  <a:pt x="1664" y="150445"/>
                  <a:pt x="4831" y="161531"/>
                  <a:pt x="11166" y="169449"/>
                </a:cubicBezTo>
                <a:cubicBezTo>
                  <a:pt x="17500" y="175783"/>
                  <a:pt x="25418" y="178950"/>
                  <a:pt x="34921" y="180534"/>
                </a:cubicBezTo>
                <a:cubicBezTo>
                  <a:pt x="39671" y="188452"/>
                  <a:pt x="49173" y="193203"/>
                  <a:pt x="60258" y="194787"/>
                </a:cubicBezTo>
                <a:cubicBezTo>
                  <a:pt x="61843" y="194787"/>
                  <a:pt x="63426" y="194787"/>
                  <a:pt x="65009" y="194787"/>
                </a:cubicBezTo>
                <a:cubicBezTo>
                  <a:pt x="74511" y="194787"/>
                  <a:pt x="82430" y="191620"/>
                  <a:pt x="88764" y="185285"/>
                </a:cubicBezTo>
                <a:cubicBezTo>
                  <a:pt x="95099" y="177367"/>
                  <a:pt x="99849" y="166281"/>
                  <a:pt x="99849" y="150445"/>
                </a:cubicBezTo>
                <a:cubicBezTo>
                  <a:pt x="103017" y="128274"/>
                  <a:pt x="85597" y="14253"/>
                  <a:pt x="76095" y="14253"/>
                </a:cubicBezTo>
                <a:close/>
                <a:moveTo>
                  <a:pt x="38088" y="175783"/>
                </a:moveTo>
                <a:cubicBezTo>
                  <a:pt x="38088" y="174200"/>
                  <a:pt x="36504" y="172616"/>
                  <a:pt x="36504" y="171032"/>
                </a:cubicBezTo>
                <a:cubicBezTo>
                  <a:pt x="39671" y="172616"/>
                  <a:pt x="42839" y="174200"/>
                  <a:pt x="46006" y="174200"/>
                </a:cubicBezTo>
                <a:cubicBezTo>
                  <a:pt x="44422" y="174200"/>
                  <a:pt x="42839" y="174200"/>
                  <a:pt x="41255" y="175783"/>
                </a:cubicBezTo>
                <a:cubicBezTo>
                  <a:pt x="39671" y="175783"/>
                  <a:pt x="39671" y="175783"/>
                  <a:pt x="38088" y="175783"/>
                </a:cubicBezTo>
                <a:close/>
                <a:moveTo>
                  <a:pt x="15917" y="167865"/>
                </a:moveTo>
                <a:cubicBezTo>
                  <a:pt x="9582" y="161531"/>
                  <a:pt x="6416" y="150445"/>
                  <a:pt x="6416" y="136193"/>
                </a:cubicBezTo>
                <a:cubicBezTo>
                  <a:pt x="4831" y="109271"/>
                  <a:pt x="23835" y="20587"/>
                  <a:pt x="30170" y="6334"/>
                </a:cubicBezTo>
                <a:cubicBezTo>
                  <a:pt x="33336" y="11086"/>
                  <a:pt x="38088" y="22171"/>
                  <a:pt x="42839" y="38007"/>
                </a:cubicBezTo>
                <a:cubicBezTo>
                  <a:pt x="33336" y="69680"/>
                  <a:pt x="20668" y="114022"/>
                  <a:pt x="20668" y="131441"/>
                </a:cubicBezTo>
                <a:cubicBezTo>
                  <a:pt x="20668" y="147278"/>
                  <a:pt x="23835" y="159947"/>
                  <a:pt x="30170" y="166281"/>
                </a:cubicBezTo>
                <a:cubicBezTo>
                  <a:pt x="30170" y="169449"/>
                  <a:pt x="31753" y="172616"/>
                  <a:pt x="33336" y="175783"/>
                </a:cubicBezTo>
                <a:cubicBezTo>
                  <a:pt x="25418" y="175783"/>
                  <a:pt x="20668" y="172616"/>
                  <a:pt x="15917" y="167865"/>
                </a:cubicBezTo>
                <a:close/>
                <a:moveTo>
                  <a:pt x="96682" y="148861"/>
                </a:moveTo>
                <a:cubicBezTo>
                  <a:pt x="95099" y="163114"/>
                  <a:pt x="91931" y="174200"/>
                  <a:pt x="85597" y="180534"/>
                </a:cubicBezTo>
                <a:cubicBezTo>
                  <a:pt x="79262" y="186868"/>
                  <a:pt x="71344" y="190036"/>
                  <a:pt x="60258" y="188452"/>
                </a:cubicBezTo>
                <a:cubicBezTo>
                  <a:pt x="50757" y="188452"/>
                  <a:pt x="44422" y="185285"/>
                  <a:pt x="39671" y="178950"/>
                </a:cubicBezTo>
                <a:cubicBezTo>
                  <a:pt x="46006" y="178950"/>
                  <a:pt x="50757" y="177367"/>
                  <a:pt x="55508" y="174200"/>
                </a:cubicBezTo>
                <a:cubicBezTo>
                  <a:pt x="74511" y="172616"/>
                  <a:pt x="84013" y="158363"/>
                  <a:pt x="85597" y="131441"/>
                </a:cubicBezTo>
                <a:cubicBezTo>
                  <a:pt x="85597" y="112438"/>
                  <a:pt x="76095" y="66513"/>
                  <a:pt x="66593" y="34840"/>
                </a:cubicBezTo>
                <a:cubicBezTo>
                  <a:pt x="69761" y="26922"/>
                  <a:pt x="72927" y="20587"/>
                  <a:pt x="74511" y="17420"/>
                </a:cubicBezTo>
                <a:cubicBezTo>
                  <a:pt x="82430" y="33256"/>
                  <a:pt x="99849" y="121940"/>
                  <a:pt x="96682" y="148861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รูปแบบอิสระ: รูปร่าง 18">
            <a:extLst>
              <a:ext uri="{FF2B5EF4-FFF2-40B4-BE49-F238E27FC236}">
                <a16:creationId xmlns:a16="http://schemas.microsoft.com/office/drawing/2014/main" id="{26DF0DD7-84D1-4CFA-8E45-57467CC5DC58}"/>
              </a:ext>
            </a:extLst>
          </p:cNvPr>
          <p:cNvSpPr/>
          <p:nvPr/>
        </p:nvSpPr>
        <p:spPr>
          <a:xfrm>
            <a:off x="1418853" y="2803030"/>
            <a:ext cx="100228" cy="194786"/>
          </a:xfrm>
          <a:custGeom>
            <a:avLst/>
            <a:gdLst>
              <a:gd name="connsiteX0" fmla="*/ 76095 w 100228"/>
              <a:gd name="connsiteY0" fmla="*/ 14253 h 194786"/>
              <a:gd name="connsiteX1" fmla="*/ 65010 w 100228"/>
              <a:gd name="connsiteY1" fmla="*/ 30089 h 194786"/>
              <a:gd name="connsiteX2" fmla="*/ 55508 w 100228"/>
              <a:gd name="connsiteY2" fmla="*/ 4751 h 194786"/>
              <a:gd name="connsiteX3" fmla="*/ 44422 w 100228"/>
              <a:gd name="connsiteY3" fmla="*/ 30089 h 194786"/>
              <a:gd name="connsiteX4" fmla="*/ 28586 w 100228"/>
              <a:gd name="connsiteY4" fmla="*/ 0 h 194786"/>
              <a:gd name="connsiteX5" fmla="*/ 81 w 100228"/>
              <a:gd name="connsiteY5" fmla="*/ 134609 h 194786"/>
              <a:gd name="connsiteX6" fmla="*/ 11166 w 100228"/>
              <a:gd name="connsiteY6" fmla="*/ 169449 h 194786"/>
              <a:gd name="connsiteX7" fmla="*/ 34921 w 100228"/>
              <a:gd name="connsiteY7" fmla="*/ 180534 h 194786"/>
              <a:gd name="connsiteX8" fmla="*/ 60258 w 100228"/>
              <a:gd name="connsiteY8" fmla="*/ 194787 h 194786"/>
              <a:gd name="connsiteX9" fmla="*/ 65010 w 100228"/>
              <a:gd name="connsiteY9" fmla="*/ 194787 h 194786"/>
              <a:gd name="connsiteX10" fmla="*/ 88764 w 100228"/>
              <a:gd name="connsiteY10" fmla="*/ 185285 h 194786"/>
              <a:gd name="connsiteX11" fmla="*/ 99849 w 100228"/>
              <a:gd name="connsiteY11" fmla="*/ 150445 h 194786"/>
              <a:gd name="connsiteX12" fmla="*/ 76095 w 100228"/>
              <a:gd name="connsiteY12" fmla="*/ 14253 h 194786"/>
              <a:gd name="connsiteX13" fmla="*/ 38088 w 100228"/>
              <a:gd name="connsiteY13" fmla="*/ 175783 h 194786"/>
              <a:gd name="connsiteX14" fmla="*/ 36504 w 100228"/>
              <a:gd name="connsiteY14" fmla="*/ 171032 h 194786"/>
              <a:gd name="connsiteX15" fmla="*/ 46006 w 100228"/>
              <a:gd name="connsiteY15" fmla="*/ 174200 h 194786"/>
              <a:gd name="connsiteX16" fmla="*/ 41255 w 100228"/>
              <a:gd name="connsiteY16" fmla="*/ 175783 h 194786"/>
              <a:gd name="connsiteX17" fmla="*/ 38088 w 100228"/>
              <a:gd name="connsiteY17" fmla="*/ 175783 h 194786"/>
              <a:gd name="connsiteX18" fmla="*/ 15917 w 100228"/>
              <a:gd name="connsiteY18" fmla="*/ 167865 h 194786"/>
              <a:gd name="connsiteX19" fmla="*/ 6415 w 100228"/>
              <a:gd name="connsiteY19" fmla="*/ 136193 h 194786"/>
              <a:gd name="connsiteX20" fmla="*/ 30170 w 100228"/>
              <a:gd name="connsiteY20" fmla="*/ 6334 h 194786"/>
              <a:gd name="connsiteX21" fmla="*/ 42839 w 100228"/>
              <a:gd name="connsiteY21" fmla="*/ 38007 h 194786"/>
              <a:gd name="connsiteX22" fmla="*/ 20668 w 100228"/>
              <a:gd name="connsiteY22" fmla="*/ 131441 h 194786"/>
              <a:gd name="connsiteX23" fmla="*/ 30170 w 100228"/>
              <a:gd name="connsiteY23" fmla="*/ 166281 h 194786"/>
              <a:gd name="connsiteX24" fmla="*/ 33337 w 100228"/>
              <a:gd name="connsiteY24" fmla="*/ 175783 h 194786"/>
              <a:gd name="connsiteX25" fmla="*/ 15917 w 100228"/>
              <a:gd name="connsiteY25" fmla="*/ 167865 h 194786"/>
              <a:gd name="connsiteX26" fmla="*/ 96682 w 100228"/>
              <a:gd name="connsiteY26" fmla="*/ 148861 h 194786"/>
              <a:gd name="connsiteX27" fmla="*/ 85597 w 100228"/>
              <a:gd name="connsiteY27" fmla="*/ 180534 h 194786"/>
              <a:gd name="connsiteX28" fmla="*/ 60258 w 100228"/>
              <a:gd name="connsiteY28" fmla="*/ 188452 h 194786"/>
              <a:gd name="connsiteX29" fmla="*/ 39671 w 100228"/>
              <a:gd name="connsiteY29" fmla="*/ 178950 h 194786"/>
              <a:gd name="connsiteX30" fmla="*/ 55508 w 100228"/>
              <a:gd name="connsiteY30" fmla="*/ 174200 h 194786"/>
              <a:gd name="connsiteX31" fmla="*/ 85597 w 100228"/>
              <a:gd name="connsiteY31" fmla="*/ 131441 h 194786"/>
              <a:gd name="connsiteX32" fmla="*/ 66593 w 100228"/>
              <a:gd name="connsiteY32" fmla="*/ 34840 h 194786"/>
              <a:gd name="connsiteX33" fmla="*/ 74512 w 100228"/>
              <a:gd name="connsiteY33" fmla="*/ 17420 h 194786"/>
              <a:gd name="connsiteX34" fmla="*/ 96682 w 100228"/>
              <a:gd name="connsiteY34" fmla="*/ 148861 h 19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228" h="194786">
                <a:moveTo>
                  <a:pt x="76095" y="14253"/>
                </a:moveTo>
                <a:cubicBezTo>
                  <a:pt x="74512" y="14253"/>
                  <a:pt x="72928" y="14253"/>
                  <a:pt x="65010" y="30089"/>
                </a:cubicBezTo>
                <a:cubicBezTo>
                  <a:pt x="60258" y="15836"/>
                  <a:pt x="57091" y="4751"/>
                  <a:pt x="55508" y="4751"/>
                </a:cubicBezTo>
                <a:cubicBezTo>
                  <a:pt x="53924" y="4751"/>
                  <a:pt x="49173" y="15836"/>
                  <a:pt x="44422" y="30089"/>
                </a:cubicBezTo>
                <a:cubicBezTo>
                  <a:pt x="33337" y="0"/>
                  <a:pt x="30170" y="0"/>
                  <a:pt x="28586" y="0"/>
                </a:cubicBezTo>
                <a:cubicBezTo>
                  <a:pt x="20668" y="0"/>
                  <a:pt x="-1503" y="110854"/>
                  <a:pt x="81" y="134609"/>
                </a:cubicBezTo>
                <a:cubicBezTo>
                  <a:pt x="1664" y="150445"/>
                  <a:pt x="4831" y="161531"/>
                  <a:pt x="11166" y="169449"/>
                </a:cubicBezTo>
                <a:cubicBezTo>
                  <a:pt x="17501" y="175783"/>
                  <a:pt x="25419" y="178950"/>
                  <a:pt x="34921" y="180534"/>
                </a:cubicBezTo>
                <a:cubicBezTo>
                  <a:pt x="39671" y="188452"/>
                  <a:pt x="49173" y="193203"/>
                  <a:pt x="60258" y="194787"/>
                </a:cubicBezTo>
                <a:cubicBezTo>
                  <a:pt x="61842" y="194787"/>
                  <a:pt x="63426" y="194787"/>
                  <a:pt x="65010" y="194787"/>
                </a:cubicBezTo>
                <a:cubicBezTo>
                  <a:pt x="74512" y="194787"/>
                  <a:pt x="82430" y="191620"/>
                  <a:pt x="88764" y="185285"/>
                </a:cubicBezTo>
                <a:cubicBezTo>
                  <a:pt x="95099" y="177367"/>
                  <a:pt x="99849" y="166281"/>
                  <a:pt x="99849" y="150445"/>
                </a:cubicBezTo>
                <a:cubicBezTo>
                  <a:pt x="103017" y="128274"/>
                  <a:pt x="85597" y="14253"/>
                  <a:pt x="76095" y="14253"/>
                </a:cubicBezTo>
                <a:close/>
                <a:moveTo>
                  <a:pt x="38088" y="175783"/>
                </a:moveTo>
                <a:cubicBezTo>
                  <a:pt x="38088" y="174200"/>
                  <a:pt x="36504" y="172616"/>
                  <a:pt x="36504" y="171032"/>
                </a:cubicBezTo>
                <a:cubicBezTo>
                  <a:pt x="39671" y="172616"/>
                  <a:pt x="42839" y="174200"/>
                  <a:pt x="46006" y="174200"/>
                </a:cubicBezTo>
                <a:cubicBezTo>
                  <a:pt x="44422" y="174200"/>
                  <a:pt x="42839" y="174200"/>
                  <a:pt x="41255" y="175783"/>
                </a:cubicBezTo>
                <a:cubicBezTo>
                  <a:pt x="39671" y="175783"/>
                  <a:pt x="39671" y="175783"/>
                  <a:pt x="38088" y="175783"/>
                </a:cubicBezTo>
                <a:close/>
                <a:moveTo>
                  <a:pt x="15917" y="167865"/>
                </a:moveTo>
                <a:cubicBezTo>
                  <a:pt x="9583" y="161531"/>
                  <a:pt x="6415" y="150445"/>
                  <a:pt x="6415" y="136193"/>
                </a:cubicBezTo>
                <a:cubicBezTo>
                  <a:pt x="4831" y="109271"/>
                  <a:pt x="23835" y="20587"/>
                  <a:pt x="30170" y="6334"/>
                </a:cubicBezTo>
                <a:cubicBezTo>
                  <a:pt x="33337" y="11086"/>
                  <a:pt x="38088" y="22171"/>
                  <a:pt x="42839" y="38007"/>
                </a:cubicBezTo>
                <a:cubicBezTo>
                  <a:pt x="33337" y="69680"/>
                  <a:pt x="20668" y="114022"/>
                  <a:pt x="20668" y="131441"/>
                </a:cubicBezTo>
                <a:cubicBezTo>
                  <a:pt x="20668" y="147278"/>
                  <a:pt x="23835" y="159947"/>
                  <a:pt x="30170" y="166281"/>
                </a:cubicBezTo>
                <a:cubicBezTo>
                  <a:pt x="30170" y="169449"/>
                  <a:pt x="31753" y="172616"/>
                  <a:pt x="33337" y="175783"/>
                </a:cubicBezTo>
                <a:cubicBezTo>
                  <a:pt x="25419" y="175783"/>
                  <a:pt x="20668" y="172616"/>
                  <a:pt x="15917" y="167865"/>
                </a:cubicBezTo>
                <a:close/>
                <a:moveTo>
                  <a:pt x="96682" y="148861"/>
                </a:moveTo>
                <a:cubicBezTo>
                  <a:pt x="95099" y="163114"/>
                  <a:pt x="91931" y="174200"/>
                  <a:pt x="85597" y="180534"/>
                </a:cubicBezTo>
                <a:cubicBezTo>
                  <a:pt x="79262" y="186868"/>
                  <a:pt x="71344" y="190036"/>
                  <a:pt x="60258" y="188452"/>
                </a:cubicBezTo>
                <a:cubicBezTo>
                  <a:pt x="50757" y="188452"/>
                  <a:pt x="44422" y="185285"/>
                  <a:pt x="39671" y="178950"/>
                </a:cubicBezTo>
                <a:cubicBezTo>
                  <a:pt x="46006" y="178950"/>
                  <a:pt x="50757" y="177367"/>
                  <a:pt x="55508" y="174200"/>
                </a:cubicBezTo>
                <a:cubicBezTo>
                  <a:pt x="74512" y="172616"/>
                  <a:pt x="84013" y="158363"/>
                  <a:pt x="85597" y="131441"/>
                </a:cubicBezTo>
                <a:cubicBezTo>
                  <a:pt x="85597" y="112438"/>
                  <a:pt x="76095" y="66513"/>
                  <a:pt x="66593" y="34840"/>
                </a:cubicBezTo>
                <a:cubicBezTo>
                  <a:pt x="69760" y="26922"/>
                  <a:pt x="72928" y="20587"/>
                  <a:pt x="74512" y="17420"/>
                </a:cubicBezTo>
                <a:cubicBezTo>
                  <a:pt x="82430" y="33256"/>
                  <a:pt x="99849" y="121940"/>
                  <a:pt x="96682" y="148861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รูปแบบอิสระ: รูปร่าง 19">
            <a:extLst>
              <a:ext uri="{FF2B5EF4-FFF2-40B4-BE49-F238E27FC236}">
                <a16:creationId xmlns:a16="http://schemas.microsoft.com/office/drawing/2014/main" id="{074D0E44-B86F-4BB2-BCFD-26BC88D18088}"/>
              </a:ext>
            </a:extLst>
          </p:cNvPr>
          <p:cNvSpPr/>
          <p:nvPr/>
        </p:nvSpPr>
        <p:spPr>
          <a:xfrm>
            <a:off x="832909" y="1900359"/>
            <a:ext cx="100228" cy="194786"/>
          </a:xfrm>
          <a:custGeom>
            <a:avLst/>
            <a:gdLst>
              <a:gd name="connsiteX0" fmla="*/ 76095 w 100228"/>
              <a:gd name="connsiteY0" fmla="*/ 14253 h 194786"/>
              <a:gd name="connsiteX1" fmla="*/ 65010 w 100228"/>
              <a:gd name="connsiteY1" fmla="*/ 30089 h 194786"/>
              <a:gd name="connsiteX2" fmla="*/ 55508 w 100228"/>
              <a:gd name="connsiteY2" fmla="*/ 4751 h 194786"/>
              <a:gd name="connsiteX3" fmla="*/ 44422 w 100228"/>
              <a:gd name="connsiteY3" fmla="*/ 30089 h 194786"/>
              <a:gd name="connsiteX4" fmla="*/ 28586 w 100228"/>
              <a:gd name="connsiteY4" fmla="*/ 0 h 194786"/>
              <a:gd name="connsiteX5" fmla="*/ 81 w 100228"/>
              <a:gd name="connsiteY5" fmla="*/ 134609 h 194786"/>
              <a:gd name="connsiteX6" fmla="*/ 11166 w 100228"/>
              <a:gd name="connsiteY6" fmla="*/ 169449 h 194786"/>
              <a:gd name="connsiteX7" fmla="*/ 34921 w 100228"/>
              <a:gd name="connsiteY7" fmla="*/ 180534 h 194786"/>
              <a:gd name="connsiteX8" fmla="*/ 60258 w 100228"/>
              <a:gd name="connsiteY8" fmla="*/ 194787 h 194786"/>
              <a:gd name="connsiteX9" fmla="*/ 65010 w 100228"/>
              <a:gd name="connsiteY9" fmla="*/ 194787 h 194786"/>
              <a:gd name="connsiteX10" fmla="*/ 88764 w 100228"/>
              <a:gd name="connsiteY10" fmla="*/ 185285 h 194786"/>
              <a:gd name="connsiteX11" fmla="*/ 99849 w 100228"/>
              <a:gd name="connsiteY11" fmla="*/ 150445 h 194786"/>
              <a:gd name="connsiteX12" fmla="*/ 76095 w 100228"/>
              <a:gd name="connsiteY12" fmla="*/ 14253 h 194786"/>
              <a:gd name="connsiteX13" fmla="*/ 38088 w 100228"/>
              <a:gd name="connsiteY13" fmla="*/ 175783 h 194786"/>
              <a:gd name="connsiteX14" fmla="*/ 36504 w 100228"/>
              <a:gd name="connsiteY14" fmla="*/ 171032 h 194786"/>
              <a:gd name="connsiteX15" fmla="*/ 46006 w 100228"/>
              <a:gd name="connsiteY15" fmla="*/ 174200 h 194786"/>
              <a:gd name="connsiteX16" fmla="*/ 41255 w 100228"/>
              <a:gd name="connsiteY16" fmla="*/ 175783 h 194786"/>
              <a:gd name="connsiteX17" fmla="*/ 38088 w 100228"/>
              <a:gd name="connsiteY17" fmla="*/ 175783 h 194786"/>
              <a:gd name="connsiteX18" fmla="*/ 15917 w 100228"/>
              <a:gd name="connsiteY18" fmla="*/ 167865 h 194786"/>
              <a:gd name="connsiteX19" fmla="*/ 6415 w 100228"/>
              <a:gd name="connsiteY19" fmla="*/ 136193 h 194786"/>
              <a:gd name="connsiteX20" fmla="*/ 30170 w 100228"/>
              <a:gd name="connsiteY20" fmla="*/ 6334 h 194786"/>
              <a:gd name="connsiteX21" fmla="*/ 42839 w 100228"/>
              <a:gd name="connsiteY21" fmla="*/ 38007 h 194786"/>
              <a:gd name="connsiteX22" fmla="*/ 20668 w 100228"/>
              <a:gd name="connsiteY22" fmla="*/ 131442 h 194786"/>
              <a:gd name="connsiteX23" fmla="*/ 30170 w 100228"/>
              <a:gd name="connsiteY23" fmla="*/ 166281 h 194786"/>
              <a:gd name="connsiteX24" fmla="*/ 33337 w 100228"/>
              <a:gd name="connsiteY24" fmla="*/ 175783 h 194786"/>
              <a:gd name="connsiteX25" fmla="*/ 15917 w 100228"/>
              <a:gd name="connsiteY25" fmla="*/ 167865 h 194786"/>
              <a:gd name="connsiteX26" fmla="*/ 96682 w 100228"/>
              <a:gd name="connsiteY26" fmla="*/ 148861 h 194786"/>
              <a:gd name="connsiteX27" fmla="*/ 85597 w 100228"/>
              <a:gd name="connsiteY27" fmla="*/ 180534 h 194786"/>
              <a:gd name="connsiteX28" fmla="*/ 60258 w 100228"/>
              <a:gd name="connsiteY28" fmla="*/ 188452 h 194786"/>
              <a:gd name="connsiteX29" fmla="*/ 39671 w 100228"/>
              <a:gd name="connsiteY29" fmla="*/ 178951 h 194786"/>
              <a:gd name="connsiteX30" fmla="*/ 55508 w 100228"/>
              <a:gd name="connsiteY30" fmla="*/ 174200 h 194786"/>
              <a:gd name="connsiteX31" fmla="*/ 85597 w 100228"/>
              <a:gd name="connsiteY31" fmla="*/ 131442 h 194786"/>
              <a:gd name="connsiteX32" fmla="*/ 66593 w 100228"/>
              <a:gd name="connsiteY32" fmla="*/ 34840 h 194786"/>
              <a:gd name="connsiteX33" fmla="*/ 74512 w 100228"/>
              <a:gd name="connsiteY33" fmla="*/ 17420 h 194786"/>
              <a:gd name="connsiteX34" fmla="*/ 96682 w 100228"/>
              <a:gd name="connsiteY34" fmla="*/ 148861 h 19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228" h="194786">
                <a:moveTo>
                  <a:pt x="76095" y="14253"/>
                </a:moveTo>
                <a:cubicBezTo>
                  <a:pt x="74512" y="14253"/>
                  <a:pt x="72928" y="14253"/>
                  <a:pt x="65010" y="30089"/>
                </a:cubicBezTo>
                <a:cubicBezTo>
                  <a:pt x="60258" y="15836"/>
                  <a:pt x="57091" y="4751"/>
                  <a:pt x="55508" y="4751"/>
                </a:cubicBezTo>
                <a:cubicBezTo>
                  <a:pt x="53924" y="4751"/>
                  <a:pt x="49173" y="15836"/>
                  <a:pt x="44422" y="30089"/>
                </a:cubicBezTo>
                <a:cubicBezTo>
                  <a:pt x="33337" y="0"/>
                  <a:pt x="30170" y="0"/>
                  <a:pt x="28586" y="0"/>
                </a:cubicBezTo>
                <a:cubicBezTo>
                  <a:pt x="20668" y="0"/>
                  <a:pt x="-1503" y="110854"/>
                  <a:pt x="81" y="134609"/>
                </a:cubicBezTo>
                <a:cubicBezTo>
                  <a:pt x="1664" y="150445"/>
                  <a:pt x="4831" y="161531"/>
                  <a:pt x="11166" y="169449"/>
                </a:cubicBezTo>
                <a:cubicBezTo>
                  <a:pt x="17501" y="175783"/>
                  <a:pt x="25419" y="178951"/>
                  <a:pt x="34921" y="180534"/>
                </a:cubicBezTo>
                <a:cubicBezTo>
                  <a:pt x="39671" y="188452"/>
                  <a:pt x="49173" y="193203"/>
                  <a:pt x="60258" y="194787"/>
                </a:cubicBezTo>
                <a:cubicBezTo>
                  <a:pt x="61842" y="194787"/>
                  <a:pt x="63426" y="194787"/>
                  <a:pt x="65010" y="194787"/>
                </a:cubicBezTo>
                <a:cubicBezTo>
                  <a:pt x="74512" y="194787"/>
                  <a:pt x="82430" y="191620"/>
                  <a:pt x="88764" y="185285"/>
                </a:cubicBezTo>
                <a:cubicBezTo>
                  <a:pt x="95099" y="177367"/>
                  <a:pt x="99849" y="166281"/>
                  <a:pt x="99849" y="150445"/>
                </a:cubicBezTo>
                <a:cubicBezTo>
                  <a:pt x="103017" y="128274"/>
                  <a:pt x="85597" y="14253"/>
                  <a:pt x="76095" y="14253"/>
                </a:cubicBezTo>
                <a:close/>
                <a:moveTo>
                  <a:pt x="38088" y="175783"/>
                </a:moveTo>
                <a:cubicBezTo>
                  <a:pt x="38088" y="174200"/>
                  <a:pt x="36504" y="172616"/>
                  <a:pt x="36504" y="171032"/>
                </a:cubicBezTo>
                <a:cubicBezTo>
                  <a:pt x="39671" y="172616"/>
                  <a:pt x="42839" y="174200"/>
                  <a:pt x="46006" y="174200"/>
                </a:cubicBezTo>
                <a:cubicBezTo>
                  <a:pt x="44422" y="174200"/>
                  <a:pt x="42839" y="174200"/>
                  <a:pt x="41255" y="175783"/>
                </a:cubicBezTo>
                <a:cubicBezTo>
                  <a:pt x="39671" y="175783"/>
                  <a:pt x="39671" y="175783"/>
                  <a:pt x="38088" y="175783"/>
                </a:cubicBezTo>
                <a:close/>
                <a:moveTo>
                  <a:pt x="15917" y="167865"/>
                </a:moveTo>
                <a:cubicBezTo>
                  <a:pt x="9583" y="161531"/>
                  <a:pt x="6415" y="150445"/>
                  <a:pt x="6415" y="136193"/>
                </a:cubicBezTo>
                <a:cubicBezTo>
                  <a:pt x="4831" y="109271"/>
                  <a:pt x="23835" y="20587"/>
                  <a:pt x="30170" y="6334"/>
                </a:cubicBezTo>
                <a:cubicBezTo>
                  <a:pt x="33337" y="11085"/>
                  <a:pt x="38088" y="22171"/>
                  <a:pt x="42839" y="38007"/>
                </a:cubicBezTo>
                <a:cubicBezTo>
                  <a:pt x="33337" y="69680"/>
                  <a:pt x="20668" y="114022"/>
                  <a:pt x="20668" y="131442"/>
                </a:cubicBezTo>
                <a:cubicBezTo>
                  <a:pt x="20668" y="147278"/>
                  <a:pt x="23835" y="159947"/>
                  <a:pt x="30170" y="166281"/>
                </a:cubicBezTo>
                <a:cubicBezTo>
                  <a:pt x="30170" y="169449"/>
                  <a:pt x="31753" y="172616"/>
                  <a:pt x="33337" y="175783"/>
                </a:cubicBezTo>
                <a:cubicBezTo>
                  <a:pt x="25419" y="175783"/>
                  <a:pt x="20668" y="172616"/>
                  <a:pt x="15917" y="167865"/>
                </a:cubicBezTo>
                <a:close/>
                <a:moveTo>
                  <a:pt x="96682" y="148861"/>
                </a:moveTo>
                <a:cubicBezTo>
                  <a:pt x="95099" y="163114"/>
                  <a:pt x="91931" y="174200"/>
                  <a:pt x="85597" y="180534"/>
                </a:cubicBezTo>
                <a:cubicBezTo>
                  <a:pt x="79262" y="186869"/>
                  <a:pt x="71344" y="190036"/>
                  <a:pt x="60258" y="188452"/>
                </a:cubicBezTo>
                <a:cubicBezTo>
                  <a:pt x="50757" y="188452"/>
                  <a:pt x="44422" y="185285"/>
                  <a:pt x="39671" y="178951"/>
                </a:cubicBezTo>
                <a:cubicBezTo>
                  <a:pt x="46006" y="178951"/>
                  <a:pt x="50757" y="177367"/>
                  <a:pt x="55508" y="174200"/>
                </a:cubicBezTo>
                <a:cubicBezTo>
                  <a:pt x="74512" y="172616"/>
                  <a:pt x="84013" y="158363"/>
                  <a:pt x="85597" y="131442"/>
                </a:cubicBezTo>
                <a:cubicBezTo>
                  <a:pt x="85597" y="112438"/>
                  <a:pt x="76095" y="66513"/>
                  <a:pt x="66593" y="34840"/>
                </a:cubicBezTo>
                <a:cubicBezTo>
                  <a:pt x="69760" y="26922"/>
                  <a:pt x="72928" y="20587"/>
                  <a:pt x="74512" y="17420"/>
                </a:cubicBezTo>
                <a:cubicBezTo>
                  <a:pt x="82430" y="33256"/>
                  <a:pt x="99849" y="121940"/>
                  <a:pt x="96682" y="148861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รูปแบบอิสระ: รูปร่าง 20">
            <a:extLst>
              <a:ext uri="{FF2B5EF4-FFF2-40B4-BE49-F238E27FC236}">
                <a16:creationId xmlns:a16="http://schemas.microsoft.com/office/drawing/2014/main" id="{11376A74-95E7-4DE1-8036-FDE36F6B84B6}"/>
              </a:ext>
            </a:extLst>
          </p:cNvPr>
          <p:cNvSpPr/>
          <p:nvPr/>
        </p:nvSpPr>
        <p:spPr>
          <a:xfrm>
            <a:off x="5981376" y="4255221"/>
            <a:ext cx="100503" cy="194786"/>
          </a:xfrm>
          <a:custGeom>
            <a:avLst/>
            <a:gdLst>
              <a:gd name="connsiteX0" fmla="*/ 91851 w 100503"/>
              <a:gd name="connsiteY0" fmla="*/ 71263 h 194786"/>
              <a:gd name="connsiteX1" fmla="*/ 76015 w 100503"/>
              <a:gd name="connsiteY1" fmla="*/ 14253 h 194786"/>
              <a:gd name="connsiteX2" fmla="*/ 64929 w 100503"/>
              <a:gd name="connsiteY2" fmla="*/ 30089 h 194786"/>
              <a:gd name="connsiteX3" fmla="*/ 55427 w 100503"/>
              <a:gd name="connsiteY3" fmla="*/ 4751 h 194786"/>
              <a:gd name="connsiteX4" fmla="*/ 44342 w 100503"/>
              <a:gd name="connsiteY4" fmla="*/ 30089 h 194786"/>
              <a:gd name="connsiteX5" fmla="*/ 28506 w 100503"/>
              <a:gd name="connsiteY5" fmla="*/ 0 h 194786"/>
              <a:gd name="connsiteX6" fmla="*/ 28506 w 100503"/>
              <a:gd name="connsiteY6" fmla="*/ 0 h 194786"/>
              <a:gd name="connsiteX7" fmla="*/ 11086 w 100503"/>
              <a:gd name="connsiteY7" fmla="*/ 57010 h 194786"/>
              <a:gd name="connsiteX8" fmla="*/ 0 w 100503"/>
              <a:gd name="connsiteY8" fmla="*/ 134609 h 194786"/>
              <a:gd name="connsiteX9" fmla="*/ 11086 w 100503"/>
              <a:gd name="connsiteY9" fmla="*/ 169448 h 194786"/>
              <a:gd name="connsiteX10" fmla="*/ 34840 w 100503"/>
              <a:gd name="connsiteY10" fmla="*/ 180534 h 194786"/>
              <a:gd name="connsiteX11" fmla="*/ 60179 w 100503"/>
              <a:gd name="connsiteY11" fmla="*/ 194787 h 194786"/>
              <a:gd name="connsiteX12" fmla="*/ 64929 w 100503"/>
              <a:gd name="connsiteY12" fmla="*/ 194787 h 194786"/>
              <a:gd name="connsiteX13" fmla="*/ 88684 w 100503"/>
              <a:gd name="connsiteY13" fmla="*/ 185285 h 194786"/>
              <a:gd name="connsiteX14" fmla="*/ 99770 w 100503"/>
              <a:gd name="connsiteY14" fmla="*/ 150445 h 194786"/>
              <a:gd name="connsiteX15" fmla="*/ 91851 w 100503"/>
              <a:gd name="connsiteY15" fmla="*/ 71263 h 194786"/>
              <a:gd name="connsiteX16" fmla="*/ 38008 w 100503"/>
              <a:gd name="connsiteY16" fmla="*/ 175783 h 194786"/>
              <a:gd name="connsiteX17" fmla="*/ 36424 w 100503"/>
              <a:gd name="connsiteY17" fmla="*/ 171032 h 194786"/>
              <a:gd name="connsiteX18" fmla="*/ 45926 w 100503"/>
              <a:gd name="connsiteY18" fmla="*/ 174200 h 194786"/>
              <a:gd name="connsiteX19" fmla="*/ 41175 w 100503"/>
              <a:gd name="connsiteY19" fmla="*/ 175783 h 194786"/>
              <a:gd name="connsiteX20" fmla="*/ 38008 w 100503"/>
              <a:gd name="connsiteY20" fmla="*/ 175783 h 194786"/>
              <a:gd name="connsiteX21" fmla="*/ 15836 w 100503"/>
              <a:gd name="connsiteY21" fmla="*/ 167865 h 194786"/>
              <a:gd name="connsiteX22" fmla="*/ 6335 w 100503"/>
              <a:gd name="connsiteY22" fmla="*/ 136192 h 194786"/>
              <a:gd name="connsiteX23" fmla="*/ 30089 w 100503"/>
              <a:gd name="connsiteY23" fmla="*/ 6334 h 194786"/>
              <a:gd name="connsiteX24" fmla="*/ 42758 w 100503"/>
              <a:gd name="connsiteY24" fmla="*/ 38007 h 194786"/>
              <a:gd name="connsiteX25" fmla="*/ 20588 w 100503"/>
              <a:gd name="connsiteY25" fmla="*/ 131441 h 194786"/>
              <a:gd name="connsiteX26" fmla="*/ 30089 w 100503"/>
              <a:gd name="connsiteY26" fmla="*/ 166281 h 194786"/>
              <a:gd name="connsiteX27" fmla="*/ 33257 w 100503"/>
              <a:gd name="connsiteY27" fmla="*/ 175783 h 194786"/>
              <a:gd name="connsiteX28" fmla="*/ 15836 w 100503"/>
              <a:gd name="connsiteY28" fmla="*/ 167865 h 194786"/>
              <a:gd name="connsiteX29" fmla="*/ 96602 w 100503"/>
              <a:gd name="connsiteY29" fmla="*/ 150445 h 194786"/>
              <a:gd name="connsiteX30" fmla="*/ 85516 w 100503"/>
              <a:gd name="connsiteY30" fmla="*/ 182118 h 194786"/>
              <a:gd name="connsiteX31" fmla="*/ 60179 w 100503"/>
              <a:gd name="connsiteY31" fmla="*/ 190036 h 194786"/>
              <a:gd name="connsiteX32" fmla="*/ 39591 w 100503"/>
              <a:gd name="connsiteY32" fmla="*/ 180534 h 194786"/>
              <a:gd name="connsiteX33" fmla="*/ 55427 w 100503"/>
              <a:gd name="connsiteY33" fmla="*/ 175783 h 194786"/>
              <a:gd name="connsiteX34" fmla="*/ 85516 w 100503"/>
              <a:gd name="connsiteY34" fmla="*/ 133025 h 194786"/>
              <a:gd name="connsiteX35" fmla="*/ 66513 w 100503"/>
              <a:gd name="connsiteY35" fmla="*/ 36423 h 194786"/>
              <a:gd name="connsiteX36" fmla="*/ 74431 w 100503"/>
              <a:gd name="connsiteY36" fmla="*/ 19003 h 194786"/>
              <a:gd name="connsiteX37" fmla="*/ 96602 w 100503"/>
              <a:gd name="connsiteY37" fmla="*/ 150445 h 19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0503" h="194786">
                <a:moveTo>
                  <a:pt x="91851" y="71263"/>
                </a:moveTo>
                <a:cubicBezTo>
                  <a:pt x="80766" y="14253"/>
                  <a:pt x="77598" y="14253"/>
                  <a:pt x="76015" y="14253"/>
                </a:cubicBezTo>
                <a:cubicBezTo>
                  <a:pt x="74431" y="14253"/>
                  <a:pt x="72848" y="14253"/>
                  <a:pt x="64929" y="30089"/>
                </a:cubicBezTo>
                <a:cubicBezTo>
                  <a:pt x="60179" y="15836"/>
                  <a:pt x="57011" y="4751"/>
                  <a:pt x="55427" y="4751"/>
                </a:cubicBezTo>
                <a:cubicBezTo>
                  <a:pt x="53844" y="4751"/>
                  <a:pt x="49093" y="15836"/>
                  <a:pt x="44342" y="30089"/>
                </a:cubicBezTo>
                <a:cubicBezTo>
                  <a:pt x="38008" y="12669"/>
                  <a:pt x="31673" y="0"/>
                  <a:pt x="28506" y="0"/>
                </a:cubicBezTo>
                <a:cubicBezTo>
                  <a:pt x="28506" y="0"/>
                  <a:pt x="28506" y="0"/>
                  <a:pt x="28506" y="0"/>
                </a:cubicBezTo>
                <a:cubicBezTo>
                  <a:pt x="26922" y="0"/>
                  <a:pt x="22171" y="0"/>
                  <a:pt x="11086" y="57010"/>
                </a:cubicBezTo>
                <a:cubicBezTo>
                  <a:pt x="7918" y="69680"/>
                  <a:pt x="0" y="115605"/>
                  <a:pt x="0" y="134609"/>
                </a:cubicBezTo>
                <a:cubicBezTo>
                  <a:pt x="1584" y="150445"/>
                  <a:pt x="4752" y="161530"/>
                  <a:pt x="11086" y="169448"/>
                </a:cubicBezTo>
                <a:cubicBezTo>
                  <a:pt x="17421" y="175783"/>
                  <a:pt x="25339" y="178950"/>
                  <a:pt x="34840" y="180534"/>
                </a:cubicBezTo>
                <a:cubicBezTo>
                  <a:pt x="39591" y="188452"/>
                  <a:pt x="49093" y="193203"/>
                  <a:pt x="60179" y="194787"/>
                </a:cubicBezTo>
                <a:cubicBezTo>
                  <a:pt x="61762" y="194787"/>
                  <a:pt x="63345" y="194787"/>
                  <a:pt x="64929" y="194787"/>
                </a:cubicBezTo>
                <a:cubicBezTo>
                  <a:pt x="74431" y="194787"/>
                  <a:pt x="82349" y="191619"/>
                  <a:pt x="88684" y="185285"/>
                </a:cubicBezTo>
                <a:cubicBezTo>
                  <a:pt x="95018" y="177367"/>
                  <a:pt x="99770" y="166281"/>
                  <a:pt x="99770" y="150445"/>
                </a:cubicBezTo>
                <a:cubicBezTo>
                  <a:pt x="102936" y="129858"/>
                  <a:pt x="95018" y="85516"/>
                  <a:pt x="91851" y="71263"/>
                </a:cubicBezTo>
                <a:close/>
                <a:moveTo>
                  <a:pt x="38008" y="175783"/>
                </a:moveTo>
                <a:cubicBezTo>
                  <a:pt x="38008" y="174200"/>
                  <a:pt x="36424" y="172616"/>
                  <a:pt x="36424" y="171032"/>
                </a:cubicBezTo>
                <a:cubicBezTo>
                  <a:pt x="39591" y="172616"/>
                  <a:pt x="42758" y="174200"/>
                  <a:pt x="45926" y="174200"/>
                </a:cubicBezTo>
                <a:cubicBezTo>
                  <a:pt x="44342" y="174200"/>
                  <a:pt x="42758" y="174200"/>
                  <a:pt x="41175" y="175783"/>
                </a:cubicBezTo>
                <a:cubicBezTo>
                  <a:pt x="39591" y="175783"/>
                  <a:pt x="38008" y="175783"/>
                  <a:pt x="38008" y="175783"/>
                </a:cubicBezTo>
                <a:close/>
                <a:moveTo>
                  <a:pt x="15836" y="167865"/>
                </a:moveTo>
                <a:cubicBezTo>
                  <a:pt x="9502" y="161530"/>
                  <a:pt x="6335" y="150445"/>
                  <a:pt x="6335" y="136192"/>
                </a:cubicBezTo>
                <a:cubicBezTo>
                  <a:pt x="4752" y="109271"/>
                  <a:pt x="23754" y="20587"/>
                  <a:pt x="30089" y="6334"/>
                </a:cubicBezTo>
                <a:cubicBezTo>
                  <a:pt x="33257" y="11085"/>
                  <a:pt x="38008" y="22171"/>
                  <a:pt x="42758" y="38007"/>
                </a:cubicBezTo>
                <a:cubicBezTo>
                  <a:pt x="33257" y="69680"/>
                  <a:pt x="20588" y="114021"/>
                  <a:pt x="20588" y="131441"/>
                </a:cubicBezTo>
                <a:cubicBezTo>
                  <a:pt x="20588" y="147278"/>
                  <a:pt x="23754" y="159947"/>
                  <a:pt x="30089" y="166281"/>
                </a:cubicBezTo>
                <a:cubicBezTo>
                  <a:pt x="30089" y="169448"/>
                  <a:pt x="31673" y="172616"/>
                  <a:pt x="33257" y="175783"/>
                </a:cubicBezTo>
                <a:cubicBezTo>
                  <a:pt x="25339" y="175783"/>
                  <a:pt x="19004" y="172616"/>
                  <a:pt x="15836" y="167865"/>
                </a:cubicBezTo>
                <a:close/>
                <a:moveTo>
                  <a:pt x="96602" y="150445"/>
                </a:moveTo>
                <a:cubicBezTo>
                  <a:pt x="95018" y="164698"/>
                  <a:pt x="91851" y="175783"/>
                  <a:pt x="85516" y="182118"/>
                </a:cubicBezTo>
                <a:cubicBezTo>
                  <a:pt x="79182" y="188452"/>
                  <a:pt x="71263" y="191619"/>
                  <a:pt x="60179" y="190036"/>
                </a:cubicBezTo>
                <a:cubicBezTo>
                  <a:pt x="50676" y="190036"/>
                  <a:pt x="44342" y="186868"/>
                  <a:pt x="39591" y="180534"/>
                </a:cubicBezTo>
                <a:cubicBezTo>
                  <a:pt x="45926" y="180534"/>
                  <a:pt x="50676" y="178950"/>
                  <a:pt x="55427" y="175783"/>
                </a:cubicBezTo>
                <a:cubicBezTo>
                  <a:pt x="74431" y="174200"/>
                  <a:pt x="83933" y="159947"/>
                  <a:pt x="85516" y="133025"/>
                </a:cubicBezTo>
                <a:cubicBezTo>
                  <a:pt x="85516" y="114021"/>
                  <a:pt x="76015" y="68096"/>
                  <a:pt x="66513" y="36423"/>
                </a:cubicBezTo>
                <a:cubicBezTo>
                  <a:pt x="69680" y="28505"/>
                  <a:pt x="72848" y="22171"/>
                  <a:pt x="74431" y="19003"/>
                </a:cubicBezTo>
                <a:cubicBezTo>
                  <a:pt x="80766" y="34840"/>
                  <a:pt x="98185" y="121939"/>
                  <a:pt x="96602" y="150445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รูปแบบอิสระ: รูปร่าง 21">
            <a:extLst>
              <a:ext uri="{FF2B5EF4-FFF2-40B4-BE49-F238E27FC236}">
                <a16:creationId xmlns:a16="http://schemas.microsoft.com/office/drawing/2014/main" id="{071D06BF-421B-4C86-8CE8-A8FBCF15EF7E}"/>
              </a:ext>
            </a:extLst>
          </p:cNvPr>
          <p:cNvSpPr/>
          <p:nvPr/>
        </p:nvSpPr>
        <p:spPr>
          <a:xfrm>
            <a:off x="5050201" y="4453176"/>
            <a:ext cx="101559" cy="193202"/>
          </a:xfrm>
          <a:custGeom>
            <a:avLst/>
            <a:gdLst>
              <a:gd name="connsiteX0" fmla="*/ 91850 w 101559"/>
              <a:gd name="connsiteY0" fmla="*/ 71263 h 193202"/>
              <a:gd name="connsiteX1" fmla="*/ 76014 w 101559"/>
              <a:gd name="connsiteY1" fmla="*/ 14253 h 193202"/>
              <a:gd name="connsiteX2" fmla="*/ 64929 w 101559"/>
              <a:gd name="connsiteY2" fmla="*/ 30089 h 193202"/>
              <a:gd name="connsiteX3" fmla="*/ 55427 w 101559"/>
              <a:gd name="connsiteY3" fmla="*/ 4751 h 193202"/>
              <a:gd name="connsiteX4" fmla="*/ 44341 w 101559"/>
              <a:gd name="connsiteY4" fmla="*/ 30089 h 193202"/>
              <a:gd name="connsiteX5" fmla="*/ 28505 w 101559"/>
              <a:gd name="connsiteY5" fmla="*/ 0 h 193202"/>
              <a:gd name="connsiteX6" fmla="*/ 28505 w 101559"/>
              <a:gd name="connsiteY6" fmla="*/ 0 h 193202"/>
              <a:gd name="connsiteX7" fmla="*/ 11086 w 101559"/>
              <a:gd name="connsiteY7" fmla="*/ 57010 h 193202"/>
              <a:gd name="connsiteX8" fmla="*/ 0 w 101559"/>
              <a:gd name="connsiteY8" fmla="*/ 134609 h 193202"/>
              <a:gd name="connsiteX9" fmla="*/ 34840 w 101559"/>
              <a:gd name="connsiteY9" fmla="*/ 178950 h 193202"/>
              <a:gd name="connsiteX10" fmla="*/ 60178 w 101559"/>
              <a:gd name="connsiteY10" fmla="*/ 193203 h 193202"/>
              <a:gd name="connsiteX11" fmla="*/ 64929 w 101559"/>
              <a:gd name="connsiteY11" fmla="*/ 193203 h 193202"/>
              <a:gd name="connsiteX12" fmla="*/ 101353 w 101559"/>
              <a:gd name="connsiteY12" fmla="*/ 148861 h 193202"/>
              <a:gd name="connsiteX13" fmla="*/ 91850 w 101559"/>
              <a:gd name="connsiteY13" fmla="*/ 71263 h 193202"/>
              <a:gd name="connsiteX14" fmla="*/ 38008 w 101559"/>
              <a:gd name="connsiteY14" fmla="*/ 175783 h 193202"/>
              <a:gd name="connsiteX15" fmla="*/ 36423 w 101559"/>
              <a:gd name="connsiteY15" fmla="*/ 171032 h 193202"/>
              <a:gd name="connsiteX16" fmla="*/ 45926 w 101559"/>
              <a:gd name="connsiteY16" fmla="*/ 174200 h 193202"/>
              <a:gd name="connsiteX17" fmla="*/ 41175 w 101559"/>
              <a:gd name="connsiteY17" fmla="*/ 175783 h 193202"/>
              <a:gd name="connsiteX18" fmla="*/ 38008 w 101559"/>
              <a:gd name="connsiteY18" fmla="*/ 175783 h 193202"/>
              <a:gd name="connsiteX19" fmla="*/ 4751 w 101559"/>
              <a:gd name="connsiteY19" fmla="*/ 134609 h 193202"/>
              <a:gd name="connsiteX20" fmla="*/ 28505 w 101559"/>
              <a:gd name="connsiteY20" fmla="*/ 4751 h 193202"/>
              <a:gd name="connsiteX21" fmla="*/ 41175 w 101559"/>
              <a:gd name="connsiteY21" fmla="*/ 36423 h 193202"/>
              <a:gd name="connsiteX22" fmla="*/ 19004 w 101559"/>
              <a:gd name="connsiteY22" fmla="*/ 129858 h 193202"/>
              <a:gd name="connsiteX23" fmla="*/ 28505 w 101559"/>
              <a:gd name="connsiteY23" fmla="*/ 164698 h 193202"/>
              <a:gd name="connsiteX24" fmla="*/ 31673 w 101559"/>
              <a:gd name="connsiteY24" fmla="*/ 174200 h 193202"/>
              <a:gd name="connsiteX25" fmla="*/ 4751 w 101559"/>
              <a:gd name="connsiteY25" fmla="*/ 134609 h 193202"/>
              <a:gd name="connsiteX26" fmla="*/ 96602 w 101559"/>
              <a:gd name="connsiteY26" fmla="*/ 148861 h 193202"/>
              <a:gd name="connsiteX27" fmla="*/ 61762 w 101559"/>
              <a:gd name="connsiteY27" fmla="*/ 188452 h 193202"/>
              <a:gd name="connsiteX28" fmla="*/ 41175 w 101559"/>
              <a:gd name="connsiteY28" fmla="*/ 178950 h 193202"/>
              <a:gd name="connsiteX29" fmla="*/ 57011 w 101559"/>
              <a:gd name="connsiteY29" fmla="*/ 174200 h 193202"/>
              <a:gd name="connsiteX30" fmla="*/ 87100 w 101559"/>
              <a:gd name="connsiteY30" fmla="*/ 131441 h 193202"/>
              <a:gd name="connsiteX31" fmla="*/ 68096 w 101559"/>
              <a:gd name="connsiteY31" fmla="*/ 34840 h 193202"/>
              <a:gd name="connsiteX32" fmla="*/ 76014 w 101559"/>
              <a:gd name="connsiteY32" fmla="*/ 17420 h 193202"/>
              <a:gd name="connsiteX33" fmla="*/ 96602 w 101559"/>
              <a:gd name="connsiteY33" fmla="*/ 148861 h 193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559" h="193202">
                <a:moveTo>
                  <a:pt x="91850" y="71263"/>
                </a:moveTo>
                <a:cubicBezTo>
                  <a:pt x="80766" y="14253"/>
                  <a:pt x="77598" y="14253"/>
                  <a:pt x="76014" y="14253"/>
                </a:cubicBezTo>
                <a:cubicBezTo>
                  <a:pt x="74431" y="14253"/>
                  <a:pt x="72848" y="14253"/>
                  <a:pt x="64929" y="30089"/>
                </a:cubicBezTo>
                <a:cubicBezTo>
                  <a:pt x="60178" y="15836"/>
                  <a:pt x="57011" y="4751"/>
                  <a:pt x="55427" y="4751"/>
                </a:cubicBezTo>
                <a:cubicBezTo>
                  <a:pt x="53844" y="4751"/>
                  <a:pt x="49093" y="15836"/>
                  <a:pt x="44341" y="30089"/>
                </a:cubicBezTo>
                <a:cubicBezTo>
                  <a:pt x="38008" y="12669"/>
                  <a:pt x="31673" y="0"/>
                  <a:pt x="28505" y="0"/>
                </a:cubicBezTo>
                <a:cubicBezTo>
                  <a:pt x="28505" y="0"/>
                  <a:pt x="28505" y="0"/>
                  <a:pt x="28505" y="0"/>
                </a:cubicBezTo>
                <a:cubicBezTo>
                  <a:pt x="26922" y="0"/>
                  <a:pt x="22171" y="0"/>
                  <a:pt x="11086" y="57010"/>
                </a:cubicBezTo>
                <a:cubicBezTo>
                  <a:pt x="7918" y="69680"/>
                  <a:pt x="0" y="115605"/>
                  <a:pt x="0" y="134609"/>
                </a:cubicBezTo>
                <a:cubicBezTo>
                  <a:pt x="1584" y="163114"/>
                  <a:pt x="14253" y="178950"/>
                  <a:pt x="34840" y="178950"/>
                </a:cubicBezTo>
                <a:cubicBezTo>
                  <a:pt x="39591" y="186868"/>
                  <a:pt x="49093" y="191619"/>
                  <a:pt x="60178" y="193203"/>
                </a:cubicBezTo>
                <a:cubicBezTo>
                  <a:pt x="61762" y="193203"/>
                  <a:pt x="63345" y="193203"/>
                  <a:pt x="64929" y="193203"/>
                </a:cubicBezTo>
                <a:cubicBezTo>
                  <a:pt x="87100" y="193203"/>
                  <a:pt x="98185" y="178950"/>
                  <a:pt x="101353" y="148861"/>
                </a:cubicBezTo>
                <a:cubicBezTo>
                  <a:pt x="102936" y="129858"/>
                  <a:pt x="95018" y="85516"/>
                  <a:pt x="91850" y="71263"/>
                </a:cubicBezTo>
                <a:close/>
                <a:moveTo>
                  <a:pt x="38008" y="175783"/>
                </a:moveTo>
                <a:cubicBezTo>
                  <a:pt x="38008" y="174200"/>
                  <a:pt x="36423" y="172616"/>
                  <a:pt x="36423" y="171032"/>
                </a:cubicBezTo>
                <a:cubicBezTo>
                  <a:pt x="39591" y="172616"/>
                  <a:pt x="42758" y="174200"/>
                  <a:pt x="45926" y="174200"/>
                </a:cubicBezTo>
                <a:cubicBezTo>
                  <a:pt x="44341" y="174200"/>
                  <a:pt x="42758" y="174200"/>
                  <a:pt x="41175" y="175783"/>
                </a:cubicBezTo>
                <a:cubicBezTo>
                  <a:pt x="39591" y="175783"/>
                  <a:pt x="38008" y="175783"/>
                  <a:pt x="38008" y="175783"/>
                </a:cubicBezTo>
                <a:close/>
                <a:moveTo>
                  <a:pt x="4751" y="134609"/>
                </a:moveTo>
                <a:cubicBezTo>
                  <a:pt x="3167" y="107687"/>
                  <a:pt x="22171" y="19003"/>
                  <a:pt x="28505" y="4751"/>
                </a:cubicBezTo>
                <a:cubicBezTo>
                  <a:pt x="31673" y="9501"/>
                  <a:pt x="36423" y="20587"/>
                  <a:pt x="41175" y="36423"/>
                </a:cubicBezTo>
                <a:cubicBezTo>
                  <a:pt x="31673" y="68096"/>
                  <a:pt x="19004" y="112438"/>
                  <a:pt x="19004" y="129858"/>
                </a:cubicBezTo>
                <a:cubicBezTo>
                  <a:pt x="19004" y="145694"/>
                  <a:pt x="22171" y="158363"/>
                  <a:pt x="28505" y="164698"/>
                </a:cubicBezTo>
                <a:cubicBezTo>
                  <a:pt x="28505" y="167865"/>
                  <a:pt x="30089" y="171032"/>
                  <a:pt x="31673" y="174200"/>
                </a:cubicBezTo>
                <a:cubicBezTo>
                  <a:pt x="15836" y="174200"/>
                  <a:pt x="6335" y="161530"/>
                  <a:pt x="4751" y="134609"/>
                </a:cubicBezTo>
                <a:close/>
                <a:moveTo>
                  <a:pt x="96602" y="148861"/>
                </a:moveTo>
                <a:cubicBezTo>
                  <a:pt x="93435" y="177367"/>
                  <a:pt x="82349" y="190036"/>
                  <a:pt x="61762" y="188452"/>
                </a:cubicBezTo>
                <a:cubicBezTo>
                  <a:pt x="52260" y="188452"/>
                  <a:pt x="45926" y="185285"/>
                  <a:pt x="41175" y="178950"/>
                </a:cubicBezTo>
                <a:cubicBezTo>
                  <a:pt x="47509" y="178950"/>
                  <a:pt x="52260" y="177367"/>
                  <a:pt x="57011" y="174200"/>
                </a:cubicBezTo>
                <a:cubicBezTo>
                  <a:pt x="76014" y="172616"/>
                  <a:pt x="85516" y="158363"/>
                  <a:pt x="87100" y="131441"/>
                </a:cubicBezTo>
                <a:cubicBezTo>
                  <a:pt x="87100" y="112438"/>
                  <a:pt x="77598" y="66512"/>
                  <a:pt x="68096" y="34840"/>
                </a:cubicBezTo>
                <a:cubicBezTo>
                  <a:pt x="71263" y="26921"/>
                  <a:pt x="74431" y="20587"/>
                  <a:pt x="76014" y="17420"/>
                </a:cubicBezTo>
                <a:cubicBezTo>
                  <a:pt x="80766" y="33256"/>
                  <a:pt x="98185" y="121939"/>
                  <a:pt x="96602" y="148861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รูปแบบอิสระ: รูปร่าง 22">
            <a:extLst>
              <a:ext uri="{FF2B5EF4-FFF2-40B4-BE49-F238E27FC236}">
                <a16:creationId xmlns:a16="http://schemas.microsoft.com/office/drawing/2014/main" id="{BBA2D4AC-7C8E-4260-B3FD-2217B7D85296}"/>
              </a:ext>
            </a:extLst>
          </p:cNvPr>
          <p:cNvSpPr/>
          <p:nvPr/>
        </p:nvSpPr>
        <p:spPr>
          <a:xfrm>
            <a:off x="964431" y="3531501"/>
            <a:ext cx="101559" cy="193203"/>
          </a:xfrm>
          <a:custGeom>
            <a:avLst/>
            <a:gdLst>
              <a:gd name="connsiteX0" fmla="*/ 91851 w 101559"/>
              <a:gd name="connsiteY0" fmla="*/ 71263 h 193203"/>
              <a:gd name="connsiteX1" fmla="*/ 76015 w 101559"/>
              <a:gd name="connsiteY1" fmla="*/ 14253 h 193203"/>
              <a:gd name="connsiteX2" fmla="*/ 64929 w 101559"/>
              <a:gd name="connsiteY2" fmla="*/ 30089 h 193203"/>
              <a:gd name="connsiteX3" fmla="*/ 55427 w 101559"/>
              <a:gd name="connsiteY3" fmla="*/ 4751 h 193203"/>
              <a:gd name="connsiteX4" fmla="*/ 44342 w 101559"/>
              <a:gd name="connsiteY4" fmla="*/ 30089 h 193203"/>
              <a:gd name="connsiteX5" fmla="*/ 28506 w 101559"/>
              <a:gd name="connsiteY5" fmla="*/ 0 h 193203"/>
              <a:gd name="connsiteX6" fmla="*/ 28506 w 101559"/>
              <a:gd name="connsiteY6" fmla="*/ 0 h 193203"/>
              <a:gd name="connsiteX7" fmla="*/ 11086 w 101559"/>
              <a:gd name="connsiteY7" fmla="*/ 57011 h 193203"/>
              <a:gd name="connsiteX8" fmla="*/ 0 w 101559"/>
              <a:gd name="connsiteY8" fmla="*/ 134609 h 193203"/>
              <a:gd name="connsiteX9" fmla="*/ 34840 w 101559"/>
              <a:gd name="connsiteY9" fmla="*/ 178950 h 193203"/>
              <a:gd name="connsiteX10" fmla="*/ 60178 w 101559"/>
              <a:gd name="connsiteY10" fmla="*/ 193203 h 193203"/>
              <a:gd name="connsiteX11" fmla="*/ 64929 w 101559"/>
              <a:gd name="connsiteY11" fmla="*/ 193203 h 193203"/>
              <a:gd name="connsiteX12" fmla="*/ 101353 w 101559"/>
              <a:gd name="connsiteY12" fmla="*/ 148861 h 193203"/>
              <a:gd name="connsiteX13" fmla="*/ 91851 w 101559"/>
              <a:gd name="connsiteY13" fmla="*/ 71263 h 193203"/>
              <a:gd name="connsiteX14" fmla="*/ 38008 w 101559"/>
              <a:gd name="connsiteY14" fmla="*/ 175783 h 193203"/>
              <a:gd name="connsiteX15" fmla="*/ 36424 w 101559"/>
              <a:gd name="connsiteY15" fmla="*/ 171032 h 193203"/>
              <a:gd name="connsiteX16" fmla="*/ 45926 w 101559"/>
              <a:gd name="connsiteY16" fmla="*/ 174200 h 193203"/>
              <a:gd name="connsiteX17" fmla="*/ 41175 w 101559"/>
              <a:gd name="connsiteY17" fmla="*/ 175783 h 193203"/>
              <a:gd name="connsiteX18" fmla="*/ 38008 w 101559"/>
              <a:gd name="connsiteY18" fmla="*/ 175783 h 193203"/>
              <a:gd name="connsiteX19" fmla="*/ 4751 w 101559"/>
              <a:gd name="connsiteY19" fmla="*/ 136193 h 193203"/>
              <a:gd name="connsiteX20" fmla="*/ 28506 w 101559"/>
              <a:gd name="connsiteY20" fmla="*/ 6334 h 193203"/>
              <a:gd name="connsiteX21" fmla="*/ 41175 w 101559"/>
              <a:gd name="connsiteY21" fmla="*/ 38007 h 193203"/>
              <a:gd name="connsiteX22" fmla="*/ 19004 w 101559"/>
              <a:gd name="connsiteY22" fmla="*/ 131441 h 193203"/>
              <a:gd name="connsiteX23" fmla="*/ 28506 w 101559"/>
              <a:gd name="connsiteY23" fmla="*/ 166281 h 193203"/>
              <a:gd name="connsiteX24" fmla="*/ 31673 w 101559"/>
              <a:gd name="connsiteY24" fmla="*/ 175783 h 193203"/>
              <a:gd name="connsiteX25" fmla="*/ 4751 w 101559"/>
              <a:gd name="connsiteY25" fmla="*/ 136193 h 193203"/>
              <a:gd name="connsiteX26" fmla="*/ 96602 w 101559"/>
              <a:gd name="connsiteY26" fmla="*/ 150445 h 193203"/>
              <a:gd name="connsiteX27" fmla="*/ 61762 w 101559"/>
              <a:gd name="connsiteY27" fmla="*/ 190036 h 193203"/>
              <a:gd name="connsiteX28" fmla="*/ 41175 w 101559"/>
              <a:gd name="connsiteY28" fmla="*/ 180534 h 193203"/>
              <a:gd name="connsiteX29" fmla="*/ 57011 w 101559"/>
              <a:gd name="connsiteY29" fmla="*/ 175783 h 193203"/>
              <a:gd name="connsiteX30" fmla="*/ 87100 w 101559"/>
              <a:gd name="connsiteY30" fmla="*/ 133025 h 193203"/>
              <a:gd name="connsiteX31" fmla="*/ 68096 w 101559"/>
              <a:gd name="connsiteY31" fmla="*/ 36423 h 193203"/>
              <a:gd name="connsiteX32" fmla="*/ 76015 w 101559"/>
              <a:gd name="connsiteY32" fmla="*/ 19004 h 193203"/>
              <a:gd name="connsiteX33" fmla="*/ 96602 w 101559"/>
              <a:gd name="connsiteY33" fmla="*/ 150445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559" h="193203">
                <a:moveTo>
                  <a:pt x="91851" y="71263"/>
                </a:moveTo>
                <a:cubicBezTo>
                  <a:pt x="80765" y="14253"/>
                  <a:pt x="77598" y="14253"/>
                  <a:pt x="76015" y="14253"/>
                </a:cubicBezTo>
                <a:cubicBezTo>
                  <a:pt x="74431" y="14253"/>
                  <a:pt x="72847" y="14253"/>
                  <a:pt x="64929" y="30089"/>
                </a:cubicBezTo>
                <a:cubicBezTo>
                  <a:pt x="60178" y="15836"/>
                  <a:pt x="57011" y="4751"/>
                  <a:pt x="55427" y="4751"/>
                </a:cubicBezTo>
                <a:cubicBezTo>
                  <a:pt x="53844" y="4751"/>
                  <a:pt x="49093" y="15836"/>
                  <a:pt x="44342" y="30089"/>
                </a:cubicBezTo>
                <a:cubicBezTo>
                  <a:pt x="38008" y="12669"/>
                  <a:pt x="31673" y="0"/>
                  <a:pt x="28506" y="0"/>
                </a:cubicBezTo>
                <a:cubicBezTo>
                  <a:pt x="28506" y="0"/>
                  <a:pt x="28506" y="0"/>
                  <a:pt x="28506" y="0"/>
                </a:cubicBezTo>
                <a:cubicBezTo>
                  <a:pt x="26922" y="0"/>
                  <a:pt x="22171" y="0"/>
                  <a:pt x="11086" y="57011"/>
                </a:cubicBezTo>
                <a:cubicBezTo>
                  <a:pt x="7918" y="69680"/>
                  <a:pt x="0" y="115605"/>
                  <a:pt x="0" y="134609"/>
                </a:cubicBezTo>
                <a:cubicBezTo>
                  <a:pt x="1584" y="163114"/>
                  <a:pt x="14253" y="178950"/>
                  <a:pt x="34840" y="178950"/>
                </a:cubicBezTo>
                <a:cubicBezTo>
                  <a:pt x="39591" y="186868"/>
                  <a:pt x="49093" y="191620"/>
                  <a:pt x="60178" y="193203"/>
                </a:cubicBezTo>
                <a:cubicBezTo>
                  <a:pt x="61762" y="193203"/>
                  <a:pt x="63345" y="193203"/>
                  <a:pt x="64929" y="193203"/>
                </a:cubicBezTo>
                <a:cubicBezTo>
                  <a:pt x="87100" y="193203"/>
                  <a:pt x="98185" y="178950"/>
                  <a:pt x="101353" y="148861"/>
                </a:cubicBezTo>
                <a:cubicBezTo>
                  <a:pt x="102936" y="129858"/>
                  <a:pt x="95018" y="85516"/>
                  <a:pt x="91851" y="71263"/>
                </a:cubicBezTo>
                <a:close/>
                <a:moveTo>
                  <a:pt x="38008" y="175783"/>
                </a:moveTo>
                <a:cubicBezTo>
                  <a:pt x="38008" y="174200"/>
                  <a:pt x="36424" y="172616"/>
                  <a:pt x="36424" y="171032"/>
                </a:cubicBezTo>
                <a:cubicBezTo>
                  <a:pt x="39591" y="172616"/>
                  <a:pt x="42758" y="174200"/>
                  <a:pt x="45926" y="174200"/>
                </a:cubicBezTo>
                <a:cubicBezTo>
                  <a:pt x="44342" y="174200"/>
                  <a:pt x="42758" y="174200"/>
                  <a:pt x="41175" y="175783"/>
                </a:cubicBezTo>
                <a:cubicBezTo>
                  <a:pt x="39591" y="175783"/>
                  <a:pt x="38008" y="175783"/>
                  <a:pt x="38008" y="175783"/>
                </a:cubicBezTo>
                <a:close/>
                <a:moveTo>
                  <a:pt x="4751" y="136193"/>
                </a:moveTo>
                <a:cubicBezTo>
                  <a:pt x="3167" y="109271"/>
                  <a:pt x="22171" y="20587"/>
                  <a:pt x="28506" y="6334"/>
                </a:cubicBezTo>
                <a:cubicBezTo>
                  <a:pt x="31673" y="11086"/>
                  <a:pt x="36424" y="22171"/>
                  <a:pt x="41175" y="38007"/>
                </a:cubicBezTo>
                <a:cubicBezTo>
                  <a:pt x="31673" y="69680"/>
                  <a:pt x="19004" y="114022"/>
                  <a:pt x="19004" y="131441"/>
                </a:cubicBezTo>
                <a:cubicBezTo>
                  <a:pt x="19004" y="147278"/>
                  <a:pt x="22171" y="159947"/>
                  <a:pt x="28506" y="166281"/>
                </a:cubicBezTo>
                <a:cubicBezTo>
                  <a:pt x="28506" y="169449"/>
                  <a:pt x="30089" y="172616"/>
                  <a:pt x="31673" y="175783"/>
                </a:cubicBezTo>
                <a:cubicBezTo>
                  <a:pt x="15836" y="174200"/>
                  <a:pt x="6335" y="161531"/>
                  <a:pt x="4751" y="136193"/>
                </a:cubicBezTo>
                <a:close/>
                <a:moveTo>
                  <a:pt x="96602" y="150445"/>
                </a:moveTo>
                <a:cubicBezTo>
                  <a:pt x="93435" y="178950"/>
                  <a:pt x="82349" y="191620"/>
                  <a:pt x="61762" y="190036"/>
                </a:cubicBezTo>
                <a:cubicBezTo>
                  <a:pt x="52260" y="190036"/>
                  <a:pt x="45926" y="186868"/>
                  <a:pt x="41175" y="180534"/>
                </a:cubicBezTo>
                <a:cubicBezTo>
                  <a:pt x="47509" y="180534"/>
                  <a:pt x="52260" y="178950"/>
                  <a:pt x="57011" y="175783"/>
                </a:cubicBezTo>
                <a:cubicBezTo>
                  <a:pt x="76015" y="174200"/>
                  <a:pt x="85516" y="159947"/>
                  <a:pt x="87100" y="133025"/>
                </a:cubicBezTo>
                <a:cubicBezTo>
                  <a:pt x="87100" y="114022"/>
                  <a:pt x="77598" y="68096"/>
                  <a:pt x="68096" y="36423"/>
                </a:cubicBezTo>
                <a:cubicBezTo>
                  <a:pt x="71263" y="28505"/>
                  <a:pt x="74431" y="22171"/>
                  <a:pt x="76015" y="19004"/>
                </a:cubicBezTo>
                <a:cubicBezTo>
                  <a:pt x="80765" y="34840"/>
                  <a:pt x="98185" y="121940"/>
                  <a:pt x="96602" y="150445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รูปแบบอิสระ: รูปร่าง 23">
            <a:extLst>
              <a:ext uri="{FF2B5EF4-FFF2-40B4-BE49-F238E27FC236}">
                <a16:creationId xmlns:a16="http://schemas.microsoft.com/office/drawing/2014/main" id="{C0E1D847-CE89-470E-A49F-22F6925A6E94}"/>
              </a:ext>
            </a:extLst>
          </p:cNvPr>
          <p:cNvSpPr/>
          <p:nvPr/>
        </p:nvSpPr>
        <p:spPr>
          <a:xfrm>
            <a:off x="6883965" y="1344504"/>
            <a:ext cx="100583" cy="193203"/>
          </a:xfrm>
          <a:custGeom>
            <a:avLst/>
            <a:gdLst>
              <a:gd name="connsiteX0" fmla="*/ 91932 w 100583"/>
              <a:gd name="connsiteY0" fmla="*/ 71263 h 193203"/>
              <a:gd name="connsiteX1" fmla="*/ 76096 w 100583"/>
              <a:gd name="connsiteY1" fmla="*/ 14253 h 193203"/>
              <a:gd name="connsiteX2" fmla="*/ 65010 w 100583"/>
              <a:gd name="connsiteY2" fmla="*/ 30089 h 193203"/>
              <a:gd name="connsiteX3" fmla="*/ 55508 w 100583"/>
              <a:gd name="connsiteY3" fmla="*/ 4751 h 193203"/>
              <a:gd name="connsiteX4" fmla="*/ 44423 w 100583"/>
              <a:gd name="connsiteY4" fmla="*/ 30089 h 193203"/>
              <a:gd name="connsiteX5" fmla="*/ 28587 w 100583"/>
              <a:gd name="connsiteY5" fmla="*/ 0 h 193203"/>
              <a:gd name="connsiteX6" fmla="*/ 28587 w 100583"/>
              <a:gd name="connsiteY6" fmla="*/ 0 h 193203"/>
              <a:gd name="connsiteX7" fmla="*/ 81 w 100583"/>
              <a:gd name="connsiteY7" fmla="*/ 134609 h 193203"/>
              <a:gd name="connsiteX8" fmla="*/ 11166 w 100583"/>
              <a:gd name="connsiteY8" fmla="*/ 169449 h 193203"/>
              <a:gd name="connsiteX9" fmla="*/ 34921 w 100583"/>
              <a:gd name="connsiteY9" fmla="*/ 180534 h 193203"/>
              <a:gd name="connsiteX10" fmla="*/ 60259 w 100583"/>
              <a:gd name="connsiteY10" fmla="*/ 193203 h 193203"/>
              <a:gd name="connsiteX11" fmla="*/ 65010 w 100583"/>
              <a:gd name="connsiteY11" fmla="*/ 193203 h 193203"/>
              <a:gd name="connsiteX12" fmla="*/ 88765 w 100583"/>
              <a:gd name="connsiteY12" fmla="*/ 183702 h 193203"/>
              <a:gd name="connsiteX13" fmla="*/ 99850 w 100583"/>
              <a:gd name="connsiteY13" fmla="*/ 148862 h 193203"/>
              <a:gd name="connsiteX14" fmla="*/ 91932 w 100583"/>
              <a:gd name="connsiteY14" fmla="*/ 71263 h 193203"/>
              <a:gd name="connsiteX15" fmla="*/ 38088 w 100583"/>
              <a:gd name="connsiteY15" fmla="*/ 175783 h 193203"/>
              <a:gd name="connsiteX16" fmla="*/ 36505 w 100583"/>
              <a:gd name="connsiteY16" fmla="*/ 171032 h 193203"/>
              <a:gd name="connsiteX17" fmla="*/ 46006 w 100583"/>
              <a:gd name="connsiteY17" fmla="*/ 174200 h 193203"/>
              <a:gd name="connsiteX18" fmla="*/ 41256 w 100583"/>
              <a:gd name="connsiteY18" fmla="*/ 175783 h 193203"/>
              <a:gd name="connsiteX19" fmla="*/ 38088 w 100583"/>
              <a:gd name="connsiteY19" fmla="*/ 175783 h 193203"/>
              <a:gd name="connsiteX20" fmla="*/ 4832 w 100583"/>
              <a:gd name="connsiteY20" fmla="*/ 136193 h 193203"/>
              <a:gd name="connsiteX21" fmla="*/ 28587 w 100583"/>
              <a:gd name="connsiteY21" fmla="*/ 6335 h 193203"/>
              <a:gd name="connsiteX22" fmla="*/ 41256 w 100583"/>
              <a:gd name="connsiteY22" fmla="*/ 38007 h 193203"/>
              <a:gd name="connsiteX23" fmla="*/ 19084 w 100583"/>
              <a:gd name="connsiteY23" fmla="*/ 131442 h 193203"/>
              <a:gd name="connsiteX24" fmla="*/ 28587 w 100583"/>
              <a:gd name="connsiteY24" fmla="*/ 166281 h 193203"/>
              <a:gd name="connsiteX25" fmla="*/ 31753 w 100583"/>
              <a:gd name="connsiteY25" fmla="*/ 175783 h 193203"/>
              <a:gd name="connsiteX26" fmla="*/ 14334 w 100583"/>
              <a:gd name="connsiteY26" fmla="*/ 167865 h 193203"/>
              <a:gd name="connsiteX27" fmla="*/ 4832 w 100583"/>
              <a:gd name="connsiteY27" fmla="*/ 136193 h 193203"/>
              <a:gd name="connsiteX28" fmla="*/ 96683 w 100583"/>
              <a:gd name="connsiteY28" fmla="*/ 150445 h 193203"/>
              <a:gd name="connsiteX29" fmla="*/ 85597 w 100583"/>
              <a:gd name="connsiteY29" fmla="*/ 182118 h 193203"/>
              <a:gd name="connsiteX30" fmla="*/ 60259 w 100583"/>
              <a:gd name="connsiteY30" fmla="*/ 190036 h 193203"/>
              <a:gd name="connsiteX31" fmla="*/ 39671 w 100583"/>
              <a:gd name="connsiteY31" fmla="*/ 180534 h 193203"/>
              <a:gd name="connsiteX32" fmla="*/ 55508 w 100583"/>
              <a:gd name="connsiteY32" fmla="*/ 175783 h 193203"/>
              <a:gd name="connsiteX33" fmla="*/ 85597 w 100583"/>
              <a:gd name="connsiteY33" fmla="*/ 133025 h 193203"/>
              <a:gd name="connsiteX34" fmla="*/ 66593 w 100583"/>
              <a:gd name="connsiteY34" fmla="*/ 36424 h 193203"/>
              <a:gd name="connsiteX35" fmla="*/ 74511 w 100583"/>
              <a:gd name="connsiteY35" fmla="*/ 19004 h 193203"/>
              <a:gd name="connsiteX36" fmla="*/ 96683 w 100583"/>
              <a:gd name="connsiteY36" fmla="*/ 150445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583" h="193203">
                <a:moveTo>
                  <a:pt x="91932" y="71263"/>
                </a:moveTo>
                <a:cubicBezTo>
                  <a:pt x="80846" y="14253"/>
                  <a:pt x="77679" y="14253"/>
                  <a:pt x="76096" y="14253"/>
                </a:cubicBezTo>
                <a:cubicBezTo>
                  <a:pt x="74511" y="14253"/>
                  <a:pt x="72928" y="14253"/>
                  <a:pt x="65010" y="30089"/>
                </a:cubicBezTo>
                <a:cubicBezTo>
                  <a:pt x="60259" y="15836"/>
                  <a:pt x="57092" y="4751"/>
                  <a:pt x="55508" y="4751"/>
                </a:cubicBezTo>
                <a:cubicBezTo>
                  <a:pt x="53924" y="4751"/>
                  <a:pt x="49174" y="15836"/>
                  <a:pt x="44423" y="30089"/>
                </a:cubicBezTo>
                <a:cubicBezTo>
                  <a:pt x="38088" y="12669"/>
                  <a:pt x="31753" y="0"/>
                  <a:pt x="28587" y="0"/>
                </a:cubicBezTo>
                <a:cubicBezTo>
                  <a:pt x="28587" y="0"/>
                  <a:pt x="28587" y="0"/>
                  <a:pt x="28587" y="0"/>
                </a:cubicBezTo>
                <a:cubicBezTo>
                  <a:pt x="20669" y="0"/>
                  <a:pt x="-1503" y="110854"/>
                  <a:pt x="81" y="134609"/>
                </a:cubicBezTo>
                <a:cubicBezTo>
                  <a:pt x="1665" y="150445"/>
                  <a:pt x="4832" y="161531"/>
                  <a:pt x="11166" y="169449"/>
                </a:cubicBezTo>
                <a:cubicBezTo>
                  <a:pt x="17501" y="175783"/>
                  <a:pt x="25419" y="178951"/>
                  <a:pt x="34921" y="180534"/>
                </a:cubicBezTo>
                <a:cubicBezTo>
                  <a:pt x="39671" y="188452"/>
                  <a:pt x="49174" y="193203"/>
                  <a:pt x="60259" y="193203"/>
                </a:cubicBezTo>
                <a:cubicBezTo>
                  <a:pt x="61843" y="193203"/>
                  <a:pt x="63426" y="193203"/>
                  <a:pt x="65010" y="193203"/>
                </a:cubicBezTo>
                <a:cubicBezTo>
                  <a:pt x="74511" y="193203"/>
                  <a:pt x="82430" y="190036"/>
                  <a:pt x="88765" y="183702"/>
                </a:cubicBezTo>
                <a:cubicBezTo>
                  <a:pt x="95099" y="175783"/>
                  <a:pt x="99850" y="164698"/>
                  <a:pt x="99850" y="148862"/>
                </a:cubicBezTo>
                <a:cubicBezTo>
                  <a:pt x="103017" y="129858"/>
                  <a:pt x="95099" y="85516"/>
                  <a:pt x="91932" y="71263"/>
                </a:cubicBezTo>
                <a:close/>
                <a:moveTo>
                  <a:pt x="38088" y="175783"/>
                </a:moveTo>
                <a:cubicBezTo>
                  <a:pt x="38088" y="174200"/>
                  <a:pt x="36505" y="172616"/>
                  <a:pt x="36505" y="171032"/>
                </a:cubicBezTo>
                <a:cubicBezTo>
                  <a:pt x="39671" y="172616"/>
                  <a:pt x="42839" y="174200"/>
                  <a:pt x="46006" y="174200"/>
                </a:cubicBezTo>
                <a:cubicBezTo>
                  <a:pt x="44423" y="174200"/>
                  <a:pt x="42839" y="174200"/>
                  <a:pt x="41256" y="175783"/>
                </a:cubicBezTo>
                <a:cubicBezTo>
                  <a:pt x="39671" y="177367"/>
                  <a:pt x="38088" y="175783"/>
                  <a:pt x="38088" y="175783"/>
                </a:cubicBezTo>
                <a:close/>
                <a:moveTo>
                  <a:pt x="4832" y="136193"/>
                </a:moveTo>
                <a:cubicBezTo>
                  <a:pt x="3248" y="109271"/>
                  <a:pt x="22252" y="20587"/>
                  <a:pt x="28587" y="6335"/>
                </a:cubicBezTo>
                <a:cubicBezTo>
                  <a:pt x="31753" y="11086"/>
                  <a:pt x="36505" y="22171"/>
                  <a:pt x="41256" y="38007"/>
                </a:cubicBezTo>
                <a:cubicBezTo>
                  <a:pt x="31753" y="69680"/>
                  <a:pt x="19084" y="114022"/>
                  <a:pt x="19084" y="131442"/>
                </a:cubicBezTo>
                <a:cubicBezTo>
                  <a:pt x="19084" y="147278"/>
                  <a:pt x="22252" y="159947"/>
                  <a:pt x="28587" y="166281"/>
                </a:cubicBezTo>
                <a:cubicBezTo>
                  <a:pt x="28587" y="169449"/>
                  <a:pt x="30170" y="172616"/>
                  <a:pt x="31753" y="175783"/>
                </a:cubicBezTo>
                <a:cubicBezTo>
                  <a:pt x="23835" y="175783"/>
                  <a:pt x="19084" y="172616"/>
                  <a:pt x="14334" y="167865"/>
                </a:cubicBezTo>
                <a:cubicBezTo>
                  <a:pt x="9583" y="161531"/>
                  <a:pt x="6416" y="150445"/>
                  <a:pt x="4832" y="136193"/>
                </a:cubicBezTo>
                <a:close/>
                <a:moveTo>
                  <a:pt x="96683" y="150445"/>
                </a:moveTo>
                <a:cubicBezTo>
                  <a:pt x="95099" y="164698"/>
                  <a:pt x="91932" y="175783"/>
                  <a:pt x="85597" y="182118"/>
                </a:cubicBezTo>
                <a:cubicBezTo>
                  <a:pt x="79262" y="188452"/>
                  <a:pt x="71344" y="191620"/>
                  <a:pt x="60259" y="190036"/>
                </a:cubicBezTo>
                <a:cubicBezTo>
                  <a:pt x="50757" y="190036"/>
                  <a:pt x="44423" y="186869"/>
                  <a:pt x="39671" y="180534"/>
                </a:cubicBezTo>
                <a:cubicBezTo>
                  <a:pt x="46006" y="180534"/>
                  <a:pt x="50757" y="178951"/>
                  <a:pt x="55508" y="175783"/>
                </a:cubicBezTo>
                <a:cubicBezTo>
                  <a:pt x="74511" y="174200"/>
                  <a:pt x="84014" y="159947"/>
                  <a:pt x="85597" y="133025"/>
                </a:cubicBezTo>
                <a:cubicBezTo>
                  <a:pt x="85597" y="114022"/>
                  <a:pt x="76096" y="68096"/>
                  <a:pt x="66593" y="36424"/>
                </a:cubicBezTo>
                <a:cubicBezTo>
                  <a:pt x="69761" y="28505"/>
                  <a:pt x="72928" y="22171"/>
                  <a:pt x="74511" y="19004"/>
                </a:cubicBezTo>
                <a:cubicBezTo>
                  <a:pt x="80846" y="34840"/>
                  <a:pt x="98266" y="121940"/>
                  <a:pt x="96683" y="150445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รูปแบบอิสระ: รูปร่าง 24">
            <a:extLst>
              <a:ext uri="{FF2B5EF4-FFF2-40B4-BE49-F238E27FC236}">
                <a16:creationId xmlns:a16="http://schemas.microsoft.com/office/drawing/2014/main" id="{B999FB5D-6314-480A-B1BE-24AE59E1C70F}"/>
              </a:ext>
            </a:extLst>
          </p:cNvPr>
          <p:cNvSpPr/>
          <p:nvPr/>
        </p:nvSpPr>
        <p:spPr>
          <a:xfrm>
            <a:off x="7061413" y="2255093"/>
            <a:ext cx="100148" cy="194787"/>
          </a:xfrm>
          <a:custGeom>
            <a:avLst/>
            <a:gdLst>
              <a:gd name="connsiteX0" fmla="*/ 76014 w 100148"/>
              <a:gd name="connsiteY0" fmla="*/ 14253 h 194787"/>
              <a:gd name="connsiteX1" fmla="*/ 76014 w 100148"/>
              <a:gd name="connsiteY1" fmla="*/ 14253 h 194787"/>
              <a:gd name="connsiteX2" fmla="*/ 64929 w 100148"/>
              <a:gd name="connsiteY2" fmla="*/ 30089 h 194787"/>
              <a:gd name="connsiteX3" fmla="*/ 55427 w 100148"/>
              <a:gd name="connsiteY3" fmla="*/ 4751 h 194787"/>
              <a:gd name="connsiteX4" fmla="*/ 44341 w 100148"/>
              <a:gd name="connsiteY4" fmla="*/ 30089 h 194787"/>
              <a:gd name="connsiteX5" fmla="*/ 28505 w 100148"/>
              <a:gd name="connsiteY5" fmla="*/ 0 h 194787"/>
              <a:gd name="connsiteX6" fmla="*/ 11086 w 100148"/>
              <a:gd name="connsiteY6" fmla="*/ 57011 h 194787"/>
              <a:gd name="connsiteX7" fmla="*/ 0 w 100148"/>
              <a:gd name="connsiteY7" fmla="*/ 134609 h 194787"/>
              <a:gd name="connsiteX8" fmla="*/ 11086 w 100148"/>
              <a:gd name="connsiteY8" fmla="*/ 169449 h 194787"/>
              <a:gd name="connsiteX9" fmla="*/ 34840 w 100148"/>
              <a:gd name="connsiteY9" fmla="*/ 180534 h 194787"/>
              <a:gd name="connsiteX10" fmla="*/ 60178 w 100148"/>
              <a:gd name="connsiteY10" fmla="*/ 194787 h 194787"/>
              <a:gd name="connsiteX11" fmla="*/ 64929 w 100148"/>
              <a:gd name="connsiteY11" fmla="*/ 194787 h 194787"/>
              <a:gd name="connsiteX12" fmla="*/ 88684 w 100148"/>
              <a:gd name="connsiteY12" fmla="*/ 185285 h 194787"/>
              <a:gd name="connsiteX13" fmla="*/ 99769 w 100148"/>
              <a:gd name="connsiteY13" fmla="*/ 150445 h 194787"/>
              <a:gd name="connsiteX14" fmla="*/ 76014 w 100148"/>
              <a:gd name="connsiteY14" fmla="*/ 14253 h 194787"/>
              <a:gd name="connsiteX15" fmla="*/ 36423 w 100148"/>
              <a:gd name="connsiteY15" fmla="*/ 175783 h 194787"/>
              <a:gd name="connsiteX16" fmla="*/ 34840 w 100148"/>
              <a:gd name="connsiteY16" fmla="*/ 171033 h 194787"/>
              <a:gd name="connsiteX17" fmla="*/ 44341 w 100148"/>
              <a:gd name="connsiteY17" fmla="*/ 174200 h 194787"/>
              <a:gd name="connsiteX18" fmla="*/ 39591 w 100148"/>
              <a:gd name="connsiteY18" fmla="*/ 175783 h 194787"/>
              <a:gd name="connsiteX19" fmla="*/ 36423 w 100148"/>
              <a:gd name="connsiteY19" fmla="*/ 175783 h 194787"/>
              <a:gd name="connsiteX20" fmla="*/ 4751 w 100148"/>
              <a:gd name="connsiteY20" fmla="*/ 134609 h 194787"/>
              <a:gd name="connsiteX21" fmla="*/ 28505 w 100148"/>
              <a:gd name="connsiteY21" fmla="*/ 4751 h 194787"/>
              <a:gd name="connsiteX22" fmla="*/ 41175 w 100148"/>
              <a:gd name="connsiteY22" fmla="*/ 36424 h 194787"/>
              <a:gd name="connsiteX23" fmla="*/ 19004 w 100148"/>
              <a:gd name="connsiteY23" fmla="*/ 129858 h 194787"/>
              <a:gd name="connsiteX24" fmla="*/ 28505 w 100148"/>
              <a:gd name="connsiteY24" fmla="*/ 164698 h 194787"/>
              <a:gd name="connsiteX25" fmla="*/ 31673 w 100148"/>
              <a:gd name="connsiteY25" fmla="*/ 174200 h 194787"/>
              <a:gd name="connsiteX26" fmla="*/ 14253 w 100148"/>
              <a:gd name="connsiteY26" fmla="*/ 166281 h 194787"/>
              <a:gd name="connsiteX27" fmla="*/ 4751 w 100148"/>
              <a:gd name="connsiteY27" fmla="*/ 134609 h 194787"/>
              <a:gd name="connsiteX28" fmla="*/ 96602 w 100148"/>
              <a:gd name="connsiteY28" fmla="*/ 148861 h 194787"/>
              <a:gd name="connsiteX29" fmla="*/ 85516 w 100148"/>
              <a:gd name="connsiteY29" fmla="*/ 180534 h 194787"/>
              <a:gd name="connsiteX30" fmla="*/ 60178 w 100148"/>
              <a:gd name="connsiteY30" fmla="*/ 188452 h 194787"/>
              <a:gd name="connsiteX31" fmla="*/ 39591 w 100148"/>
              <a:gd name="connsiteY31" fmla="*/ 178951 h 194787"/>
              <a:gd name="connsiteX32" fmla="*/ 55427 w 100148"/>
              <a:gd name="connsiteY32" fmla="*/ 174200 h 194787"/>
              <a:gd name="connsiteX33" fmla="*/ 85516 w 100148"/>
              <a:gd name="connsiteY33" fmla="*/ 131442 h 194787"/>
              <a:gd name="connsiteX34" fmla="*/ 66513 w 100148"/>
              <a:gd name="connsiteY34" fmla="*/ 34840 h 194787"/>
              <a:gd name="connsiteX35" fmla="*/ 74431 w 100148"/>
              <a:gd name="connsiteY35" fmla="*/ 17420 h 194787"/>
              <a:gd name="connsiteX36" fmla="*/ 96602 w 100148"/>
              <a:gd name="connsiteY36" fmla="*/ 148861 h 194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148" h="194787">
                <a:moveTo>
                  <a:pt x="76014" y="14253"/>
                </a:moveTo>
                <a:cubicBezTo>
                  <a:pt x="76014" y="14253"/>
                  <a:pt x="76014" y="14253"/>
                  <a:pt x="76014" y="14253"/>
                </a:cubicBezTo>
                <a:cubicBezTo>
                  <a:pt x="74431" y="14253"/>
                  <a:pt x="69680" y="20588"/>
                  <a:pt x="64929" y="30089"/>
                </a:cubicBezTo>
                <a:cubicBezTo>
                  <a:pt x="60178" y="15836"/>
                  <a:pt x="57011" y="4751"/>
                  <a:pt x="55427" y="4751"/>
                </a:cubicBezTo>
                <a:cubicBezTo>
                  <a:pt x="53844" y="4751"/>
                  <a:pt x="49093" y="15836"/>
                  <a:pt x="44341" y="30089"/>
                </a:cubicBezTo>
                <a:cubicBezTo>
                  <a:pt x="33257" y="0"/>
                  <a:pt x="30089" y="0"/>
                  <a:pt x="28505" y="0"/>
                </a:cubicBezTo>
                <a:cubicBezTo>
                  <a:pt x="26922" y="0"/>
                  <a:pt x="22171" y="0"/>
                  <a:pt x="11086" y="57011"/>
                </a:cubicBezTo>
                <a:cubicBezTo>
                  <a:pt x="7918" y="69680"/>
                  <a:pt x="0" y="115605"/>
                  <a:pt x="0" y="134609"/>
                </a:cubicBezTo>
                <a:cubicBezTo>
                  <a:pt x="1584" y="150445"/>
                  <a:pt x="4751" y="161531"/>
                  <a:pt x="11086" y="169449"/>
                </a:cubicBezTo>
                <a:cubicBezTo>
                  <a:pt x="17421" y="175783"/>
                  <a:pt x="25339" y="178951"/>
                  <a:pt x="34840" y="180534"/>
                </a:cubicBezTo>
                <a:cubicBezTo>
                  <a:pt x="39591" y="188452"/>
                  <a:pt x="49093" y="193203"/>
                  <a:pt x="60178" y="194787"/>
                </a:cubicBezTo>
                <a:cubicBezTo>
                  <a:pt x="61762" y="194787"/>
                  <a:pt x="63345" y="194787"/>
                  <a:pt x="64929" y="194787"/>
                </a:cubicBezTo>
                <a:cubicBezTo>
                  <a:pt x="74431" y="194787"/>
                  <a:pt x="82349" y="191620"/>
                  <a:pt x="88684" y="185285"/>
                </a:cubicBezTo>
                <a:cubicBezTo>
                  <a:pt x="95018" y="177367"/>
                  <a:pt x="99769" y="166281"/>
                  <a:pt x="99769" y="150445"/>
                </a:cubicBezTo>
                <a:cubicBezTo>
                  <a:pt x="102936" y="128274"/>
                  <a:pt x="85516" y="14253"/>
                  <a:pt x="76014" y="14253"/>
                </a:cubicBezTo>
                <a:close/>
                <a:moveTo>
                  <a:pt x="36423" y="175783"/>
                </a:moveTo>
                <a:cubicBezTo>
                  <a:pt x="36423" y="174200"/>
                  <a:pt x="34840" y="172616"/>
                  <a:pt x="34840" y="171033"/>
                </a:cubicBezTo>
                <a:cubicBezTo>
                  <a:pt x="38008" y="172616"/>
                  <a:pt x="41175" y="174200"/>
                  <a:pt x="44341" y="174200"/>
                </a:cubicBezTo>
                <a:cubicBezTo>
                  <a:pt x="42758" y="174200"/>
                  <a:pt x="41175" y="174200"/>
                  <a:pt x="39591" y="175783"/>
                </a:cubicBezTo>
                <a:cubicBezTo>
                  <a:pt x="38008" y="175783"/>
                  <a:pt x="38008" y="175783"/>
                  <a:pt x="36423" y="175783"/>
                </a:cubicBezTo>
                <a:close/>
                <a:moveTo>
                  <a:pt x="4751" y="134609"/>
                </a:moveTo>
                <a:cubicBezTo>
                  <a:pt x="3167" y="107687"/>
                  <a:pt x="22171" y="19004"/>
                  <a:pt x="28505" y="4751"/>
                </a:cubicBezTo>
                <a:cubicBezTo>
                  <a:pt x="31673" y="9502"/>
                  <a:pt x="36423" y="20588"/>
                  <a:pt x="41175" y="36424"/>
                </a:cubicBezTo>
                <a:cubicBezTo>
                  <a:pt x="31673" y="68097"/>
                  <a:pt x="19004" y="112438"/>
                  <a:pt x="19004" y="129858"/>
                </a:cubicBezTo>
                <a:cubicBezTo>
                  <a:pt x="19004" y="145694"/>
                  <a:pt x="22171" y="158363"/>
                  <a:pt x="28505" y="164698"/>
                </a:cubicBezTo>
                <a:cubicBezTo>
                  <a:pt x="28505" y="167865"/>
                  <a:pt x="30089" y="171033"/>
                  <a:pt x="31673" y="174200"/>
                </a:cubicBezTo>
                <a:cubicBezTo>
                  <a:pt x="23754" y="174200"/>
                  <a:pt x="19004" y="171033"/>
                  <a:pt x="14253" y="166281"/>
                </a:cubicBezTo>
                <a:cubicBezTo>
                  <a:pt x="9502" y="159947"/>
                  <a:pt x="6335" y="150445"/>
                  <a:pt x="4751" y="134609"/>
                </a:cubicBezTo>
                <a:close/>
                <a:moveTo>
                  <a:pt x="96602" y="148861"/>
                </a:moveTo>
                <a:cubicBezTo>
                  <a:pt x="95018" y="163114"/>
                  <a:pt x="91850" y="174200"/>
                  <a:pt x="85516" y="180534"/>
                </a:cubicBezTo>
                <a:cubicBezTo>
                  <a:pt x="79182" y="186869"/>
                  <a:pt x="71263" y="190036"/>
                  <a:pt x="60178" y="188452"/>
                </a:cubicBezTo>
                <a:cubicBezTo>
                  <a:pt x="50676" y="188452"/>
                  <a:pt x="44341" y="185285"/>
                  <a:pt x="39591" y="178951"/>
                </a:cubicBezTo>
                <a:cubicBezTo>
                  <a:pt x="45926" y="178951"/>
                  <a:pt x="50676" y="177367"/>
                  <a:pt x="55427" y="174200"/>
                </a:cubicBezTo>
                <a:cubicBezTo>
                  <a:pt x="74431" y="172616"/>
                  <a:pt x="83932" y="158363"/>
                  <a:pt x="85516" y="131442"/>
                </a:cubicBezTo>
                <a:cubicBezTo>
                  <a:pt x="85516" y="112438"/>
                  <a:pt x="76014" y="66513"/>
                  <a:pt x="66513" y="34840"/>
                </a:cubicBezTo>
                <a:cubicBezTo>
                  <a:pt x="69680" y="26922"/>
                  <a:pt x="72848" y="20588"/>
                  <a:pt x="74431" y="17420"/>
                </a:cubicBezTo>
                <a:cubicBezTo>
                  <a:pt x="80766" y="33256"/>
                  <a:pt x="98185" y="121940"/>
                  <a:pt x="96602" y="148861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รูปแบบอิสระ: รูปร่าง 25">
            <a:extLst>
              <a:ext uri="{FF2B5EF4-FFF2-40B4-BE49-F238E27FC236}">
                <a16:creationId xmlns:a16="http://schemas.microsoft.com/office/drawing/2014/main" id="{C9276667-95A5-44D5-B98D-C8041009283C}"/>
              </a:ext>
            </a:extLst>
          </p:cNvPr>
          <p:cNvSpPr/>
          <p:nvPr/>
        </p:nvSpPr>
        <p:spPr>
          <a:xfrm>
            <a:off x="315142" y="1241568"/>
            <a:ext cx="100148" cy="193203"/>
          </a:xfrm>
          <a:custGeom>
            <a:avLst/>
            <a:gdLst>
              <a:gd name="connsiteX0" fmla="*/ 76015 w 100148"/>
              <a:gd name="connsiteY0" fmla="*/ 14253 h 193203"/>
              <a:gd name="connsiteX1" fmla="*/ 76015 w 100148"/>
              <a:gd name="connsiteY1" fmla="*/ 14253 h 193203"/>
              <a:gd name="connsiteX2" fmla="*/ 64929 w 100148"/>
              <a:gd name="connsiteY2" fmla="*/ 30089 h 193203"/>
              <a:gd name="connsiteX3" fmla="*/ 55427 w 100148"/>
              <a:gd name="connsiteY3" fmla="*/ 4751 h 193203"/>
              <a:gd name="connsiteX4" fmla="*/ 44342 w 100148"/>
              <a:gd name="connsiteY4" fmla="*/ 30089 h 193203"/>
              <a:gd name="connsiteX5" fmla="*/ 28506 w 100148"/>
              <a:gd name="connsiteY5" fmla="*/ 0 h 193203"/>
              <a:gd name="connsiteX6" fmla="*/ 11086 w 100148"/>
              <a:gd name="connsiteY6" fmla="*/ 57011 h 193203"/>
              <a:gd name="connsiteX7" fmla="*/ 0 w 100148"/>
              <a:gd name="connsiteY7" fmla="*/ 134609 h 193203"/>
              <a:gd name="connsiteX8" fmla="*/ 11086 w 100148"/>
              <a:gd name="connsiteY8" fmla="*/ 169449 h 193203"/>
              <a:gd name="connsiteX9" fmla="*/ 34840 w 100148"/>
              <a:gd name="connsiteY9" fmla="*/ 180534 h 193203"/>
              <a:gd name="connsiteX10" fmla="*/ 60178 w 100148"/>
              <a:gd name="connsiteY10" fmla="*/ 193203 h 193203"/>
              <a:gd name="connsiteX11" fmla="*/ 64929 w 100148"/>
              <a:gd name="connsiteY11" fmla="*/ 193203 h 193203"/>
              <a:gd name="connsiteX12" fmla="*/ 88683 w 100148"/>
              <a:gd name="connsiteY12" fmla="*/ 183702 h 193203"/>
              <a:gd name="connsiteX13" fmla="*/ 99769 w 100148"/>
              <a:gd name="connsiteY13" fmla="*/ 148862 h 193203"/>
              <a:gd name="connsiteX14" fmla="*/ 76015 w 100148"/>
              <a:gd name="connsiteY14" fmla="*/ 14253 h 193203"/>
              <a:gd name="connsiteX15" fmla="*/ 36424 w 100148"/>
              <a:gd name="connsiteY15" fmla="*/ 175783 h 193203"/>
              <a:gd name="connsiteX16" fmla="*/ 34840 w 100148"/>
              <a:gd name="connsiteY16" fmla="*/ 171032 h 193203"/>
              <a:gd name="connsiteX17" fmla="*/ 44342 w 100148"/>
              <a:gd name="connsiteY17" fmla="*/ 174200 h 193203"/>
              <a:gd name="connsiteX18" fmla="*/ 39591 w 100148"/>
              <a:gd name="connsiteY18" fmla="*/ 175783 h 193203"/>
              <a:gd name="connsiteX19" fmla="*/ 36424 w 100148"/>
              <a:gd name="connsiteY19" fmla="*/ 175783 h 193203"/>
              <a:gd name="connsiteX20" fmla="*/ 4751 w 100148"/>
              <a:gd name="connsiteY20" fmla="*/ 134609 h 193203"/>
              <a:gd name="connsiteX21" fmla="*/ 28506 w 100148"/>
              <a:gd name="connsiteY21" fmla="*/ 4751 h 193203"/>
              <a:gd name="connsiteX22" fmla="*/ 41175 w 100148"/>
              <a:gd name="connsiteY22" fmla="*/ 36424 h 193203"/>
              <a:gd name="connsiteX23" fmla="*/ 19004 w 100148"/>
              <a:gd name="connsiteY23" fmla="*/ 129858 h 193203"/>
              <a:gd name="connsiteX24" fmla="*/ 28506 w 100148"/>
              <a:gd name="connsiteY24" fmla="*/ 164698 h 193203"/>
              <a:gd name="connsiteX25" fmla="*/ 31673 w 100148"/>
              <a:gd name="connsiteY25" fmla="*/ 174200 h 193203"/>
              <a:gd name="connsiteX26" fmla="*/ 14253 w 100148"/>
              <a:gd name="connsiteY26" fmla="*/ 166281 h 193203"/>
              <a:gd name="connsiteX27" fmla="*/ 4751 w 100148"/>
              <a:gd name="connsiteY27" fmla="*/ 134609 h 193203"/>
              <a:gd name="connsiteX28" fmla="*/ 96602 w 100148"/>
              <a:gd name="connsiteY28" fmla="*/ 148862 h 193203"/>
              <a:gd name="connsiteX29" fmla="*/ 85516 w 100148"/>
              <a:gd name="connsiteY29" fmla="*/ 180534 h 193203"/>
              <a:gd name="connsiteX30" fmla="*/ 60178 w 100148"/>
              <a:gd name="connsiteY30" fmla="*/ 188452 h 193203"/>
              <a:gd name="connsiteX31" fmla="*/ 39591 w 100148"/>
              <a:gd name="connsiteY31" fmla="*/ 178951 h 193203"/>
              <a:gd name="connsiteX32" fmla="*/ 55427 w 100148"/>
              <a:gd name="connsiteY32" fmla="*/ 174200 h 193203"/>
              <a:gd name="connsiteX33" fmla="*/ 85516 w 100148"/>
              <a:gd name="connsiteY33" fmla="*/ 131442 h 193203"/>
              <a:gd name="connsiteX34" fmla="*/ 66513 w 100148"/>
              <a:gd name="connsiteY34" fmla="*/ 34840 h 193203"/>
              <a:gd name="connsiteX35" fmla="*/ 74431 w 100148"/>
              <a:gd name="connsiteY35" fmla="*/ 17420 h 193203"/>
              <a:gd name="connsiteX36" fmla="*/ 96602 w 100148"/>
              <a:gd name="connsiteY36" fmla="*/ 148862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148" h="193203">
                <a:moveTo>
                  <a:pt x="76015" y="14253"/>
                </a:moveTo>
                <a:cubicBezTo>
                  <a:pt x="76015" y="14253"/>
                  <a:pt x="76015" y="14253"/>
                  <a:pt x="76015" y="14253"/>
                </a:cubicBezTo>
                <a:cubicBezTo>
                  <a:pt x="74431" y="14253"/>
                  <a:pt x="69680" y="20587"/>
                  <a:pt x="64929" y="30089"/>
                </a:cubicBezTo>
                <a:cubicBezTo>
                  <a:pt x="60178" y="15836"/>
                  <a:pt x="57011" y="4751"/>
                  <a:pt x="55427" y="4751"/>
                </a:cubicBezTo>
                <a:cubicBezTo>
                  <a:pt x="53844" y="4751"/>
                  <a:pt x="49093" y="15836"/>
                  <a:pt x="44342" y="30089"/>
                </a:cubicBezTo>
                <a:cubicBezTo>
                  <a:pt x="33256" y="0"/>
                  <a:pt x="30089" y="0"/>
                  <a:pt x="28506" y="0"/>
                </a:cubicBezTo>
                <a:cubicBezTo>
                  <a:pt x="26922" y="0"/>
                  <a:pt x="22171" y="0"/>
                  <a:pt x="11086" y="57011"/>
                </a:cubicBezTo>
                <a:cubicBezTo>
                  <a:pt x="7918" y="69680"/>
                  <a:pt x="0" y="115605"/>
                  <a:pt x="0" y="134609"/>
                </a:cubicBezTo>
                <a:cubicBezTo>
                  <a:pt x="1584" y="150445"/>
                  <a:pt x="4751" y="161531"/>
                  <a:pt x="11086" y="169449"/>
                </a:cubicBezTo>
                <a:cubicBezTo>
                  <a:pt x="17420" y="175783"/>
                  <a:pt x="25338" y="178951"/>
                  <a:pt x="34840" y="180534"/>
                </a:cubicBezTo>
                <a:cubicBezTo>
                  <a:pt x="39591" y="188452"/>
                  <a:pt x="49093" y="193203"/>
                  <a:pt x="60178" y="193203"/>
                </a:cubicBezTo>
                <a:cubicBezTo>
                  <a:pt x="61762" y="193203"/>
                  <a:pt x="63345" y="193203"/>
                  <a:pt x="64929" y="193203"/>
                </a:cubicBezTo>
                <a:cubicBezTo>
                  <a:pt x="74431" y="193203"/>
                  <a:pt x="82349" y="190036"/>
                  <a:pt x="88683" y="183702"/>
                </a:cubicBezTo>
                <a:cubicBezTo>
                  <a:pt x="95018" y="175783"/>
                  <a:pt x="99769" y="164698"/>
                  <a:pt x="99769" y="148862"/>
                </a:cubicBezTo>
                <a:cubicBezTo>
                  <a:pt x="102936" y="128274"/>
                  <a:pt x="85516" y="14253"/>
                  <a:pt x="76015" y="14253"/>
                </a:cubicBezTo>
                <a:close/>
                <a:moveTo>
                  <a:pt x="36424" y="175783"/>
                </a:moveTo>
                <a:cubicBezTo>
                  <a:pt x="36424" y="174200"/>
                  <a:pt x="34840" y="172616"/>
                  <a:pt x="34840" y="171032"/>
                </a:cubicBezTo>
                <a:cubicBezTo>
                  <a:pt x="38008" y="172616"/>
                  <a:pt x="41175" y="174200"/>
                  <a:pt x="44342" y="174200"/>
                </a:cubicBezTo>
                <a:cubicBezTo>
                  <a:pt x="42758" y="174200"/>
                  <a:pt x="41175" y="174200"/>
                  <a:pt x="39591" y="175783"/>
                </a:cubicBezTo>
                <a:cubicBezTo>
                  <a:pt x="38008" y="175783"/>
                  <a:pt x="38008" y="175783"/>
                  <a:pt x="36424" y="175783"/>
                </a:cubicBezTo>
                <a:close/>
                <a:moveTo>
                  <a:pt x="4751" y="134609"/>
                </a:moveTo>
                <a:cubicBezTo>
                  <a:pt x="3167" y="107687"/>
                  <a:pt x="22171" y="19004"/>
                  <a:pt x="28506" y="4751"/>
                </a:cubicBezTo>
                <a:cubicBezTo>
                  <a:pt x="31673" y="9502"/>
                  <a:pt x="36424" y="20587"/>
                  <a:pt x="41175" y="36424"/>
                </a:cubicBezTo>
                <a:cubicBezTo>
                  <a:pt x="31673" y="68096"/>
                  <a:pt x="19004" y="112438"/>
                  <a:pt x="19004" y="129858"/>
                </a:cubicBezTo>
                <a:cubicBezTo>
                  <a:pt x="19004" y="145694"/>
                  <a:pt x="22171" y="158363"/>
                  <a:pt x="28506" y="164698"/>
                </a:cubicBezTo>
                <a:cubicBezTo>
                  <a:pt x="28506" y="167865"/>
                  <a:pt x="30089" y="171032"/>
                  <a:pt x="31673" y="174200"/>
                </a:cubicBezTo>
                <a:cubicBezTo>
                  <a:pt x="23754" y="174200"/>
                  <a:pt x="19004" y="171032"/>
                  <a:pt x="14253" y="166281"/>
                </a:cubicBezTo>
                <a:cubicBezTo>
                  <a:pt x="9502" y="159947"/>
                  <a:pt x="6335" y="150445"/>
                  <a:pt x="4751" y="134609"/>
                </a:cubicBezTo>
                <a:close/>
                <a:moveTo>
                  <a:pt x="96602" y="148862"/>
                </a:moveTo>
                <a:cubicBezTo>
                  <a:pt x="95018" y="163114"/>
                  <a:pt x="91851" y="174200"/>
                  <a:pt x="85516" y="180534"/>
                </a:cubicBezTo>
                <a:cubicBezTo>
                  <a:pt x="79182" y="186869"/>
                  <a:pt x="71263" y="190036"/>
                  <a:pt x="60178" y="188452"/>
                </a:cubicBezTo>
                <a:cubicBezTo>
                  <a:pt x="50676" y="188452"/>
                  <a:pt x="44342" y="185285"/>
                  <a:pt x="39591" y="178951"/>
                </a:cubicBezTo>
                <a:cubicBezTo>
                  <a:pt x="45926" y="178951"/>
                  <a:pt x="50676" y="177367"/>
                  <a:pt x="55427" y="174200"/>
                </a:cubicBezTo>
                <a:cubicBezTo>
                  <a:pt x="74431" y="172616"/>
                  <a:pt x="83933" y="158363"/>
                  <a:pt x="85516" y="131442"/>
                </a:cubicBezTo>
                <a:cubicBezTo>
                  <a:pt x="85516" y="112438"/>
                  <a:pt x="76015" y="66513"/>
                  <a:pt x="66513" y="34840"/>
                </a:cubicBezTo>
                <a:cubicBezTo>
                  <a:pt x="69680" y="26922"/>
                  <a:pt x="72847" y="20587"/>
                  <a:pt x="74431" y="17420"/>
                </a:cubicBezTo>
                <a:cubicBezTo>
                  <a:pt x="80765" y="33256"/>
                  <a:pt x="98185" y="121940"/>
                  <a:pt x="96602" y="148862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รูปแบบอิสระ: รูปร่าง 26">
            <a:extLst>
              <a:ext uri="{FF2B5EF4-FFF2-40B4-BE49-F238E27FC236}">
                <a16:creationId xmlns:a16="http://schemas.microsoft.com/office/drawing/2014/main" id="{ED6B47B2-F27F-4657-9AD3-46FBB6F2B723}"/>
              </a:ext>
            </a:extLst>
          </p:cNvPr>
          <p:cNvSpPr/>
          <p:nvPr/>
        </p:nvSpPr>
        <p:spPr>
          <a:xfrm>
            <a:off x="8133531" y="4399332"/>
            <a:ext cx="101352" cy="193203"/>
          </a:xfrm>
          <a:custGeom>
            <a:avLst/>
            <a:gdLst>
              <a:gd name="connsiteX0" fmla="*/ 91850 w 101352"/>
              <a:gd name="connsiteY0" fmla="*/ 71263 h 193203"/>
              <a:gd name="connsiteX1" fmla="*/ 76014 w 101352"/>
              <a:gd name="connsiteY1" fmla="*/ 14253 h 193203"/>
              <a:gd name="connsiteX2" fmla="*/ 64929 w 101352"/>
              <a:gd name="connsiteY2" fmla="*/ 30089 h 193203"/>
              <a:gd name="connsiteX3" fmla="*/ 55427 w 101352"/>
              <a:gd name="connsiteY3" fmla="*/ 4751 h 193203"/>
              <a:gd name="connsiteX4" fmla="*/ 44341 w 101352"/>
              <a:gd name="connsiteY4" fmla="*/ 30089 h 193203"/>
              <a:gd name="connsiteX5" fmla="*/ 28505 w 101352"/>
              <a:gd name="connsiteY5" fmla="*/ 0 h 193203"/>
              <a:gd name="connsiteX6" fmla="*/ 28505 w 101352"/>
              <a:gd name="connsiteY6" fmla="*/ 0 h 193203"/>
              <a:gd name="connsiteX7" fmla="*/ 11086 w 101352"/>
              <a:gd name="connsiteY7" fmla="*/ 57011 h 193203"/>
              <a:gd name="connsiteX8" fmla="*/ 0 w 101352"/>
              <a:gd name="connsiteY8" fmla="*/ 134609 h 193203"/>
              <a:gd name="connsiteX9" fmla="*/ 34840 w 101352"/>
              <a:gd name="connsiteY9" fmla="*/ 178951 h 193203"/>
              <a:gd name="connsiteX10" fmla="*/ 60178 w 101352"/>
              <a:gd name="connsiteY10" fmla="*/ 193203 h 193203"/>
              <a:gd name="connsiteX11" fmla="*/ 64929 w 101352"/>
              <a:gd name="connsiteY11" fmla="*/ 193203 h 193203"/>
              <a:gd name="connsiteX12" fmla="*/ 101353 w 101352"/>
              <a:gd name="connsiteY12" fmla="*/ 148862 h 193203"/>
              <a:gd name="connsiteX13" fmla="*/ 91850 w 101352"/>
              <a:gd name="connsiteY13" fmla="*/ 71263 h 193203"/>
              <a:gd name="connsiteX14" fmla="*/ 38008 w 101352"/>
              <a:gd name="connsiteY14" fmla="*/ 175783 h 193203"/>
              <a:gd name="connsiteX15" fmla="*/ 36423 w 101352"/>
              <a:gd name="connsiteY15" fmla="*/ 171033 h 193203"/>
              <a:gd name="connsiteX16" fmla="*/ 45926 w 101352"/>
              <a:gd name="connsiteY16" fmla="*/ 174200 h 193203"/>
              <a:gd name="connsiteX17" fmla="*/ 41174 w 101352"/>
              <a:gd name="connsiteY17" fmla="*/ 175783 h 193203"/>
              <a:gd name="connsiteX18" fmla="*/ 38008 w 101352"/>
              <a:gd name="connsiteY18" fmla="*/ 175783 h 193203"/>
              <a:gd name="connsiteX19" fmla="*/ 4751 w 101352"/>
              <a:gd name="connsiteY19" fmla="*/ 134609 h 193203"/>
              <a:gd name="connsiteX20" fmla="*/ 28505 w 101352"/>
              <a:gd name="connsiteY20" fmla="*/ 4751 h 193203"/>
              <a:gd name="connsiteX21" fmla="*/ 41174 w 101352"/>
              <a:gd name="connsiteY21" fmla="*/ 36424 h 193203"/>
              <a:gd name="connsiteX22" fmla="*/ 19004 w 101352"/>
              <a:gd name="connsiteY22" fmla="*/ 129858 h 193203"/>
              <a:gd name="connsiteX23" fmla="*/ 28505 w 101352"/>
              <a:gd name="connsiteY23" fmla="*/ 164698 h 193203"/>
              <a:gd name="connsiteX24" fmla="*/ 31673 w 101352"/>
              <a:gd name="connsiteY24" fmla="*/ 174200 h 193203"/>
              <a:gd name="connsiteX25" fmla="*/ 4751 w 101352"/>
              <a:gd name="connsiteY25" fmla="*/ 134609 h 193203"/>
              <a:gd name="connsiteX26" fmla="*/ 96601 w 101352"/>
              <a:gd name="connsiteY26" fmla="*/ 148862 h 193203"/>
              <a:gd name="connsiteX27" fmla="*/ 61762 w 101352"/>
              <a:gd name="connsiteY27" fmla="*/ 188453 h 193203"/>
              <a:gd name="connsiteX28" fmla="*/ 41174 w 101352"/>
              <a:gd name="connsiteY28" fmla="*/ 178951 h 193203"/>
              <a:gd name="connsiteX29" fmla="*/ 57010 w 101352"/>
              <a:gd name="connsiteY29" fmla="*/ 174200 h 193203"/>
              <a:gd name="connsiteX30" fmla="*/ 87100 w 101352"/>
              <a:gd name="connsiteY30" fmla="*/ 131442 h 193203"/>
              <a:gd name="connsiteX31" fmla="*/ 68096 w 101352"/>
              <a:gd name="connsiteY31" fmla="*/ 34840 h 193203"/>
              <a:gd name="connsiteX32" fmla="*/ 76014 w 101352"/>
              <a:gd name="connsiteY32" fmla="*/ 17420 h 193203"/>
              <a:gd name="connsiteX33" fmla="*/ 96601 w 101352"/>
              <a:gd name="connsiteY33" fmla="*/ 148862 h 193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1352" h="193203">
                <a:moveTo>
                  <a:pt x="91850" y="71263"/>
                </a:moveTo>
                <a:cubicBezTo>
                  <a:pt x="80765" y="14253"/>
                  <a:pt x="77598" y="14253"/>
                  <a:pt x="76014" y="14253"/>
                </a:cubicBezTo>
                <a:cubicBezTo>
                  <a:pt x="74431" y="14253"/>
                  <a:pt x="72847" y="14253"/>
                  <a:pt x="64929" y="30089"/>
                </a:cubicBezTo>
                <a:cubicBezTo>
                  <a:pt x="60178" y="15836"/>
                  <a:pt x="57010" y="4751"/>
                  <a:pt x="55427" y="4751"/>
                </a:cubicBezTo>
                <a:cubicBezTo>
                  <a:pt x="53844" y="4751"/>
                  <a:pt x="49092" y="15836"/>
                  <a:pt x="44341" y="30089"/>
                </a:cubicBezTo>
                <a:cubicBezTo>
                  <a:pt x="38008" y="12669"/>
                  <a:pt x="31673" y="0"/>
                  <a:pt x="28505" y="0"/>
                </a:cubicBezTo>
                <a:cubicBezTo>
                  <a:pt x="28505" y="0"/>
                  <a:pt x="28505" y="0"/>
                  <a:pt x="28505" y="0"/>
                </a:cubicBezTo>
                <a:cubicBezTo>
                  <a:pt x="26922" y="0"/>
                  <a:pt x="22171" y="0"/>
                  <a:pt x="11086" y="57011"/>
                </a:cubicBezTo>
                <a:cubicBezTo>
                  <a:pt x="7918" y="69680"/>
                  <a:pt x="0" y="115605"/>
                  <a:pt x="0" y="134609"/>
                </a:cubicBezTo>
                <a:cubicBezTo>
                  <a:pt x="1583" y="163114"/>
                  <a:pt x="14253" y="178951"/>
                  <a:pt x="34840" y="178951"/>
                </a:cubicBezTo>
                <a:cubicBezTo>
                  <a:pt x="39591" y="186869"/>
                  <a:pt x="49092" y="191620"/>
                  <a:pt x="60178" y="193203"/>
                </a:cubicBezTo>
                <a:cubicBezTo>
                  <a:pt x="61762" y="193203"/>
                  <a:pt x="63345" y="193203"/>
                  <a:pt x="64929" y="193203"/>
                </a:cubicBezTo>
                <a:cubicBezTo>
                  <a:pt x="87100" y="193203"/>
                  <a:pt x="98185" y="178951"/>
                  <a:pt x="101353" y="148862"/>
                </a:cubicBezTo>
                <a:cubicBezTo>
                  <a:pt x="101353" y="129858"/>
                  <a:pt x="93435" y="83933"/>
                  <a:pt x="91850" y="71263"/>
                </a:cubicBezTo>
                <a:close/>
                <a:moveTo>
                  <a:pt x="38008" y="175783"/>
                </a:moveTo>
                <a:cubicBezTo>
                  <a:pt x="38008" y="174200"/>
                  <a:pt x="36423" y="172616"/>
                  <a:pt x="36423" y="171033"/>
                </a:cubicBezTo>
                <a:cubicBezTo>
                  <a:pt x="39591" y="172616"/>
                  <a:pt x="42758" y="174200"/>
                  <a:pt x="45926" y="174200"/>
                </a:cubicBezTo>
                <a:cubicBezTo>
                  <a:pt x="44341" y="174200"/>
                  <a:pt x="42758" y="174200"/>
                  <a:pt x="41174" y="175783"/>
                </a:cubicBezTo>
                <a:cubicBezTo>
                  <a:pt x="38008" y="175783"/>
                  <a:pt x="38008" y="175783"/>
                  <a:pt x="38008" y="175783"/>
                </a:cubicBezTo>
                <a:close/>
                <a:moveTo>
                  <a:pt x="4751" y="134609"/>
                </a:moveTo>
                <a:cubicBezTo>
                  <a:pt x="3167" y="107687"/>
                  <a:pt x="22171" y="19004"/>
                  <a:pt x="28505" y="4751"/>
                </a:cubicBezTo>
                <a:cubicBezTo>
                  <a:pt x="31673" y="9502"/>
                  <a:pt x="36423" y="20588"/>
                  <a:pt x="41174" y="36424"/>
                </a:cubicBezTo>
                <a:cubicBezTo>
                  <a:pt x="31673" y="68097"/>
                  <a:pt x="19004" y="112438"/>
                  <a:pt x="19004" y="129858"/>
                </a:cubicBezTo>
                <a:cubicBezTo>
                  <a:pt x="19004" y="145694"/>
                  <a:pt x="22171" y="158363"/>
                  <a:pt x="28505" y="164698"/>
                </a:cubicBezTo>
                <a:cubicBezTo>
                  <a:pt x="28505" y="167865"/>
                  <a:pt x="30089" y="171033"/>
                  <a:pt x="31673" y="174200"/>
                </a:cubicBezTo>
                <a:cubicBezTo>
                  <a:pt x="15836" y="174200"/>
                  <a:pt x="6335" y="159947"/>
                  <a:pt x="4751" y="134609"/>
                </a:cubicBezTo>
                <a:close/>
                <a:moveTo>
                  <a:pt x="96601" y="148862"/>
                </a:moveTo>
                <a:cubicBezTo>
                  <a:pt x="93435" y="177367"/>
                  <a:pt x="82349" y="190036"/>
                  <a:pt x="61762" y="188453"/>
                </a:cubicBezTo>
                <a:cubicBezTo>
                  <a:pt x="52260" y="188453"/>
                  <a:pt x="45926" y="185285"/>
                  <a:pt x="41174" y="178951"/>
                </a:cubicBezTo>
                <a:cubicBezTo>
                  <a:pt x="47509" y="178951"/>
                  <a:pt x="52260" y="177367"/>
                  <a:pt x="57010" y="174200"/>
                </a:cubicBezTo>
                <a:cubicBezTo>
                  <a:pt x="76014" y="172616"/>
                  <a:pt x="85516" y="158363"/>
                  <a:pt x="87100" y="131442"/>
                </a:cubicBezTo>
                <a:cubicBezTo>
                  <a:pt x="87100" y="112438"/>
                  <a:pt x="77598" y="66513"/>
                  <a:pt x="68096" y="34840"/>
                </a:cubicBezTo>
                <a:cubicBezTo>
                  <a:pt x="71263" y="26922"/>
                  <a:pt x="74431" y="20588"/>
                  <a:pt x="76014" y="17420"/>
                </a:cubicBezTo>
                <a:cubicBezTo>
                  <a:pt x="80765" y="33256"/>
                  <a:pt x="98185" y="121940"/>
                  <a:pt x="96601" y="148862"/>
                </a:cubicBezTo>
                <a:close/>
              </a:path>
            </a:pathLst>
          </a:custGeom>
          <a:solidFill>
            <a:srgbClr val="E3F1F6"/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รูปแบบอิสระ: รูปร่าง 27">
            <a:extLst>
              <a:ext uri="{FF2B5EF4-FFF2-40B4-BE49-F238E27FC236}">
                <a16:creationId xmlns:a16="http://schemas.microsoft.com/office/drawing/2014/main" id="{881EF72D-BF59-4F25-ABBA-F556385C6EB4}"/>
              </a:ext>
            </a:extLst>
          </p:cNvPr>
          <p:cNvSpPr/>
          <p:nvPr/>
        </p:nvSpPr>
        <p:spPr>
          <a:xfrm>
            <a:off x="6704647" y="4469454"/>
            <a:ext cx="432087" cy="506615"/>
          </a:xfrm>
          <a:custGeom>
            <a:avLst/>
            <a:gdLst>
              <a:gd name="connsiteX0" fmla="*/ 101802 w 432087"/>
              <a:gd name="connsiteY0" fmla="*/ 471480 h 506615"/>
              <a:gd name="connsiteX1" fmla="*/ 404275 w 432087"/>
              <a:gd name="connsiteY1" fmla="*/ 99327 h 506615"/>
              <a:gd name="connsiteX2" fmla="*/ 356766 w 432087"/>
              <a:gd name="connsiteY2" fmla="*/ 5892 h 506615"/>
              <a:gd name="connsiteX3" fmla="*/ 2033 w 432087"/>
              <a:gd name="connsiteY3" fmla="*/ 438224 h 506615"/>
              <a:gd name="connsiteX4" fmla="*/ 101802 w 432087"/>
              <a:gd name="connsiteY4" fmla="*/ 471480 h 506615"/>
              <a:gd name="connsiteX5" fmla="*/ 101802 w 432087"/>
              <a:gd name="connsiteY5" fmla="*/ 471480 h 50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2087" h="506615">
                <a:moveTo>
                  <a:pt x="101802" y="471480"/>
                </a:moveTo>
                <a:cubicBezTo>
                  <a:pt x="146143" y="305199"/>
                  <a:pt x="249079" y="175341"/>
                  <a:pt x="404275" y="99327"/>
                </a:cubicBezTo>
                <a:cubicBezTo>
                  <a:pt x="464453" y="69238"/>
                  <a:pt x="416944" y="-24197"/>
                  <a:pt x="356766" y="5892"/>
                </a:cubicBezTo>
                <a:cubicBezTo>
                  <a:pt x="180983" y="92992"/>
                  <a:pt x="52709" y="248188"/>
                  <a:pt x="2033" y="438224"/>
                </a:cubicBezTo>
                <a:cubicBezTo>
                  <a:pt x="-15387" y="503153"/>
                  <a:pt x="84381" y="536409"/>
                  <a:pt x="101802" y="471480"/>
                </a:cubicBezTo>
                <a:lnTo>
                  <a:pt x="101802" y="471480"/>
                </a:lnTo>
                <a:close/>
              </a:path>
            </a:pathLst>
          </a:custGeom>
          <a:solidFill>
            <a:srgbClr val="FCFFFF">
              <a:alpha val="70000"/>
            </a:srgbClr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รูปแบบอิสระ: รูปร่าง 28">
            <a:extLst>
              <a:ext uri="{FF2B5EF4-FFF2-40B4-BE49-F238E27FC236}">
                <a16:creationId xmlns:a16="http://schemas.microsoft.com/office/drawing/2014/main" id="{C3FCB8B3-CBA1-4AAD-A836-D85E68549F9F}"/>
              </a:ext>
            </a:extLst>
          </p:cNvPr>
          <p:cNvSpPr/>
          <p:nvPr/>
        </p:nvSpPr>
        <p:spPr>
          <a:xfrm>
            <a:off x="7192125" y="4369243"/>
            <a:ext cx="250039" cy="144822"/>
          </a:xfrm>
          <a:custGeom>
            <a:avLst/>
            <a:gdLst>
              <a:gd name="connsiteX0" fmla="*/ 73577 w 250039"/>
              <a:gd name="connsiteY0" fmla="*/ 137776 h 144822"/>
              <a:gd name="connsiteX1" fmla="*/ 197100 w 250039"/>
              <a:gd name="connsiteY1" fmla="*/ 104520 h 144822"/>
              <a:gd name="connsiteX2" fmla="*/ 201851 w 250039"/>
              <a:gd name="connsiteY2" fmla="*/ 0 h 144822"/>
              <a:gd name="connsiteX3" fmla="*/ 26068 w 250039"/>
              <a:gd name="connsiteY3" fmla="*/ 44342 h 144822"/>
              <a:gd name="connsiteX4" fmla="*/ 73577 w 250039"/>
              <a:gd name="connsiteY4" fmla="*/ 137776 h 144822"/>
              <a:gd name="connsiteX5" fmla="*/ 73577 w 250039"/>
              <a:gd name="connsiteY5" fmla="*/ 137776 h 144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0039" h="144822">
                <a:moveTo>
                  <a:pt x="73577" y="137776"/>
                </a:moveTo>
                <a:cubicBezTo>
                  <a:pt x="111583" y="115605"/>
                  <a:pt x="152758" y="104520"/>
                  <a:pt x="197100" y="104520"/>
                </a:cubicBezTo>
                <a:cubicBezTo>
                  <a:pt x="263613" y="104520"/>
                  <a:pt x="269947" y="1584"/>
                  <a:pt x="201851" y="0"/>
                </a:cubicBezTo>
                <a:cubicBezTo>
                  <a:pt x="140090" y="0"/>
                  <a:pt x="79911" y="14253"/>
                  <a:pt x="26068" y="44342"/>
                </a:cubicBezTo>
                <a:cubicBezTo>
                  <a:pt x="-30943" y="77598"/>
                  <a:pt x="14982" y="171033"/>
                  <a:pt x="73577" y="137776"/>
                </a:cubicBezTo>
                <a:lnTo>
                  <a:pt x="73577" y="137776"/>
                </a:lnTo>
                <a:close/>
              </a:path>
            </a:pathLst>
          </a:custGeom>
          <a:solidFill>
            <a:srgbClr val="FCFFFF">
              <a:alpha val="70000"/>
            </a:srgbClr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รูปแบบอิสระ: รูปร่าง 29">
            <a:extLst>
              <a:ext uri="{FF2B5EF4-FFF2-40B4-BE49-F238E27FC236}">
                <a16:creationId xmlns:a16="http://schemas.microsoft.com/office/drawing/2014/main" id="{C8CF0B80-8B8D-4003-8F45-A3E8BF5FE384}"/>
              </a:ext>
            </a:extLst>
          </p:cNvPr>
          <p:cNvSpPr/>
          <p:nvPr/>
        </p:nvSpPr>
        <p:spPr>
          <a:xfrm>
            <a:off x="7444581" y="3590472"/>
            <a:ext cx="469180" cy="632963"/>
          </a:xfrm>
          <a:custGeom>
            <a:avLst/>
            <a:gdLst>
              <a:gd name="connsiteX0" fmla="*/ 104590 w 469180"/>
              <a:gd name="connsiteY0" fmla="*/ 585568 h 632963"/>
              <a:gd name="connsiteX1" fmla="*/ 440320 w 469180"/>
              <a:gd name="connsiteY1" fmla="*/ 97808 h 632963"/>
              <a:gd name="connsiteX2" fmla="*/ 392811 w 469180"/>
              <a:gd name="connsiteY2" fmla="*/ 4374 h 632963"/>
              <a:gd name="connsiteX3" fmla="*/ 71 w 469180"/>
              <a:gd name="connsiteY3" fmla="*/ 579233 h 632963"/>
              <a:gd name="connsiteX4" fmla="*/ 104590 w 469180"/>
              <a:gd name="connsiteY4" fmla="*/ 585568 h 632963"/>
              <a:gd name="connsiteX5" fmla="*/ 104590 w 469180"/>
              <a:gd name="connsiteY5" fmla="*/ 585568 h 63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9180" h="632963">
                <a:moveTo>
                  <a:pt x="104590" y="585568"/>
                </a:moveTo>
                <a:cubicBezTo>
                  <a:pt x="110925" y="368610"/>
                  <a:pt x="240783" y="183324"/>
                  <a:pt x="440320" y="97808"/>
                </a:cubicBezTo>
                <a:cubicBezTo>
                  <a:pt x="502082" y="70887"/>
                  <a:pt x="454573" y="-20964"/>
                  <a:pt x="392811" y="4374"/>
                </a:cubicBezTo>
                <a:cubicBezTo>
                  <a:pt x="160017" y="102560"/>
                  <a:pt x="7989" y="327435"/>
                  <a:pt x="71" y="579233"/>
                </a:cubicBezTo>
                <a:cubicBezTo>
                  <a:pt x="-3097" y="647329"/>
                  <a:pt x="101423" y="652080"/>
                  <a:pt x="104590" y="585568"/>
                </a:cubicBezTo>
                <a:lnTo>
                  <a:pt x="104590" y="585568"/>
                </a:lnTo>
                <a:close/>
              </a:path>
            </a:pathLst>
          </a:custGeom>
          <a:solidFill>
            <a:srgbClr val="FCFFFF">
              <a:alpha val="70000"/>
            </a:srgbClr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รูปแบบอิสระ: รูปร่าง 30">
            <a:extLst>
              <a:ext uri="{FF2B5EF4-FFF2-40B4-BE49-F238E27FC236}">
                <a16:creationId xmlns:a16="http://schemas.microsoft.com/office/drawing/2014/main" id="{AE892417-9A8E-4891-917A-C1FAE7DA4E53}"/>
              </a:ext>
            </a:extLst>
          </p:cNvPr>
          <p:cNvSpPr/>
          <p:nvPr/>
        </p:nvSpPr>
        <p:spPr>
          <a:xfrm>
            <a:off x="2489469" y="1621640"/>
            <a:ext cx="4142780" cy="1594718"/>
          </a:xfrm>
          <a:custGeom>
            <a:avLst/>
            <a:gdLst>
              <a:gd name="connsiteX0" fmla="*/ 0 w 4142780"/>
              <a:gd name="connsiteY0" fmla="*/ 0 h 1594718"/>
              <a:gd name="connsiteX1" fmla="*/ 4142780 w 4142780"/>
              <a:gd name="connsiteY1" fmla="*/ 0 h 1594718"/>
              <a:gd name="connsiteX2" fmla="*/ 4142780 w 4142780"/>
              <a:gd name="connsiteY2" fmla="*/ 1594718 h 1594718"/>
              <a:gd name="connsiteX3" fmla="*/ 0 w 4142780"/>
              <a:gd name="connsiteY3" fmla="*/ 1594718 h 1594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42780" h="1594718">
                <a:moveTo>
                  <a:pt x="0" y="0"/>
                </a:moveTo>
                <a:lnTo>
                  <a:pt x="4142780" y="0"/>
                </a:lnTo>
                <a:lnTo>
                  <a:pt x="4142780" y="1594718"/>
                </a:lnTo>
                <a:lnTo>
                  <a:pt x="0" y="1594718"/>
                </a:lnTo>
                <a:close/>
              </a:path>
            </a:pathLst>
          </a:custGeom>
          <a:noFill/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รูปแบบอิสระ: รูปร่าง 38">
            <a:extLst>
              <a:ext uri="{FF2B5EF4-FFF2-40B4-BE49-F238E27FC236}">
                <a16:creationId xmlns:a16="http://schemas.microsoft.com/office/drawing/2014/main" id="{BCD9B5ED-4763-4D07-B233-97F07E3B9513}"/>
              </a:ext>
            </a:extLst>
          </p:cNvPr>
          <p:cNvSpPr/>
          <p:nvPr/>
        </p:nvSpPr>
        <p:spPr>
          <a:xfrm>
            <a:off x="6543026" y="-1932455"/>
            <a:ext cx="3814134" cy="3691871"/>
          </a:xfrm>
          <a:custGeom>
            <a:avLst/>
            <a:gdLst>
              <a:gd name="connsiteX0" fmla="*/ 3395845 w 3814134"/>
              <a:gd name="connsiteY0" fmla="*/ 2322029 h 3691871"/>
              <a:gd name="connsiteX1" fmla="*/ 3813924 w 3814134"/>
              <a:gd name="connsiteY1" fmla="*/ 1712330 h 3691871"/>
              <a:gd name="connsiteX2" fmla="*/ 3603301 w 3814134"/>
              <a:gd name="connsiteY2" fmla="*/ 1203984 h 3691871"/>
              <a:gd name="connsiteX3" fmla="*/ 3660312 w 3814134"/>
              <a:gd name="connsiteY3" fmla="*/ 1051956 h 3691871"/>
              <a:gd name="connsiteX4" fmla="*/ 3696735 w 3814134"/>
              <a:gd name="connsiteY4" fmla="*/ 901510 h 3691871"/>
              <a:gd name="connsiteX5" fmla="*/ 3229564 w 3814134"/>
              <a:gd name="connsiteY5" fmla="*/ 467595 h 3691871"/>
              <a:gd name="connsiteX6" fmla="*/ 2893834 w 3814134"/>
              <a:gd name="connsiteY6" fmla="*/ 578449 h 3691871"/>
              <a:gd name="connsiteX7" fmla="*/ 2038673 w 3814134"/>
              <a:gd name="connsiteY7" fmla="*/ 423 h 3691871"/>
              <a:gd name="connsiteX8" fmla="*/ 1438477 w 3814134"/>
              <a:gd name="connsiteY8" fmla="*/ 184125 h 3691871"/>
              <a:gd name="connsiteX9" fmla="*/ 1356128 w 3814134"/>
              <a:gd name="connsiteY9" fmla="*/ 237968 h 3691871"/>
              <a:gd name="connsiteX10" fmla="*/ 1028316 w 3814134"/>
              <a:gd name="connsiteY10" fmla="*/ 792240 h 3691871"/>
              <a:gd name="connsiteX11" fmla="*/ 1025149 w 3814134"/>
              <a:gd name="connsiteY11" fmla="*/ 846083 h 3691871"/>
              <a:gd name="connsiteX12" fmla="*/ 906376 w 3814134"/>
              <a:gd name="connsiteY12" fmla="*/ 844500 h 3691871"/>
              <a:gd name="connsiteX13" fmla="*/ 873120 w 3814134"/>
              <a:gd name="connsiteY13" fmla="*/ 839749 h 3691871"/>
              <a:gd name="connsiteX14" fmla="*/ 290344 w 3814134"/>
              <a:gd name="connsiteY14" fmla="*/ 982276 h 3691871"/>
              <a:gd name="connsiteX15" fmla="*/ 3706 w 3814134"/>
              <a:gd name="connsiteY15" fmla="*/ 1451031 h 3691871"/>
              <a:gd name="connsiteX16" fmla="*/ 393280 w 3814134"/>
              <a:gd name="connsiteY16" fmla="*/ 2131993 h 3691871"/>
              <a:gd name="connsiteX17" fmla="*/ 502550 w 3814134"/>
              <a:gd name="connsiteY17" fmla="*/ 2201673 h 3691871"/>
              <a:gd name="connsiteX18" fmla="*/ 214329 w 3814134"/>
              <a:gd name="connsiteY18" fmla="*/ 2735357 h 3691871"/>
              <a:gd name="connsiteX19" fmla="*/ 386945 w 3814134"/>
              <a:gd name="connsiteY19" fmla="*/ 3322885 h 3691871"/>
              <a:gd name="connsiteX20" fmla="*/ 895291 w 3814134"/>
              <a:gd name="connsiteY20" fmla="*/ 3612690 h 3691871"/>
              <a:gd name="connsiteX21" fmla="*/ 1224687 w 3814134"/>
              <a:gd name="connsiteY21" fmla="*/ 3691872 h 3691871"/>
              <a:gd name="connsiteX22" fmla="*/ 1246857 w 3814134"/>
              <a:gd name="connsiteY22" fmla="*/ 3691872 h 3691871"/>
              <a:gd name="connsiteX23" fmla="*/ 1957908 w 3814134"/>
              <a:gd name="connsiteY23" fmla="*/ 3275376 h 3691871"/>
              <a:gd name="connsiteX24" fmla="*/ 2314225 w 3814134"/>
              <a:gd name="connsiteY24" fmla="*/ 3392565 h 3691871"/>
              <a:gd name="connsiteX25" fmla="*/ 2706966 w 3814134"/>
              <a:gd name="connsiteY25" fmla="*/ 3346640 h 3691871"/>
              <a:gd name="connsiteX26" fmla="*/ 3182055 w 3814134"/>
              <a:gd name="connsiteY26" fmla="*/ 3164522 h 3691871"/>
              <a:gd name="connsiteX27" fmla="*/ 3429101 w 3814134"/>
              <a:gd name="connsiteY27" fmla="*/ 2686265 h 3691871"/>
              <a:gd name="connsiteX28" fmla="*/ 3343586 w 3814134"/>
              <a:gd name="connsiteY28" fmla="*/ 2361620 h 3691871"/>
              <a:gd name="connsiteX29" fmla="*/ 3380009 w 3814134"/>
              <a:gd name="connsiteY29" fmla="*/ 2333115 h 3691871"/>
              <a:gd name="connsiteX30" fmla="*/ 3395845 w 3814134"/>
              <a:gd name="connsiteY30" fmla="*/ 2322029 h 3691871"/>
              <a:gd name="connsiteX31" fmla="*/ 2611948 w 3814134"/>
              <a:gd name="connsiteY31" fmla="*/ 3314967 h 3691871"/>
              <a:gd name="connsiteX32" fmla="*/ 2447250 w 3814134"/>
              <a:gd name="connsiteY32" fmla="*/ 3295964 h 3691871"/>
              <a:gd name="connsiteX33" fmla="*/ 2464670 w 3814134"/>
              <a:gd name="connsiteY33" fmla="*/ 3297547 h 3691871"/>
              <a:gd name="connsiteX34" fmla="*/ 2808318 w 3814134"/>
              <a:gd name="connsiteY34" fmla="*/ 3262707 h 3691871"/>
              <a:gd name="connsiteX35" fmla="*/ 2699048 w 3814134"/>
              <a:gd name="connsiteY35" fmla="*/ 3313383 h 3691871"/>
              <a:gd name="connsiteX36" fmla="*/ 2611948 w 3814134"/>
              <a:gd name="connsiteY36" fmla="*/ 3314967 h 3691871"/>
              <a:gd name="connsiteX37" fmla="*/ 903209 w 3814134"/>
              <a:gd name="connsiteY37" fmla="*/ 3581017 h 3691871"/>
              <a:gd name="connsiteX38" fmla="*/ 489881 w 3814134"/>
              <a:gd name="connsiteY38" fmla="*/ 3083757 h 3691871"/>
              <a:gd name="connsiteX39" fmla="*/ 1110665 w 3814134"/>
              <a:gd name="connsiteY39" fmla="*/ 3528758 h 3691871"/>
              <a:gd name="connsiteX40" fmla="*/ 1332374 w 3814134"/>
              <a:gd name="connsiteY40" fmla="*/ 3519256 h 3691871"/>
              <a:gd name="connsiteX41" fmla="*/ 926963 w 3814134"/>
              <a:gd name="connsiteY41" fmla="*/ 3585768 h 3691871"/>
              <a:gd name="connsiteX42" fmla="*/ 903209 w 3814134"/>
              <a:gd name="connsiteY42" fmla="*/ 3581017 h 3691871"/>
              <a:gd name="connsiteX43" fmla="*/ 570646 w 3814134"/>
              <a:gd name="connsiteY43" fmla="*/ 2179502 h 3691871"/>
              <a:gd name="connsiteX44" fmla="*/ 559562 w 3814134"/>
              <a:gd name="connsiteY44" fmla="*/ 2166833 h 3691871"/>
              <a:gd name="connsiteX45" fmla="*/ 410700 w 3814134"/>
              <a:gd name="connsiteY45" fmla="*/ 2105071 h 3691871"/>
              <a:gd name="connsiteX46" fmla="*/ 143066 w 3814134"/>
              <a:gd name="connsiteY46" fmla="*/ 1574554 h 3691871"/>
              <a:gd name="connsiteX47" fmla="*/ 291927 w 3814134"/>
              <a:gd name="connsiteY47" fmla="*/ 1191315 h 3691871"/>
              <a:gd name="connsiteX48" fmla="*/ 209578 w 3814134"/>
              <a:gd name="connsiteY48" fmla="*/ 1438362 h 3691871"/>
              <a:gd name="connsiteX49" fmla="*/ 738512 w 3814134"/>
              <a:gd name="connsiteY49" fmla="*/ 2146246 h 3691871"/>
              <a:gd name="connsiteX50" fmla="*/ 643494 w 3814134"/>
              <a:gd name="connsiteY50" fmla="*/ 2227011 h 3691871"/>
              <a:gd name="connsiteX51" fmla="*/ 564312 w 3814134"/>
              <a:gd name="connsiteY51" fmla="*/ 2195339 h 3691871"/>
              <a:gd name="connsiteX52" fmla="*/ 564312 w 3814134"/>
              <a:gd name="connsiteY52" fmla="*/ 2195339 h 3691871"/>
              <a:gd name="connsiteX53" fmla="*/ 570646 w 3814134"/>
              <a:gd name="connsiteY53" fmla="*/ 2179502 h 3691871"/>
              <a:gd name="connsiteX54" fmla="*/ 1128085 w 3814134"/>
              <a:gd name="connsiteY54" fmla="*/ 819162 h 3691871"/>
              <a:gd name="connsiteX55" fmla="*/ 1402053 w 3814134"/>
              <a:gd name="connsiteY55" fmla="*/ 253805 h 3691871"/>
              <a:gd name="connsiteX56" fmla="*/ 1455897 w 3814134"/>
              <a:gd name="connsiteY56" fmla="*/ 211046 h 3691871"/>
              <a:gd name="connsiteX57" fmla="*/ 1886645 w 3814134"/>
              <a:gd name="connsiteY57" fmla="*/ 92274 h 3691871"/>
              <a:gd name="connsiteX58" fmla="*/ 1207266 w 3814134"/>
              <a:gd name="connsiteY58" fmla="*/ 784322 h 3691871"/>
              <a:gd name="connsiteX59" fmla="*/ 1204099 w 3814134"/>
              <a:gd name="connsiteY59" fmla="*/ 879340 h 3691871"/>
              <a:gd name="connsiteX60" fmla="*/ 1128085 w 3814134"/>
              <a:gd name="connsiteY60" fmla="*/ 860336 h 3691871"/>
              <a:gd name="connsiteX61" fmla="*/ 1128085 w 3814134"/>
              <a:gd name="connsiteY61" fmla="*/ 819162 h 3691871"/>
              <a:gd name="connsiteX62" fmla="*/ 1913567 w 3814134"/>
              <a:gd name="connsiteY62" fmla="*/ 3010910 h 3691871"/>
              <a:gd name="connsiteX63" fmla="*/ 1994331 w 3814134"/>
              <a:gd name="connsiteY63" fmla="*/ 3096426 h 3691871"/>
              <a:gd name="connsiteX64" fmla="*/ 1943655 w 3814134"/>
              <a:gd name="connsiteY64" fmla="*/ 3229451 h 3691871"/>
              <a:gd name="connsiteX65" fmla="*/ 1848637 w 3814134"/>
              <a:gd name="connsiteY65" fmla="*/ 3156604 h 3691871"/>
              <a:gd name="connsiteX66" fmla="*/ 1913567 w 3814134"/>
              <a:gd name="connsiteY66" fmla="*/ 3010910 h 3691871"/>
              <a:gd name="connsiteX67" fmla="*/ 2912838 w 3814134"/>
              <a:gd name="connsiteY67" fmla="*/ 682969 h 3691871"/>
              <a:gd name="connsiteX68" fmla="*/ 3007856 w 3814134"/>
              <a:gd name="connsiteY68" fmla="*/ 656047 h 3691871"/>
              <a:gd name="connsiteX69" fmla="*/ 2920756 w 3814134"/>
              <a:gd name="connsiteY69" fmla="*/ 708307 h 3691871"/>
              <a:gd name="connsiteX70" fmla="*/ 2912838 w 3814134"/>
              <a:gd name="connsiteY70" fmla="*/ 682969 h 3691871"/>
              <a:gd name="connsiteX71" fmla="*/ 3780668 w 3814134"/>
              <a:gd name="connsiteY71" fmla="*/ 1712330 h 3691871"/>
              <a:gd name="connsiteX72" fmla="*/ 3587464 w 3814134"/>
              <a:gd name="connsiteY72" fmla="*/ 2155748 h 3691871"/>
              <a:gd name="connsiteX73" fmla="*/ 3715739 w 3814134"/>
              <a:gd name="connsiteY73" fmla="*/ 1832687 h 3691871"/>
              <a:gd name="connsiteX74" fmla="*/ 3513034 w 3814134"/>
              <a:gd name="connsiteY74" fmla="*/ 1300586 h 3691871"/>
              <a:gd name="connsiteX75" fmla="*/ 3584298 w 3814134"/>
              <a:gd name="connsiteY75" fmla="*/ 1232490 h 3691871"/>
              <a:gd name="connsiteX76" fmla="*/ 3780668 w 3814134"/>
              <a:gd name="connsiteY76" fmla="*/ 1712330 h 3691871"/>
              <a:gd name="connsiteX77" fmla="*/ 2895418 w 3814134"/>
              <a:gd name="connsiteY77" fmla="*/ 619624 h 3691871"/>
              <a:gd name="connsiteX78" fmla="*/ 3226397 w 3814134"/>
              <a:gd name="connsiteY78" fmla="*/ 500851 h 3691871"/>
              <a:gd name="connsiteX79" fmla="*/ 3661895 w 3814134"/>
              <a:gd name="connsiteY79" fmla="*/ 899927 h 3691871"/>
              <a:gd name="connsiteX80" fmla="*/ 3655561 w 3814134"/>
              <a:gd name="connsiteY80" fmla="*/ 953770 h 3691871"/>
              <a:gd name="connsiteX81" fmla="*/ 3256486 w 3814134"/>
              <a:gd name="connsiteY81" fmla="*/ 614873 h 3691871"/>
              <a:gd name="connsiteX82" fmla="*/ 3134546 w 3814134"/>
              <a:gd name="connsiteY82" fmla="*/ 618040 h 3691871"/>
              <a:gd name="connsiteX83" fmla="*/ 2903336 w 3814134"/>
              <a:gd name="connsiteY83" fmla="*/ 651296 h 3691871"/>
              <a:gd name="connsiteX84" fmla="*/ 2892251 w 3814134"/>
              <a:gd name="connsiteY84" fmla="*/ 621207 h 3691871"/>
              <a:gd name="connsiteX85" fmla="*/ 2895418 w 3814134"/>
              <a:gd name="connsiteY85" fmla="*/ 619624 h 3691871"/>
              <a:gd name="connsiteX86" fmla="*/ 2038673 w 3814134"/>
              <a:gd name="connsiteY86" fmla="*/ 33680 h 3691871"/>
              <a:gd name="connsiteX87" fmla="*/ 2749724 w 3814134"/>
              <a:gd name="connsiteY87" fmla="*/ 385246 h 3691871"/>
              <a:gd name="connsiteX88" fmla="*/ 2152695 w 3814134"/>
              <a:gd name="connsiteY88" fmla="*/ 82772 h 3691871"/>
              <a:gd name="connsiteX89" fmla="*/ 2105186 w 3814134"/>
              <a:gd name="connsiteY89" fmla="*/ 79605 h 3691871"/>
              <a:gd name="connsiteX90" fmla="*/ 2019669 w 3814134"/>
              <a:gd name="connsiteY90" fmla="*/ 66936 h 3691871"/>
              <a:gd name="connsiteX91" fmla="*/ 1714028 w 3814134"/>
              <a:gd name="connsiteY91" fmla="*/ 79605 h 3691871"/>
              <a:gd name="connsiteX92" fmla="*/ 2038673 w 3814134"/>
              <a:gd name="connsiteY92" fmla="*/ 33680 h 3691871"/>
              <a:gd name="connsiteX93" fmla="*/ 1229438 w 3814134"/>
              <a:gd name="connsiteY93" fmla="*/ 401082 h 3691871"/>
              <a:gd name="connsiteX94" fmla="*/ 1094829 w 3814134"/>
              <a:gd name="connsiteY94" fmla="*/ 817578 h 3691871"/>
              <a:gd name="connsiteX95" fmla="*/ 1094829 w 3814134"/>
              <a:gd name="connsiteY95" fmla="*/ 854001 h 3691871"/>
              <a:gd name="connsiteX96" fmla="*/ 1056821 w 3814134"/>
              <a:gd name="connsiteY96" fmla="*/ 849251 h 3691871"/>
              <a:gd name="connsiteX97" fmla="*/ 1059989 w 3814134"/>
              <a:gd name="connsiteY97" fmla="*/ 795407 h 3691871"/>
              <a:gd name="connsiteX98" fmla="*/ 1229438 w 3814134"/>
              <a:gd name="connsiteY98" fmla="*/ 401082 h 3691871"/>
              <a:gd name="connsiteX99" fmla="*/ 35379 w 3814134"/>
              <a:gd name="connsiteY99" fmla="*/ 1454198 h 3691871"/>
              <a:gd name="connsiteX100" fmla="*/ 307764 w 3814134"/>
              <a:gd name="connsiteY100" fmla="*/ 1009197 h 3691871"/>
              <a:gd name="connsiteX101" fmla="*/ 741679 w 3814134"/>
              <a:gd name="connsiteY101" fmla="*/ 868254 h 3691871"/>
              <a:gd name="connsiteX102" fmla="*/ 450291 w 3814134"/>
              <a:gd name="connsiteY102" fmla="*/ 1009197 h 3691871"/>
              <a:gd name="connsiteX103" fmla="*/ 108227 w 3814134"/>
              <a:gd name="connsiteY103" fmla="*/ 1571387 h 3691871"/>
              <a:gd name="connsiteX104" fmla="*/ 247586 w 3814134"/>
              <a:gd name="connsiteY104" fmla="*/ 1989466 h 3691871"/>
              <a:gd name="connsiteX105" fmla="*/ 35379 w 3814134"/>
              <a:gd name="connsiteY105" fmla="*/ 1454198 h 3691871"/>
              <a:gd name="connsiteX106" fmla="*/ 246002 w 3814134"/>
              <a:gd name="connsiteY106" fmla="*/ 2738525 h 3691871"/>
              <a:gd name="connsiteX107" fmla="*/ 534223 w 3814134"/>
              <a:gd name="connsiteY107" fmla="*/ 2217509 h 3691871"/>
              <a:gd name="connsiteX108" fmla="*/ 618155 w 3814134"/>
              <a:gd name="connsiteY108" fmla="*/ 2252349 h 3691871"/>
              <a:gd name="connsiteX109" fmla="*/ 424953 w 3814134"/>
              <a:gd name="connsiteY109" fmla="*/ 2689432 h 3691871"/>
              <a:gd name="connsiteX110" fmla="*/ 429704 w 3814134"/>
              <a:gd name="connsiteY110" fmla="*/ 2882635 h 3691871"/>
              <a:gd name="connsiteX111" fmla="*/ 798690 w 3814134"/>
              <a:gd name="connsiteY111" fmla="*/ 3557263 h 3691871"/>
              <a:gd name="connsiteX112" fmla="*/ 246002 w 3814134"/>
              <a:gd name="connsiteY112" fmla="*/ 2738525 h 3691871"/>
              <a:gd name="connsiteX113" fmla="*/ 1223103 w 3814134"/>
              <a:gd name="connsiteY113" fmla="*/ 3658615 h 3691871"/>
              <a:gd name="connsiteX114" fmla="*/ 1002978 w 3814134"/>
              <a:gd name="connsiteY114" fmla="*/ 3620608 h 3691871"/>
              <a:gd name="connsiteX115" fmla="*/ 1010897 w 3814134"/>
              <a:gd name="connsiteY115" fmla="*/ 3620608 h 3691871"/>
              <a:gd name="connsiteX116" fmla="*/ 1465398 w 3814134"/>
              <a:gd name="connsiteY116" fmla="*/ 3479665 h 3691871"/>
              <a:gd name="connsiteX117" fmla="*/ 1829633 w 3814134"/>
              <a:gd name="connsiteY117" fmla="*/ 3183526 h 3691871"/>
              <a:gd name="connsiteX118" fmla="*/ 1927819 w 3814134"/>
              <a:gd name="connsiteY118" fmla="*/ 3257956 h 3691871"/>
              <a:gd name="connsiteX119" fmla="*/ 1223103 w 3814134"/>
              <a:gd name="connsiteY119" fmla="*/ 3658615 h 3691871"/>
              <a:gd name="connsiteX120" fmla="*/ 2314225 w 3814134"/>
              <a:gd name="connsiteY120" fmla="*/ 3359309 h 3691871"/>
              <a:gd name="connsiteX121" fmla="*/ 1970577 w 3814134"/>
              <a:gd name="connsiteY121" fmla="*/ 3246871 h 3691871"/>
              <a:gd name="connsiteX122" fmla="*/ 2021253 w 3814134"/>
              <a:gd name="connsiteY122" fmla="*/ 3120180 h 3691871"/>
              <a:gd name="connsiteX123" fmla="*/ 2114687 w 3814134"/>
              <a:gd name="connsiteY123" fmla="*/ 3185109 h 3691871"/>
              <a:gd name="connsiteX124" fmla="*/ 2580275 w 3814134"/>
              <a:gd name="connsiteY124" fmla="*/ 3346640 h 3691871"/>
              <a:gd name="connsiteX125" fmla="*/ 2314225 w 3814134"/>
              <a:gd name="connsiteY125" fmla="*/ 3359309 h 3691871"/>
              <a:gd name="connsiteX126" fmla="*/ 3392678 w 3814134"/>
              <a:gd name="connsiteY126" fmla="*/ 2683097 h 3691871"/>
              <a:gd name="connsiteX127" fmla="*/ 3158301 w 3814134"/>
              <a:gd name="connsiteY127" fmla="*/ 3137600 h 3691871"/>
              <a:gd name="connsiteX128" fmla="*/ 2811485 w 3814134"/>
              <a:gd name="connsiteY128" fmla="*/ 3297547 h 3691871"/>
              <a:gd name="connsiteX129" fmla="*/ 2952429 w 3814134"/>
              <a:gd name="connsiteY129" fmla="*/ 3200946 h 3691871"/>
              <a:gd name="connsiteX130" fmla="*/ 3277073 w 3814134"/>
              <a:gd name="connsiteY130" fmla="*/ 2733774 h 3691871"/>
              <a:gd name="connsiteX131" fmla="*/ 3220063 w 3814134"/>
              <a:gd name="connsiteY131" fmla="*/ 2426549 h 3691871"/>
              <a:gd name="connsiteX132" fmla="*/ 3313496 w 3814134"/>
              <a:gd name="connsiteY132" fmla="*/ 2377456 h 3691871"/>
              <a:gd name="connsiteX133" fmla="*/ 3392678 w 3814134"/>
              <a:gd name="connsiteY133" fmla="*/ 2683097 h 3691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3814134" h="3691871">
                <a:moveTo>
                  <a:pt x="3395845" y="2322029"/>
                </a:moveTo>
                <a:cubicBezTo>
                  <a:pt x="3639725" y="2220677"/>
                  <a:pt x="3807590" y="1981548"/>
                  <a:pt x="3813924" y="1712330"/>
                </a:cubicBezTo>
                <a:cubicBezTo>
                  <a:pt x="3818675" y="1517544"/>
                  <a:pt x="3742661" y="1335426"/>
                  <a:pt x="3603301" y="1203984"/>
                </a:cubicBezTo>
                <a:cubicBezTo>
                  <a:pt x="3633390" y="1159643"/>
                  <a:pt x="3653977" y="1107383"/>
                  <a:pt x="3660312" y="1051956"/>
                </a:cubicBezTo>
                <a:cubicBezTo>
                  <a:pt x="3682482" y="1004447"/>
                  <a:pt x="3695152" y="953770"/>
                  <a:pt x="3696735" y="901510"/>
                </a:cubicBezTo>
                <a:cubicBezTo>
                  <a:pt x="3703070" y="668716"/>
                  <a:pt x="3492447" y="475513"/>
                  <a:pt x="3229564" y="467595"/>
                </a:cubicBezTo>
                <a:cubicBezTo>
                  <a:pt x="3106041" y="464428"/>
                  <a:pt x="2984101" y="504019"/>
                  <a:pt x="2893834" y="578449"/>
                </a:cubicBezTo>
                <a:cubicBezTo>
                  <a:pt x="2770311" y="242719"/>
                  <a:pt x="2429830" y="11509"/>
                  <a:pt x="2038673" y="423"/>
                </a:cubicBezTo>
                <a:cubicBezTo>
                  <a:pt x="1818549" y="-5911"/>
                  <a:pt x="1607925" y="59018"/>
                  <a:pt x="1438477" y="184125"/>
                </a:cubicBezTo>
                <a:cubicBezTo>
                  <a:pt x="1409971" y="199961"/>
                  <a:pt x="1383050" y="218965"/>
                  <a:pt x="1356128" y="237968"/>
                </a:cubicBezTo>
                <a:cubicBezTo>
                  <a:pt x="1169260" y="375744"/>
                  <a:pt x="1052071" y="572115"/>
                  <a:pt x="1028316" y="792240"/>
                </a:cubicBezTo>
                <a:cubicBezTo>
                  <a:pt x="1026733" y="809660"/>
                  <a:pt x="1025149" y="828663"/>
                  <a:pt x="1025149" y="846083"/>
                </a:cubicBezTo>
                <a:cubicBezTo>
                  <a:pt x="985558" y="842916"/>
                  <a:pt x="944384" y="841332"/>
                  <a:pt x="906376" y="844500"/>
                </a:cubicBezTo>
                <a:cubicBezTo>
                  <a:pt x="895291" y="842916"/>
                  <a:pt x="884206" y="841332"/>
                  <a:pt x="873120" y="839749"/>
                </a:cubicBezTo>
                <a:cubicBezTo>
                  <a:pt x="660913" y="817578"/>
                  <a:pt x="453458" y="868254"/>
                  <a:pt x="290344" y="982276"/>
                </a:cubicBezTo>
                <a:cubicBezTo>
                  <a:pt x="125646" y="1097881"/>
                  <a:pt x="24293" y="1264162"/>
                  <a:pt x="3706" y="1451031"/>
                </a:cubicBezTo>
                <a:cubicBezTo>
                  <a:pt x="-26382" y="1728167"/>
                  <a:pt x="128814" y="1989466"/>
                  <a:pt x="393280" y="2131993"/>
                </a:cubicBezTo>
                <a:cubicBezTo>
                  <a:pt x="428119" y="2157331"/>
                  <a:pt x="464544" y="2181086"/>
                  <a:pt x="502550" y="2201673"/>
                </a:cubicBezTo>
                <a:cubicBezTo>
                  <a:pt x="341020" y="2334698"/>
                  <a:pt x="236500" y="2526318"/>
                  <a:pt x="214329" y="2735357"/>
                </a:cubicBezTo>
                <a:cubicBezTo>
                  <a:pt x="192159" y="2947564"/>
                  <a:pt x="252337" y="3156604"/>
                  <a:pt x="386945" y="3322885"/>
                </a:cubicBezTo>
                <a:cubicBezTo>
                  <a:pt x="515219" y="3481249"/>
                  <a:pt x="694170" y="3584185"/>
                  <a:pt x="895291" y="3612690"/>
                </a:cubicBezTo>
                <a:cubicBezTo>
                  <a:pt x="995060" y="3660199"/>
                  <a:pt x="1105914" y="3688704"/>
                  <a:pt x="1224687" y="3691872"/>
                </a:cubicBezTo>
                <a:cubicBezTo>
                  <a:pt x="1232605" y="3691872"/>
                  <a:pt x="1238939" y="3691872"/>
                  <a:pt x="1246857" y="3691872"/>
                </a:cubicBezTo>
                <a:cubicBezTo>
                  <a:pt x="1547747" y="3691872"/>
                  <a:pt x="1816964" y="3528758"/>
                  <a:pt x="1957908" y="3275376"/>
                </a:cubicBezTo>
                <a:cubicBezTo>
                  <a:pt x="2064012" y="3337138"/>
                  <a:pt x="2184367" y="3378312"/>
                  <a:pt x="2314225" y="3392565"/>
                </a:cubicBezTo>
                <a:cubicBezTo>
                  <a:pt x="2453585" y="3406818"/>
                  <a:pt x="2588193" y="3389398"/>
                  <a:pt x="2706966" y="3346640"/>
                </a:cubicBezTo>
                <a:cubicBezTo>
                  <a:pt x="2884333" y="3333971"/>
                  <a:pt x="3050614" y="3270625"/>
                  <a:pt x="3182055" y="3164522"/>
                </a:cubicBezTo>
                <a:cubicBezTo>
                  <a:pt x="3337251" y="3039415"/>
                  <a:pt x="3424351" y="2868383"/>
                  <a:pt x="3429101" y="2686265"/>
                </a:cubicBezTo>
                <a:cubicBezTo>
                  <a:pt x="3432269" y="2573827"/>
                  <a:pt x="3402180" y="2462973"/>
                  <a:pt x="3343586" y="2361620"/>
                </a:cubicBezTo>
                <a:cubicBezTo>
                  <a:pt x="3356255" y="2352118"/>
                  <a:pt x="3368923" y="2344200"/>
                  <a:pt x="3380009" y="2333115"/>
                </a:cubicBezTo>
                <a:cubicBezTo>
                  <a:pt x="3383177" y="2329947"/>
                  <a:pt x="3389510" y="2326780"/>
                  <a:pt x="3395845" y="2322029"/>
                </a:cubicBezTo>
                <a:close/>
                <a:moveTo>
                  <a:pt x="2611948" y="3314967"/>
                </a:moveTo>
                <a:cubicBezTo>
                  <a:pt x="2556521" y="3313383"/>
                  <a:pt x="2501094" y="3307049"/>
                  <a:pt x="2447250" y="3295964"/>
                </a:cubicBezTo>
                <a:cubicBezTo>
                  <a:pt x="2453585" y="3295964"/>
                  <a:pt x="2458335" y="3297547"/>
                  <a:pt x="2464670" y="3297547"/>
                </a:cubicBezTo>
                <a:cubicBezTo>
                  <a:pt x="2585026" y="3310216"/>
                  <a:pt x="2702215" y="3295964"/>
                  <a:pt x="2808318" y="3262707"/>
                </a:cubicBezTo>
                <a:cubicBezTo>
                  <a:pt x="2773478" y="3281711"/>
                  <a:pt x="2737055" y="3299131"/>
                  <a:pt x="2699048" y="3313383"/>
                </a:cubicBezTo>
                <a:cubicBezTo>
                  <a:pt x="2668958" y="3314967"/>
                  <a:pt x="2640453" y="3316551"/>
                  <a:pt x="2611948" y="3314967"/>
                </a:cubicBezTo>
                <a:close/>
                <a:moveTo>
                  <a:pt x="903209" y="3581017"/>
                </a:moveTo>
                <a:cubicBezTo>
                  <a:pt x="702088" y="3482832"/>
                  <a:pt x="548476" y="3302298"/>
                  <a:pt x="489881" y="3083757"/>
                </a:cubicBezTo>
                <a:cubicBezTo>
                  <a:pt x="599152" y="3322885"/>
                  <a:pt x="830362" y="3500252"/>
                  <a:pt x="1110665" y="3528758"/>
                </a:cubicBezTo>
                <a:cubicBezTo>
                  <a:pt x="1186679" y="3536676"/>
                  <a:pt x="1261110" y="3531925"/>
                  <a:pt x="1332374" y="3519256"/>
                </a:cubicBezTo>
                <a:cubicBezTo>
                  <a:pt x="1208851" y="3576267"/>
                  <a:pt x="1071074" y="3600021"/>
                  <a:pt x="926963" y="3585768"/>
                </a:cubicBezTo>
                <a:cubicBezTo>
                  <a:pt x="920629" y="3582601"/>
                  <a:pt x="911127" y="3582601"/>
                  <a:pt x="903209" y="3581017"/>
                </a:cubicBezTo>
                <a:close/>
                <a:moveTo>
                  <a:pt x="570646" y="2179502"/>
                </a:moveTo>
                <a:cubicBezTo>
                  <a:pt x="569063" y="2173168"/>
                  <a:pt x="565896" y="2168417"/>
                  <a:pt x="559562" y="2166833"/>
                </a:cubicBezTo>
                <a:cubicBezTo>
                  <a:pt x="507301" y="2150997"/>
                  <a:pt x="456626" y="2128826"/>
                  <a:pt x="410700" y="2105071"/>
                </a:cubicBezTo>
                <a:cubicBezTo>
                  <a:pt x="239668" y="1975214"/>
                  <a:pt x="138315" y="1783594"/>
                  <a:pt x="143066" y="1574554"/>
                </a:cubicBezTo>
                <a:cubicBezTo>
                  <a:pt x="146233" y="1430444"/>
                  <a:pt x="201660" y="1299002"/>
                  <a:pt x="291927" y="1191315"/>
                </a:cubicBezTo>
                <a:cubicBezTo>
                  <a:pt x="247586" y="1265746"/>
                  <a:pt x="219081" y="1349679"/>
                  <a:pt x="209578" y="1438362"/>
                </a:cubicBezTo>
                <a:cubicBezTo>
                  <a:pt x="177906" y="1755089"/>
                  <a:pt x="404365" y="2046477"/>
                  <a:pt x="738512" y="2146246"/>
                </a:cubicBezTo>
                <a:cubicBezTo>
                  <a:pt x="705255" y="2170000"/>
                  <a:pt x="673582" y="2198506"/>
                  <a:pt x="643494" y="2227011"/>
                </a:cubicBezTo>
                <a:cubicBezTo>
                  <a:pt x="616572" y="2217509"/>
                  <a:pt x="589650" y="2208008"/>
                  <a:pt x="564312" y="2195339"/>
                </a:cubicBezTo>
                <a:cubicBezTo>
                  <a:pt x="564312" y="2195339"/>
                  <a:pt x="564312" y="2195339"/>
                  <a:pt x="564312" y="2195339"/>
                </a:cubicBezTo>
                <a:cubicBezTo>
                  <a:pt x="569063" y="2192171"/>
                  <a:pt x="572230" y="2185837"/>
                  <a:pt x="570646" y="2179502"/>
                </a:cubicBezTo>
                <a:close/>
                <a:moveTo>
                  <a:pt x="1128085" y="819162"/>
                </a:moveTo>
                <a:cubicBezTo>
                  <a:pt x="1132835" y="603787"/>
                  <a:pt x="1231021" y="402666"/>
                  <a:pt x="1402053" y="253805"/>
                </a:cubicBezTo>
                <a:cubicBezTo>
                  <a:pt x="1419473" y="237968"/>
                  <a:pt x="1438477" y="223716"/>
                  <a:pt x="1455897" y="211046"/>
                </a:cubicBezTo>
                <a:cubicBezTo>
                  <a:pt x="1585755" y="136616"/>
                  <a:pt x="1733032" y="97025"/>
                  <a:pt x="1886645" y="92274"/>
                </a:cubicBezTo>
                <a:cubicBezTo>
                  <a:pt x="1527160" y="158787"/>
                  <a:pt x="1242106" y="432755"/>
                  <a:pt x="1207266" y="784322"/>
                </a:cubicBezTo>
                <a:cubicBezTo>
                  <a:pt x="1204099" y="815994"/>
                  <a:pt x="1202516" y="847667"/>
                  <a:pt x="1204099" y="879340"/>
                </a:cubicBezTo>
                <a:cubicBezTo>
                  <a:pt x="1178761" y="871421"/>
                  <a:pt x="1153423" y="865087"/>
                  <a:pt x="1128085" y="860336"/>
                </a:cubicBezTo>
                <a:cubicBezTo>
                  <a:pt x="1128085" y="847667"/>
                  <a:pt x="1128085" y="833414"/>
                  <a:pt x="1128085" y="819162"/>
                </a:cubicBezTo>
                <a:close/>
                <a:moveTo>
                  <a:pt x="1913567" y="3010910"/>
                </a:moveTo>
                <a:cubicBezTo>
                  <a:pt x="1937321" y="3040999"/>
                  <a:pt x="1964242" y="3069504"/>
                  <a:pt x="1994331" y="3096426"/>
                </a:cubicBezTo>
                <a:cubicBezTo>
                  <a:pt x="1981663" y="3142351"/>
                  <a:pt x="1964242" y="3186693"/>
                  <a:pt x="1943655" y="3229451"/>
                </a:cubicBezTo>
                <a:cubicBezTo>
                  <a:pt x="1910399" y="3207280"/>
                  <a:pt x="1877142" y="3183526"/>
                  <a:pt x="1848637" y="3156604"/>
                </a:cubicBezTo>
                <a:cubicBezTo>
                  <a:pt x="1873976" y="3110678"/>
                  <a:pt x="1896146" y="3061586"/>
                  <a:pt x="1913567" y="3010910"/>
                </a:cubicBezTo>
                <a:close/>
                <a:moveTo>
                  <a:pt x="2912838" y="682969"/>
                </a:moveTo>
                <a:cubicBezTo>
                  <a:pt x="2942927" y="670300"/>
                  <a:pt x="2974600" y="662382"/>
                  <a:pt x="3007856" y="656047"/>
                </a:cubicBezTo>
                <a:cubicBezTo>
                  <a:pt x="2976183" y="670300"/>
                  <a:pt x="2947678" y="687720"/>
                  <a:pt x="2920756" y="708307"/>
                </a:cubicBezTo>
                <a:cubicBezTo>
                  <a:pt x="2919173" y="700389"/>
                  <a:pt x="2916005" y="690887"/>
                  <a:pt x="2912838" y="682969"/>
                </a:cubicBezTo>
                <a:close/>
                <a:moveTo>
                  <a:pt x="3780668" y="1712330"/>
                </a:moveTo>
                <a:cubicBezTo>
                  <a:pt x="3775917" y="1883363"/>
                  <a:pt x="3703070" y="2040143"/>
                  <a:pt x="3587464" y="2155748"/>
                </a:cubicBezTo>
                <a:cubicBezTo>
                  <a:pt x="3657145" y="2065481"/>
                  <a:pt x="3703070" y="1954626"/>
                  <a:pt x="3715739" y="1832687"/>
                </a:cubicBezTo>
                <a:cubicBezTo>
                  <a:pt x="3736326" y="1625231"/>
                  <a:pt x="3655561" y="1432028"/>
                  <a:pt x="3513034" y="1300586"/>
                </a:cubicBezTo>
                <a:cubicBezTo>
                  <a:pt x="3539955" y="1279999"/>
                  <a:pt x="3563710" y="1257828"/>
                  <a:pt x="3584298" y="1232490"/>
                </a:cubicBezTo>
                <a:cubicBezTo>
                  <a:pt x="3714155" y="1357597"/>
                  <a:pt x="3785418" y="1528629"/>
                  <a:pt x="3780668" y="1712330"/>
                </a:cubicBezTo>
                <a:close/>
                <a:moveTo>
                  <a:pt x="2895418" y="619624"/>
                </a:moveTo>
                <a:cubicBezTo>
                  <a:pt x="2982518" y="542026"/>
                  <a:pt x="3102874" y="497684"/>
                  <a:pt x="3226397" y="500851"/>
                </a:cubicBezTo>
                <a:cubicBezTo>
                  <a:pt x="3471859" y="507186"/>
                  <a:pt x="3668230" y="686136"/>
                  <a:pt x="3661895" y="899927"/>
                </a:cubicBezTo>
                <a:cubicBezTo>
                  <a:pt x="3661895" y="917347"/>
                  <a:pt x="3658728" y="936350"/>
                  <a:pt x="3655561" y="953770"/>
                </a:cubicBezTo>
                <a:cubicBezTo>
                  <a:pt x="3625472" y="779571"/>
                  <a:pt x="3463941" y="635460"/>
                  <a:pt x="3256486" y="614873"/>
                </a:cubicBezTo>
                <a:cubicBezTo>
                  <a:pt x="3213728" y="610122"/>
                  <a:pt x="3174137" y="611706"/>
                  <a:pt x="3134546" y="618040"/>
                </a:cubicBezTo>
                <a:cubicBezTo>
                  <a:pt x="3055365" y="611706"/>
                  <a:pt x="2974600" y="622791"/>
                  <a:pt x="2903336" y="651296"/>
                </a:cubicBezTo>
                <a:cubicBezTo>
                  <a:pt x="2900169" y="641795"/>
                  <a:pt x="2895418" y="630709"/>
                  <a:pt x="2892251" y="621207"/>
                </a:cubicBezTo>
                <a:cubicBezTo>
                  <a:pt x="2893834" y="621207"/>
                  <a:pt x="2895418" y="621207"/>
                  <a:pt x="2895418" y="619624"/>
                </a:cubicBezTo>
                <a:close/>
                <a:moveTo>
                  <a:pt x="2038673" y="33680"/>
                </a:moveTo>
                <a:cubicBezTo>
                  <a:pt x="2330062" y="41598"/>
                  <a:pt x="2591361" y="174623"/>
                  <a:pt x="2749724" y="385246"/>
                </a:cubicBezTo>
                <a:cubicBezTo>
                  <a:pt x="2607197" y="222132"/>
                  <a:pt x="2396574" y="108110"/>
                  <a:pt x="2152695" y="82772"/>
                </a:cubicBezTo>
                <a:cubicBezTo>
                  <a:pt x="2136858" y="81189"/>
                  <a:pt x="2121022" y="79605"/>
                  <a:pt x="2105186" y="79605"/>
                </a:cubicBezTo>
                <a:cubicBezTo>
                  <a:pt x="2076680" y="74854"/>
                  <a:pt x="2048175" y="70103"/>
                  <a:pt x="2019669" y="66936"/>
                </a:cubicBezTo>
                <a:cubicBezTo>
                  <a:pt x="1915150" y="54267"/>
                  <a:pt x="1812214" y="60601"/>
                  <a:pt x="1714028" y="79605"/>
                </a:cubicBezTo>
                <a:cubicBezTo>
                  <a:pt x="1816964" y="46349"/>
                  <a:pt x="1926235" y="30512"/>
                  <a:pt x="2038673" y="33680"/>
                </a:cubicBezTo>
                <a:close/>
                <a:moveTo>
                  <a:pt x="1229438" y="401082"/>
                </a:moveTo>
                <a:cubicBezTo>
                  <a:pt x="1145505" y="526189"/>
                  <a:pt x="1099580" y="668716"/>
                  <a:pt x="1094829" y="817578"/>
                </a:cubicBezTo>
                <a:cubicBezTo>
                  <a:pt x="1094829" y="830247"/>
                  <a:pt x="1094829" y="841332"/>
                  <a:pt x="1094829" y="854001"/>
                </a:cubicBezTo>
                <a:cubicBezTo>
                  <a:pt x="1082160" y="852418"/>
                  <a:pt x="1069490" y="850834"/>
                  <a:pt x="1056821" y="849251"/>
                </a:cubicBezTo>
                <a:cubicBezTo>
                  <a:pt x="1056821" y="830247"/>
                  <a:pt x="1058406" y="812827"/>
                  <a:pt x="1059989" y="795407"/>
                </a:cubicBezTo>
                <a:cubicBezTo>
                  <a:pt x="1077408" y="649713"/>
                  <a:pt x="1136003" y="515104"/>
                  <a:pt x="1229438" y="401082"/>
                </a:cubicBezTo>
                <a:close/>
                <a:moveTo>
                  <a:pt x="35379" y="1454198"/>
                </a:moveTo>
                <a:cubicBezTo>
                  <a:pt x="54383" y="1276831"/>
                  <a:pt x="150984" y="1118468"/>
                  <a:pt x="307764" y="1009197"/>
                </a:cubicBezTo>
                <a:cubicBezTo>
                  <a:pt x="432871" y="922098"/>
                  <a:pt x="583316" y="873005"/>
                  <a:pt x="741679" y="868254"/>
                </a:cubicBezTo>
                <a:cubicBezTo>
                  <a:pt x="632408" y="895176"/>
                  <a:pt x="532640" y="944268"/>
                  <a:pt x="450291" y="1009197"/>
                </a:cubicBezTo>
                <a:cubicBezTo>
                  <a:pt x="249169" y="1134304"/>
                  <a:pt x="114561" y="1338593"/>
                  <a:pt x="108227" y="1571387"/>
                </a:cubicBezTo>
                <a:cubicBezTo>
                  <a:pt x="105059" y="1725000"/>
                  <a:pt x="155736" y="1869110"/>
                  <a:pt x="247586" y="1989466"/>
                </a:cubicBezTo>
                <a:cubicBezTo>
                  <a:pt x="97141" y="1850107"/>
                  <a:pt x="14792" y="1656903"/>
                  <a:pt x="35379" y="1454198"/>
                </a:cubicBezTo>
                <a:close/>
                <a:moveTo>
                  <a:pt x="246002" y="2738525"/>
                </a:moveTo>
                <a:cubicBezTo>
                  <a:pt x="268173" y="2532652"/>
                  <a:pt x="372692" y="2345784"/>
                  <a:pt x="534223" y="2217509"/>
                </a:cubicBezTo>
                <a:cubicBezTo>
                  <a:pt x="561145" y="2230179"/>
                  <a:pt x="589650" y="2241264"/>
                  <a:pt x="618155" y="2252349"/>
                </a:cubicBezTo>
                <a:cubicBezTo>
                  <a:pt x="512053" y="2369538"/>
                  <a:pt x="440789" y="2519983"/>
                  <a:pt x="424953" y="2689432"/>
                </a:cubicBezTo>
                <a:cubicBezTo>
                  <a:pt x="418618" y="2755945"/>
                  <a:pt x="420201" y="2820874"/>
                  <a:pt x="429704" y="2882635"/>
                </a:cubicBezTo>
                <a:cubicBezTo>
                  <a:pt x="431287" y="3162938"/>
                  <a:pt x="576981" y="3413152"/>
                  <a:pt x="798690" y="3557263"/>
                </a:cubicBezTo>
                <a:cubicBezTo>
                  <a:pt x="445540" y="3457494"/>
                  <a:pt x="206411" y="3115429"/>
                  <a:pt x="246002" y="2738525"/>
                </a:cubicBezTo>
                <a:close/>
                <a:moveTo>
                  <a:pt x="1223103" y="3658615"/>
                </a:moveTo>
                <a:cubicBezTo>
                  <a:pt x="1147089" y="3657032"/>
                  <a:pt x="1072658" y="3642779"/>
                  <a:pt x="1002978" y="3620608"/>
                </a:cubicBezTo>
                <a:cubicBezTo>
                  <a:pt x="1006145" y="3620608"/>
                  <a:pt x="1009312" y="3620608"/>
                  <a:pt x="1010897" y="3620608"/>
                </a:cubicBezTo>
                <a:cubicBezTo>
                  <a:pt x="1177178" y="3620608"/>
                  <a:pt x="1333957" y="3569932"/>
                  <a:pt x="1465398" y="3479665"/>
                </a:cubicBezTo>
                <a:cubicBezTo>
                  <a:pt x="1614260" y="3421070"/>
                  <a:pt x="1740950" y="3318134"/>
                  <a:pt x="1829633" y="3183526"/>
                </a:cubicBezTo>
                <a:cubicBezTo>
                  <a:pt x="1859723" y="3210447"/>
                  <a:pt x="1892979" y="3235785"/>
                  <a:pt x="1927819" y="3257956"/>
                </a:cubicBezTo>
                <a:cubicBezTo>
                  <a:pt x="1790043" y="3508170"/>
                  <a:pt x="1522409" y="3666534"/>
                  <a:pt x="1223103" y="3658615"/>
                </a:cubicBezTo>
                <a:close/>
                <a:moveTo>
                  <a:pt x="2314225" y="3359309"/>
                </a:moveTo>
                <a:cubicBezTo>
                  <a:pt x="2189118" y="3346640"/>
                  <a:pt x="2071930" y="3307049"/>
                  <a:pt x="1970577" y="3246871"/>
                </a:cubicBezTo>
                <a:cubicBezTo>
                  <a:pt x="1991164" y="3207280"/>
                  <a:pt x="2008584" y="3164522"/>
                  <a:pt x="2021253" y="3120180"/>
                </a:cubicBezTo>
                <a:cubicBezTo>
                  <a:pt x="2049759" y="3143935"/>
                  <a:pt x="2081431" y="3166105"/>
                  <a:pt x="2114687" y="3185109"/>
                </a:cubicBezTo>
                <a:cubicBezTo>
                  <a:pt x="2244545" y="3280127"/>
                  <a:pt x="2407659" y="3337138"/>
                  <a:pt x="2580275" y="3346640"/>
                </a:cubicBezTo>
                <a:cubicBezTo>
                  <a:pt x="2496343" y="3364060"/>
                  <a:pt x="2406076" y="3368811"/>
                  <a:pt x="2314225" y="3359309"/>
                </a:cubicBezTo>
                <a:close/>
                <a:moveTo>
                  <a:pt x="3392678" y="2683097"/>
                </a:moveTo>
                <a:cubicBezTo>
                  <a:pt x="3387927" y="2857297"/>
                  <a:pt x="3303995" y="3017244"/>
                  <a:pt x="3158301" y="3137600"/>
                </a:cubicBezTo>
                <a:cubicBezTo>
                  <a:pt x="3060115" y="3216782"/>
                  <a:pt x="2939760" y="3272209"/>
                  <a:pt x="2811485" y="3297547"/>
                </a:cubicBezTo>
                <a:cubicBezTo>
                  <a:pt x="2862161" y="3270625"/>
                  <a:pt x="2909670" y="3237369"/>
                  <a:pt x="2952429" y="3200946"/>
                </a:cubicBezTo>
                <a:cubicBezTo>
                  <a:pt x="3131379" y="3101177"/>
                  <a:pt x="3256486" y="2933311"/>
                  <a:pt x="3277073" y="2733774"/>
                </a:cubicBezTo>
                <a:cubicBezTo>
                  <a:pt x="3288159" y="2626087"/>
                  <a:pt x="3265987" y="2521567"/>
                  <a:pt x="3220063" y="2426549"/>
                </a:cubicBezTo>
                <a:cubicBezTo>
                  <a:pt x="3253319" y="2412296"/>
                  <a:pt x="3284991" y="2396460"/>
                  <a:pt x="3313496" y="2377456"/>
                </a:cubicBezTo>
                <a:cubicBezTo>
                  <a:pt x="3368923" y="2472474"/>
                  <a:pt x="3395845" y="2576994"/>
                  <a:pt x="3392678" y="2683097"/>
                </a:cubicBezTo>
                <a:close/>
              </a:path>
            </a:pathLst>
          </a:custGeom>
          <a:solidFill>
            <a:schemeClr val="tx1">
              <a:alpha val="90000"/>
            </a:schemeClr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รูปแบบอิสระ: รูปร่าง 40">
            <a:extLst>
              <a:ext uri="{FF2B5EF4-FFF2-40B4-BE49-F238E27FC236}">
                <a16:creationId xmlns:a16="http://schemas.microsoft.com/office/drawing/2014/main" id="{F7B9BFD2-9726-4C0E-8CBD-BFFBB65B43FB}"/>
              </a:ext>
            </a:extLst>
          </p:cNvPr>
          <p:cNvSpPr/>
          <p:nvPr userDrawn="1"/>
        </p:nvSpPr>
        <p:spPr>
          <a:xfrm>
            <a:off x="-309701" y="-922213"/>
            <a:ext cx="3446874" cy="2079848"/>
          </a:xfrm>
          <a:custGeom>
            <a:avLst/>
            <a:gdLst>
              <a:gd name="connsiteX0" fmla="*/ 892 w 3446874"/>
              <a:gd name="connsiteY0" fmla="*/ 1059989 h 2079848"/>
              <a:gd name="connsiteX1" fmla="*/ 542495 w 3446874"/>
              <a:gd name="connsiteY1" fmla="*/ 1731449 h 2079848"/>
              <a:gd name="connsiteX2" fmla="*/ 574167 w 3446874"/>
              <a:gd name="connsiteY2" fmla="*/ 1747286 h 2079848"/>
              <a:gd name="connsiteX3" fmla="*/ 830715 w 3446874"/>
              <a:gd name="connsiteY3" fmla="*/ 1997499 h 2079848"/>
              <a:gd name="connsiteX4" fmla="*/ 1079346 w 3446874"/>
              <a:gd name="connsiteY4" fmla="*/ 2079848 h 2079848"/>
              <a:gd name="connsiteX5" fmla="*/ 1472086 w 3446874"/>
              <a:gd name="connsiteY5" fmla="*/ 1812214 h 2079848"/>
              <a:gd name="connsiteX6" fmla="*/ 2084952 w 3446874"/>
              <a:gd name="connsiteY6" fmla="*/ 2056094 h 2079848"/>
              <a:gd name="connsiteX7" fmla="*/ 2688315 w 3446874"/>
              <a:gd name="connsiteY7" fmla="*/ 1823300 h 2079848"/>
              <a:gd name="connsiteX8" fmla="*/ 3016127 w 3446874"/>
              <a:gd name="connsiteY8" fmla="*/ 1991165 h 2079848"/>
              <a:gd name="connsiteX9" fmla="*/ 3446875 w 3446874"/>
              <a:gd name="connsiteY9" fmla="*/ 1511324 h 2079848"/>
              <a:gd name="connsiteX10" fmla="*/ 3429455 w 3446874"/>
              <a:gd name="connsiteY10" fmla="*/ 1376715 h 2079848"/>
              <a:gd name="connsiteX11" fmla="*/ 3429455 w 3446874"/>
              <a:gd name="connsiteY11" fmla="*/ 1319705 h 2079848"/>
              <a:gd name="connsiteX12" fmla="*/ 3022462 w 3446874"/>
              <a:gd name="connsiteY12" fmla="*/ 846198 h 2079848"/>
              <a:gd name="connsiteX13" fmla="*/ 2374756 w 3446874"/>
              <a:gd name="connsiteY13" fmla="*/ 358439 h 2079848"/>
              <a:gd name="connsiteX14" fmla="*/ 2181553 w 3446874"/>
              <a:gd name="connsiteY14" fmla="*/ 396447 h 2079848"/>
              <a:gd name="connsiteX15" fmla="*/ 2091286 w 3446874"/>
              <a:gd name="connsiteY15" fmla="*/ 280841 h 2079848"/>
              <a:gd name="connsiteX16" fmla="*/ 1639951 w 3446874"/>
              <a:gd name="connsiteY16" fmla="*/ 538 h 2079848"/>
              <a:gd name="connsiteX17" fmla="*/ 1194950 w 3446874"/>
              <a:gd name="connsiteY17" fmla="*/ 437621 h 2079848"/>
              <a:gd name="connsiteX18" fmla="*/ 1069844 w 3446874"/>
              <a:gd name="connsiteY18" fmla="*/ 374276 h 2079848"/>
              <a:gd name="connsiteX19" fmla="*/ 700858 w 3446874"/>
              <a:gd name="connsiteY19" fmla="*/ 293510 h 2079848"/>
              <a:gd name="connsiteX20" fmla="*/ 194096 w 3446874"/>
              <a:gd name="connsiteY20" fmla="*/ 532639 h 2079848"/>
              <a:gd name="connsiteX21" fmla="*/ 892 w 3446874"/>
              <a:gd name="connsiteY21" fmla="*/ 1059989 h 2079848"/>
              <a:gd name="connsiteX22" fmla="*/ 553580 w 3446874"/>
              <a:gd name="connsiteY22" fmla="*/ 1702944 h 2079848"/>
              <a:gd name="connsiteX23" fmla="*/ 198846 w 3446874"/>
              <a:gd name="connsiteY23" fmla="*/ 1204099 h 2079848"/>
              <a:gd name="connsiteX24" fmla="*/ 661267 w 3446874"/>
              <a:gd name="connsiteY24" fmla="*/ 1644349 h 2079848"/>
              <a:gd name="connsiteX25" fmla="*/ 1038171 w 3446874"/>
              <a:gd name="connsiteY25" fmla="*/ 1926236 h 2079848"/>
              <a:gd name="connsiteX26" fmla="*/ 1327976 w 3446874"/>
              <a:gd name="connsiteY26" fmla="*/ 1797962 h 2079848"/>
              <a:gd name="connsiteX27" fmla="*/ 1000164 w 3446874"/>
              <a:gd name="connsiteY27" fmla="*/ 1994332 h 2079848"/>
              <a:gd name="connsiteX28" fmla="*/ 844968 w 3446874"/>
              <a:gd name="connsiteY28" fmla="*/ 1970578 h 2079848"/>
              <a:gd name="connsiteX29" fmla="*/ 704025 w 3446874"/>
              <a:gd name="connsiteY29" fmla="*/ 1767873 h 2079848"/>
              <a:gd name="connsiteX30" fmla="*/ 692940 w 3446874"/>
              <a:gd name="connsiteY30" fmla="*/ 1756787 h 2079848"/>
              <a:gd name="connsiteX31" fmla="*/ 597922 w 3446874"/>
              <a:gd name="connsiteY31" fmla="*/ 1723531 h 2079848"/>
              <a:gd name="connsiteX32" fmla="*/ 596338 w 3446874"/>
              <a:gd name="connsiteY32" fmla="*/ 1720364 h 2079848"/>
              <a:gd name="connsiteX33" fmla="*/ 585253 w 3446874"/>
              <a:gd name="connsiteY33" fmla="*/ 1709278 h 2079848"/>
              <a:gd name="connsiteX34" fmla="*/ 553580 w 3446874"/>
              <a:gd name="connsiteY34" fmla="*/ 1702944 h 2079848"/>
              <a:gd name="connsiteX35" fmla="*/ 1399239 w 3446874"/>
              <a:gd name="connsiteY35" fmla="*/ 1687107 h 2079848"/>
              <a:gd name="connsiteX36" fmla="*/ 1411908 w 3446874"/>
              <a:gd name="connsiteY36" fmla="*/ 1652268 h 2079848"/>
              <a:gd name="connsiteX37" fmla="*/ 2010521 w 3446874"/>
              <a:gd name="connsiteY37" fmla="*/ 1900898 h 2079848"/>
              <a:gd name="connsiteX38" fmla="*/ 2594881 w 3446874"/>
              <a:gd name="connsiteY38" fmla="*/ 1666520 h 2079848"/>
              <a:gd name="connsiteX39" fmla="*/ 2607550 w 3446874"/>
              <a:gd name="connsiteY39" fmla="*/ 1682357 h 2079848"/>
              <a:gd name="connsiteX40" fmla="*/ 2042193 w 3446874"/>
              <a:gd name="connsiteY40" fmla="*/ 1916734 h 2079848"/>
              <a:gd name="connsiteX41" fmla="*/ 1399239 w 3446874"/>
              <a:gd name="connsiteY41" fmla="*/ 1687107 h 2079848"/>
              <a:gd name="connsiteX42" fmla="*/ 3025629 w 3446874"/>
              <a:gd name="connsiteY42" fmla="*/ 961804 h 2079848"/>
              <a:gd name="connsiteX43" fmla="*/ 2954365 w 3446874"/>
              <a:gd name="connsiteY43" fmla="*/ 945967 h 2079848"/>
              <a:gd name="connsiteX44" fmla="*/ 2873600 w 3446874"/>
              <a:gd name="connsiteY44" fmla="*/ 722675 h 2079848"/>
              <a:gd name="connsiteX45" fmla="*/ 3025629 w 3446874"/>
              <a:gd name="connsiteY45" fmla="*/ 961804 h 2079848"/>
              <a:gd name="connsiteX46" fmla="*/ 3310682 w 3446874"/>
              <a:gd name="connsiteY46" fmla="*/ 1390968 h 2079848"/>
              <a:gd name="connsiteX47" fmla="*/ 3245753 w 3446874"/>
              <a:gd name="connsiteY47" fmla="*/ 1147089 h 2079848"/>
              <a:gd name="connsiteX48" fmla="*/ 3394615 w 3446874"/>
              <a:gd name="connsiteY48" fmla="*/ 1378299 h 2079848"/>
              <a:gd name="connsiteX49" fmla="*/ 3288512 w 3446874"/>
              <a:gd name="connsiteY49" fmla="*/ 1655435 h 2079848"/>
              <a:gd name="connsiteX50" fmla="*/ 3090558 w 3446874"/>
              <a:gd name="connsiteY50" fmla="*/ 1790044 h 2079848"/>
              <a:gd name="connsiteX51" fmla="*/ 3310682 w 3446874"/>
              <a:gd name="connsiteY51" fmla="*/ 1390968 h 2079848"/>
              <a:gd name="connsiteX52" fmla="*/ 2141962 w 3446874"/>
              <a:gd name="connsiteY52" fmla="*/ 516803 h 2079848"/>
              <a:gd name="connsiteX53" fmla="*/ 2135628 w 3446874"/>
              <a:gd name="connsiteY53" fmla="*/ 448706 h 2079848"/>
              <a:gd name="connsiteX54" fmla="*/ 2164133 w 3446874"/>
              <a:gd name="connsiteY54" fmla="*/ 436037 h 2079848"/>
              <a:gd name="connsiteX55" fmla="*/ 2187888 w 3446874"/>
              <a:gd name="connsiteY55" fmla="*/ 499383 h 2079848"/>
              <a:gd name="connsiteX56" fmla="*/ 2141962 w 3446874"/>
              <a:gd name="connsiteY56" fmla="*/ 516803 h 2079848"/>
              <a:gd name="connsiteX57" fmla="*/ 2026357 w 3446874"/>
              <a:gd name="connsiteY57" fmla="*/ 231749 h 2079848"/>
              <a:gd name="connsiteX58" fmla="*/ 2026357 w 3446874"/>
              <a:gd name="connsiteY58" fmla="*/ 231749 h 2079848"/>
              <a:gd name="connsiteX59" fmla="*/ 1720716 w 3446874"/>
              <a:gd name="connsiteY59" fmla="*/ 100307 h 2079848"/>
              <a:gd name="connsiteX60" fmla="*/ 1299470 w 3446874"/>
              <a:gd name="connsiteY60" fmla="*/ 521553 h 2079848"/>
              <a:gd name="connsiteX61" fmla="*/ 1225040 w 3446874"/>
              <a:gd name="connsiteY61" fmla="*/ 458208 h 2079848"/>
              <a:gd name="connsiteX62" fmla="*/ 1639951 w 3446874"/>
              <a:gd name="connsiteY62" fmla="*/ 32211 h 2079848"/>
              <a:gd name="connsiteX63" fmla="*/ 2026357 w 3446874"/>
              <a:gd name="connsiteY63" fmla="*/ 231749 h 2079848"/>
              <a:gd name="connsiteX64" fmla="*/ 2148297 w 3446874"/>
              <a:gd name="connsiteY64" fmla="*/ 407532 h 2079848"/>
              <a:gd name="connsiteX65" fmla="*/ 2127710 w 3446874"/>
              <a:gd name="connsiteY65" fmla="*/ 417034 h 2079848"/>
              <a:gd name="connsiteX66" fmla="*/ 2121375 w 3446874"/>
              <a:gd name="connsiteY66" fmla="*/ 394863 h 2079848"/>
              <a:gd name="connsiteX67" fmla="*/ 2113457 w 3446874"/>
              <a:gd name="connsiteY67" fmla="*/ 355272 h 2079848"/>
              <a:gd name="connsiteX68" fmla="*/ 2148297 w 3446874"/>
              <a:gd name="connsiteY68" fmla="*/ 407532 h 2079848"/>
              <a:gd name="connsiteX69" fmla="*/ 2971785 w 3446874"/>
              <a:gd name="connsiteY69" fmla="*/ 782853 h 2079848"/>
              <a:gd name="connsiteX70" fmla="*/ 2786500 w 3446874"/>
              <a:gd name="connsiteY70" fmla="*/ 619739 h 2079848"/>
              <a:gd name="connsiteX71" fmla="*/ 2385842 w 3446874"/>
              <a:gd name="connsiteY71" fmla="*/ 464543 h 2079848"/>
              <a:gd name="connsiteX72" fmla="*/ 2214810 w 3446874"/>
              <a:gd name="connsiteY72" fmla="*/ 488297 h 2079848"/>
              <a:gd name="connsiteX73" fmla="*/ 2191055 w 3446874"/>
              <a:gd name="connsiteY73" fmla="*/ 423368 h 2079848"/>
              <a:gd name="connsiteX74" fmla="*/ 2371589 w 3446874"/>
              <a:gd name="connsiteY74" fmla="*/ 388528 h 2079848"/>
              <a:gd name="connsiteX75" fmla="*/ 2971785 w 3446874"/>
              <a:gd name="connsiteY75" fmla="*/ 782853 h 2079848"/>
              <a:gd name="connsiteX76" fmla="*/ 3393031 w 3446874"/>
              <a:gd name="connsiteY76" fmla="*/ 1283281 h 2079848"/>
              <a:gd name="connsiteX77" fmla="*/ 3195077 w 3446874"/>
              <a:gd name="connsiteY77" fmla="*/ 1075825 h 2079848"/>
              <a:gd name="connsiteX78" fmla="*/ 3063636 w 3446874"/>
              <a:gd name="connsiteY78" fmla="*/ 976056 h 2079848"/>
              <a:gd name="connsiteX79" fmla="*/ 3028796 w 3446874"/>
              <a:gd name="connsiteY79" fmla="*/ 877871 h 2079848"/>
              <a:gd name="connsiteX80" fmla="*/ 3393031 w 3446874"/>
              <a:gd name="connsiteY80" fmla="*/ 1283281 h 2079848"/>
              <a:gd name="connsiteX81" fmla="*/ 2083368 w 3446874"/>
              <a:gd name="connsiteY81" fmla="*/ 2024421 h 2079848"/>
              <a:gd name="connsiteX82" fmla="*/ 1541766 w 3446874"/>
              <a:gd name="connsiteY82" fmla="*/ 1834385 h 2079848"/>
              <a:gd name="connsiteX83" fmla="*/ 2043777 w 3446874"/>
              <a:gd name="connsiteY83" fmla="*/ 1949990 h 2079848"/>
              <a:gd name="connsiteX84" fmla="*/ 2628137 w 3446874"/>
              <a:gd name="connsiteY84" fmla="*/ 1707695 h 2079848"/>
              <a:gd name="connsiteX85" fmla="*/ 2910024 w 3446874"/>
              <a:gd name="connsiteY85" fmla="*/ 1837553 h 2079848"/>
              <a:gd name="connsiteX86" fmla="*/ 2954365 w 3446874"/>
              <a:gd name="connsiteY86" fmla="*/ 1834385 h 2079848"/>
              <a:gd name="connsiteX87" fmla="*/ 3005042 w 3446874"/>
              <a:gd name="connsiteY87" fmla="*/ 1834385 h 2079848"/>
              <a:gd name="connsiteX88" fmla="*/ 3313850 w 3446874"/>
              <a:gd name="connsiteY88" fmla="*/ 1672855 h 2079848"/>
              <a:gd name="connsiteX89" fmla="*/ 3410451 w 3446874"/>
              <a:gd name="connsiteY89" fmla="*/ 1476484 h 2079848"/>
              <a:gd name="connsiteX90" fmla="*/ 3412035 w 3446874"/>
              <a:gd name="connsiteY90" fmla="*/ 1508157 h 2079848"/>
              <a:gd name="connsiteX91" fmla="*/ 3012960 w 3446874"/>
              <a:gd name="connsiteY91" fmla="*/ 1956325 h 2079848"/>
              <a:gd name="connsiteX92" fmla="*/ 2699400 w 3446874"/>
              <a:gd name="connsiteY92" fmla="*/ 1785293 h 2079848"/>
              <a:gd name="connsiteX93" fmla="*/ 2688315 w 3446874"/>
              <a:gd name="connsiteY93" fmla="*/ 1778958 h 2079848"/>
              <a:gd name="connsiteX94" fmla="*/ 2675646 w 3446874"/>
              <a:gd name="connsiteY94" fmla="*/ 1783709 h 2079848"/>
              <a:gd name="connsiteX95" fmla="*/ 2083368 w 3446874"/>
              <a:gd name="connsiteY95" fmla="*/ 2024421 h 2079848"/>
              <a:gd name="connsiteX96" fmla="*/ 944737 w 3446874"/>
              <a:gd name="connsiteY96" fmla="*/ 2024421 h 2079848"/>
              <a:gd name="connsiteX97" fmla="*/ 981160 w 3446874"/>
              <a:gd name="connsiteY97" fmla="*/ 2026005 h 2079848"/>
              <a:gd name="connsiteX98" fmla="*/ 1001748 w 3446874"/>
              <a:gd name="connsiteY98" fmla="*/ 2026005 h 2079848"/>
              <a:gd name="connsiteX99" fmla="*/ 1396072 w 3446874"/>
              <a:gd name="connsiteY99" fmla="*/ 1728282 h 2079848"/>
              <a:gd name="connsiteX100" fmla="*/ 1451499 w 3446874"/>
              <a:gd name="connsiteY100" fmla="*/ 1775791 h 2079848"/>
              <a:gd name="connsiteX101" fmla="*/ 1449915 w 3446874"/>
              <a:gd name="connsiteY101" fmla="*/ 1778958 h 2079848"/>
              <a:gd name="connsiteX102" fmla="*/ 1077762 w 3446874"/>
              <a:gd name="connsiteY102" fmla="*/ 2049759 h 2079848"/>
              <a:gd name="connsiteX103" fmla="*/ 944737 w 3446874"/>
              <a:gd name="connsiteY103" fmla="*/ 2024421 h 2079848"/>
              <a:gd name="connsiteX104" fmla="*/ 615342 w 3446874"/>
              <a:gd name="connsiteY104" fmla="*/ 1764705 h 2079848"/>
              <a:gd name="connsiteX105" fmla="*/ 675519 w 3446874"/>
              <a:gd name="connsiteY105" fmla="*/ 1785293 h 2079848"/>
              <a:gd name="connsiteX106" fmla="*/ 748367 w 3446874"/>
              <a:gd name="connsiteY106" fmla="*/ 1919901 h 2079848"/>
              <a:gd name="connsiteX107" fmla="*/ 615342 w 3446874"/>
              <a:gd name="connsiteY107" fmla="*/ 1764705 h 2079848"/>
              <a:gd name="connsiteX108" fmla="*/ 699274 w 3446874"/>
              <a:gd name="connsiteY108" fmla="*/ 325183 h 2079848"/>
              <a:gd name="connsiteX109" fmla="*/ 830715 w 3446874"/>
              <a:gd name="connsiteY109" fmla="*/ 331518 h 2079848"/>
              <a:gd name="connsiteX110" fmla="*/ 165590 w 3446874"/>
              <a:gd name="connsiteY110" fmla="*/ 998227 h 2079848"/>
              <a:gd name="connsiteX111" fmla="*/ 165590 w 3446874"/>
              <a:gd name="connsiteY111" fmla="*/ 1006145 h 2079848"/>
              <a:gd name="connsiteX112" fmla="*/ 159255 w 3446874"/>
              <a:gd name="connsiteY112" fmla="*/ 1105914 h 2079848"/>
              <a:gd name="connsiteX113" fmla="*/ 418971 w 3446874"/>
              <a:gd name="connsiteY113" fmla="*/ 1653851 h 2079848"/>
              <a:gd name="connsiteX114" fmla="*/ 32565 w 3446874"/>
              <a:gd name="connsiteY114" fmla="*/ 1059989 h 2079848"/>
              <a:gd name="connsiteX115" fmla="*/ 699274 w 3446874"/>
              <a:gd name="connsiteY115" fmla="*/ 325183 h 207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446874" h="2079848">
                <a:moveTo>
                  <a:pt x="892" y="1059989"/>
                </a:moveTo>
                <a:cubicBezTo>
                  <a:pt x="16729" y="1378299"/>
                  <a:pt x="236854" y="1649100"/>
                  <a:pt x="542495" y="1731449"/>
                </a:cubicBezTo>
                <a:cubicBezTo>
                  <a:pt x="551996" y="1736200"/>
                  <a:pt x="563082" y="1742535"/>
                  <a:pt x="574167" y="1747286"/>
                </a:cubicBezTo>
                <a:cubicBezTo>
                  <a:pt x="620092" y="1864474"/>
                  <a:pt x="715110" y="1954741"/>
                  <a:pt x="830715" y="1997499"/>
                </a:cubicBezTo>
                <a:cubicBezTo>
                  <a:pt x="901979" y="2049759"/>
                  <a:pt x="987495" y="2079848"/>
                  <a:pt x="1079346" y="2079848"/>
                </a:cubicBezTo>
                <a:cubicBezTo>
                  <a:pt x="1253545" y="2079848"/>
                  <a:pt x="1408741" y="1973745"/>
                  <a:pt x="1472086" y="1812214"/>
                </a:cubicBezTo>
                <a:cubicBezTo>
                  <a:pt x="1619364" y="1965827"/>
                  <a:pt x="1847407" y="2056094"/>
                  <a:pt x="2084952" y="2056094"/>
                </a:cubicBezTo>
                <a:cubicBezTo>
                  <a:pt x="2319329" y="2056094"/>
                  <a:pt x="2537870" y="1970578"/>
                  <a:pt x="2688315" y="1823300"/>
                </a:cubicBezTo>
                <a:cubicBezTo>
                  <a:pt x="2770664" y="1930987"/>
                  <a:pt x="2889436" y="1991165"/>
                  <a:pt x="3016127" y="1991165"/>
                </a:cubicBezTo>
                <a:cubicBezTo>
                  <a:pt x="3253672" y="1991165"/>
                  <a:pt x="3446875" y="1775791"/>
                  <a:pt x="3446875" y="1511324"/>
                </a:cubicBezTo>
                <a:cubicBezTo>
                  <a:pt x="3446875" y="1463815"/>
                  <a:pt x="3440540" y="1419473"/>
                  <a:pt x="3429455" y="1376715"/>
                </a:cubicBezTo>
                <a:cubicBezTo>
                  <a:pt x="3431038" y="1357712"/>
                  <a:pt x="3431038" y="1338708"/>
                  <a:pt x="3429455" y="1319705"/>
                </a:cubicBezTo>
                <a:cubicBezTo>
                  <a:pt x="3416786" y="1071074"/>
                  <a:pt x="3242586" y="869953"/>
                  <a:pt x="3022462" y="846198"/>
                </a:cubicBezTo>
                <a:cubicBezTo>
                  <a:pt x="2970202" y="551643"/>
                  <a:pt x="2694650" y="342603"/>
                  <a:pt x="2374756" y="358439"/>
                </a:cubicBezTo>
                <a:cubicBezTo>
                  <a:pt x="2308244" y="361607"/>
                  <a:pt x="2243315" y="374276"/>
                  <a:pt x="2181553" y="396447"/>
                </a:cubicBezTo>
                <a:cubicBezTo>
                  <a:pt x="2157799" y="353688"/>
                  <a:pt x="2127710" y="314098"/>
                  <a:pt x="2091286" y="280841"/>
                </a:cubicBezTo>
                <a:cubicBezTo>
                  <a:pt x="2015272" y="108225"/>
                  <a:pt x="1837905" y="-8963"/>
                  <a:pt x="1639951" y="538"/>
                </a:cubicBezTo>
                <a:cubicBezTo>
                  <a:pt x="1400823" y="11624"/>
                  <a:pt x="1210787" y="203243"/>
                  <a:pt x="1194950" y="437621"/>
                </a:cubicBezTo>
                <a:cubicBezTo>
                  <a:pt x="1155360" y="412283"/>
                  <a:pt x="1114186" y="391696"/>
                  <a:pt x="1069844" y="374276"/>
                </a:cubicBezTo>
                <a:cubicBezTo>
                  <a:pt x="957406" y="315681"/>
                  <a:pt x="830715" y="287176"/>
                  <a:pt x="700858" y="293510"/>
                </a:cubicBezTo>
                <a:cubicBezTo>
                  <a:pt x="506071" y="303012"/>
                  <a:pt x="325537" y="388528"/>
                  <a:pt x="194096" y="532639"/>
                </a:cubicBezTo>
                <a:cubicBezTo>
                  <a:pt x="57903" y="676750"/>
                  <a:pt x="-8609" y="865202"/>
                  <a:pt x="892" y="1059989"/>
                </a:cubicBezTo>
                <a:close/>
                <a:moveTo>
                  <a:pt x="553580" y="1702944"/>
                </a:moveTo>
                <a:cubicBezTo>
                  <a:pt x="363544" y="1603175"/>
                  <a:pt x="230519" y="1417890"/>
                  <a:pt x="198846" y="1204099"/>
                </a:cubicBezTo>
                <a:cubicBezTo>
                  <a:pt x="268526" y="1417890"/>
                  <a:pt x="442726" y="1585755"/>
                  <a:pt x="661267" y="1644349"/>
                </a:cubicBezTo>
                <a:cubicBezTo>
                  <a:pt x="708776" y="1807463"/>
                  <a:pt x="859221" y="1926236"/>
                  <a:pt x="1038171" y="1926236"/>
                </a:cubicBezTo>
                <a:cubicBezTo>
                  <a:pt x="1152193" y="1926236"/>
                  <a:pt x="1255129" y="1877143"/>
                  <a:pt x="1327976" y="1797962"/>
                </a:cubicBezTo>
                <a:cubicBezTo>
                  <a:pt x="1259879" y="1911983"/>
                  <a:pt x="1137940" y="1987998"/>
                  <a:pt x="1000164" y="1994332"/>
                </a:cubicBezTo>
                <a:cubicBezTo>
                  <a:pt x="946321" y="1997499"/>
                  <a:pt x="894060" y="1987998"/>
                  <a:pt x="844968" y="1970578"/>
                </a:cubicBezTo>
                <a:cubicBezTo>
                  <a:pt x="778456" y="1921485"/>
                  <a:pt x="727779" y="1850222"/>
                  <a:pt x="704025" y="1767873"/>
                </a:cubicBezTo>
                <a:cubicBezTo>
                  <a:pt x="702441" y="1763122"/>
                  <a:pt x="697690" y="1758371"/>
                  <a:pt x="692940" y="1756787"/>
                </a:cubicBezTo>
                <a:cubicBezTo>
                  <a:pt x="659683" y="1748869"/>
                  <a:pt x="629594" y="1736200"/>
                  <a:pt x="597922" y="1723531"/>
                </a:cubicBezTo>
                <a:cubicBezTo>
                  <a:pt x="597922" y="1721947"/>
                  <a:pt x="597922" y="1721947"/>
                  <a:pt x="596338" y="1720364"/>
                </a:cubicBezTo>
                <a:cubicBezTo>
                  <a:pt x="594754" y="1715613"/>
                  <a:pt x="590003" y="1710862"/>
                  <a:pt x="585253" y="1709278"/>
                </a:cubicBezTo>
                <a:cubicBezTo>
                  <a:pt x="574167" y="1707695"/>
                  <a:pt x="563082" y="1704527"/>
                  <a:pt x="553580" y="1702944"/>
                </a:cubicBezTo>
                <a:close/>
                <a:moveTo>
                  <a:pt x="1399239" y="1687107"/>
                </a:moveTo>
                <a:cubicBezTo>
                  <a:pt x="1403990" y="1676022"/>
                  <a:pt x="1408741" y="1664936"/>
                  <a:pt x="1411908" y="1652268"/>
                </a:cubicBezTo>
                <a:cubicBezTo>
                  <a:pt x="1546517" y="1802713"/>
                  <a:pt x="1765058" y="1900898"/>
                  <a:pt x="2010521" y="1900898"/>
                </a:cubicBezTo>
                <a:cubicBezTo>
                  <a:pt x="2248066" y="1900898"/>
                  <a:pt x="2458689" y="1809047"/>
                  <a:pt x="2594881" y="1666520"/>
                </a:cubicBezTo>
                <a:cubicBezTo>
                  <a:pt x="2598048" y="1671271"/>
                  <a:pt x="2602799" y="1677606"/>
                  <a:pt x="2607550" y="1682357"/>
                </a:cubicBezTo>
                <a:cubicBezTo>
                  <a:pt x="2466607" y="1821716"/>
                  <a:pt x="2263902" y="1907232"/>
                  <a:pt x="2042193" y="1916734"/>
                </a:cubicBezTo>
                <a:cubicBezTo>
                  <a:pt x="1793563" y="1930987"/>
                  <a:pt x="1552851" y="1843887"/>
                  <a:pt x="1399239" y="1687107"/>
                </a:cubicBezTo>
                <a:close/>
                <a:moveTo>
                  <a:pt x="3025629" y="961804"/>
                </a:moveTo>
                <a:cubicBezTo>
                  <a:pt x="3001874" y="953885"/>
                  <a:pt x="2978120" y="949134"/>
                  <a:pt x="2954365" y="945967"/>
                </a:cubicBezTo>
                <a:cubicBezTo>
                  <a:pt x="2946447" y="865202"/>
                  <a:pt x="2917942" y="789187"/>
                  <a:pt x="2873600" y="722675"/>
                </a:cubicBezTo>
                <a:cubicBezTo>
                  <a:pt x="2946447" y="786020"/>
                  <a:pt x="2998707" y="868369"/>
                  <a:pt x="3025629" y="961804"/>
                </a:cubicBezTo>
                <a:close/>
                <a:moveTo>
                  <a:pt x="3310682" y="1390968"/>
                </a:moveTo>
                <a:cubicBezTo>
                  <a:pt x="3310682" y="1300701"/>
                  <a:pt x="3286928" y="1218352"/>
                  <a:pt x="3245753" y="1147089"/>
                </a:cubicBezTo>
                <a:cubicBezTo>
                  <a:pt x="3315434" y="1204099"/>
                  <a:pt x="3367693" y="1284865"/>
                  <a:pt x="3394615" y="1378299"/>
                </a:cubicBezTo>
                <a:cubicBezTo>
                  <a:pt x="3388280" y="1481235"/>
                  <a:pt x="3351857" y="1577837"/>
                  <a:pt x="3288512" y="1655435"/>
                </a:cubicBezTo>
                <a:cubicBezTo>
                  <a:pt x="3234668" y="1721947"/>
                  <a:pt x="3166572" y="1767873"/>
                  <a:pt x="3090558" y="1790044"/>
                </a:cubicBezTo>
                <a:cubicBezTo>
                  <a:pt x="3221999" y="1715613"/>
                  <a:pt x="3310682" y="1565168"/>
                  <a:pt x="3310682" y="1390968"/>
                </a:cubicBezTo>
                <a:close/>
                <a:moveTo>
                  <a:pt x="2141962" y="516803"/>
                </a:moveTo>
                <a:cubicBezTo>
                  <a:pt x="2141962" y="493048"/>
                  <a:pt x="2138795" y="470877"/>
                  <a:pt x="2135628" y="448706"/>
                </a:cubicBezTo>
                <a:cubicBezTo>
                  <a:pt x="2145129" y="443956"/>
                  <a:pt x="2154631" y="439205"/>
                  <a:pt x="2164133" y="436037"/>
                </a:cubicBezTo>
                <a:cubicBezTo>
                  <a:pt x="2173635" y="456625"/>
                  <a:pt x="2181553" y="477212"/>
                  <a:pt x="2187888" y="499383"/>
                </a:cubicBezTo>
                <a:cubicBezTo>
                  <a:pt x="2170468" y="504134"/>
                  <a:pt x="2156215" y="510468"/>
                  <a:pt x="2141962" y="516803"/>
                </a:cubicBezTo>
                <a:close/>
                <a:moveTo>
                  <a:pt x="2026357" y="231749"/>
                </a:moveTo>
                <a:cubicBezTo>
                  <a:pt x="2026357" y="231749"/>
                  <a:pt x="2024774" y="231749"/>
                  <a:pt x="2026357" y="231749"/>
                </a:cubicBezTo>
                <a:cubicBezTo>
                  <a:pt x="1948759" y="150983"/>
                  <a:pt x="1841072" y="100307"/>
                  <a:pt x="1720716" y="100307"/>
                </a:cubicBezTo>
                <a:cubicBezTo>
                  <a:pt x="1487922" y="100307"/>
                  <a:pt x="1299470" y="288760"/>
                  <a:pt x="1299470" y="521553"/>
                </a:cubicBezTo>
                <a:cubicBezTo>
                  <a:pt x="1275716" y="499383"/>
                  <a:pt x="1250378" y="477212"/>
                  <a:pt x="1225040" y="458208"/>
                </a:cubicBezTo>
                <a:cubicBezTo>
                  <a:pt x="1229791" y="231749"/>
                  <a:pt x="1410324" y="43296"/>
                  <a:pt x="1639951" y="32211"/>
                </a:cubicBezTo>
                <a:cubicBezTo>
                  <a:pt x="1799898" y="24293"/>
                  <a:pt x="1944008" y="105058"/>
                  <a:pt x="2026357" y="231749"/>
                </a:cubicBezTo>
                <a:close/>
                <a:moveTo>
                  <a:pt x="2148297" y="407532"/>
                </a:moveTo>
                <a:cubicBezTo>
                  <a:pt x="2140379" y="410699"/>
                  <a:pt x="2134044" y="413867"/>
                  <a:pt x="2127710" y="417034"/>
                </a:cubicBezTo>
                <a:cubicBezTo>
                  <a:pt x="2126126" y="409116"/>
                  <a:pt x="2124542" y="402781"/>
                  <a:pt x="2121375" y="394863"/>
                </a:cubicBezTo>
                <a:cubicBezTo>
                  <a:pt x="2119792" y="380610"/>
                  <a:pt x="2116624" y="367941"/>
                  <a:pt x="2113457" y="355272"/>
                </a:cubicBezTo>
                <a:cubicBezTo>
                  <a:pt x="2126126" y="371108"/>
                  <a:pt x="2138795" y="388528"/>
                  <a:pt x="2148297" y="407532"/>
                </a:cubicBezTo>
                <a:close/>
                <a:moveTo>
                  <a:pt x="2971785" y="782853"/>
                </a:moveTo>
                <a:cubicBezTo>
                  <a:pt x="2922693" y="716340"/>
                  <a:pt x="2860931" y="660913"/>
                  <a:pt x="2786500" y="619739"/>
                </a:cubicBezTo>
                <a:cubicBezTo>
                  <a:pt x="2683564" y="524721"/>
                  <a:pt x="2542621" y="464543"/>
                  <a:pt x="2385842" y="464543"/>
                </a:cubicBezTo>
                <a:cubicBezTo>
                  <a:pt x="2325664" y="464543"/>
                  <a:pt x="2268653" y="472461"/>
                  <a:pt x="2214810" y="488297"/>
                </a:cubicBezTo>
                <a:cubicBezTo>
                  <a:pt x="2208475" y="466126"/>
                  <a:pt x="2200557" y="443956"/>
                  <a:pt x="2191055" y="423368"/>
                </a:cubicBezTo>
                <a:cubicBezTo>
                  <a:pt x="2248066" y="402781"/>
                  <a:pt x="2309828" y="391696"/>
                  <a:pt x="2371589" y="388528"/>
                </a:cubicBezTo>
                <a:cubicBezTo>
                  <a:pt x="2651892" y="374276"/>
                  <a:pt x="2895771" y="540557"/>
                  <a:pt x="2971785" y="782853"/>
                </a:cubicBezTo>
                <a:close/>
                <a:moveTo>
                  <a:pt x="3393031" y="1283281"/>
                </a:moveTo>
                <a:cubicBezTo>
                  <a:pt x="3348689" y="1193014"/>
                  <a:pt x="3280593" y="1120167"/>
                  <a:pt x="3195077" y="1075825"/>
                </a:cubicBezTo>
                <a:cubicBezTo>
                  <a:pt x="3157070" y="1033067"/>
                  <a:pt x="3112728" y="999811"/>
                  <a:pt x="3063636" y="976056"/>
                </a:cubicBezTo>
                <a:cubicBezTo>
                  <a:pt x="3055718" y="942800"/>
                  <a:pt x="3044632" y="909544"/>
                  <a:pt x="3028796" y="877871"/>
                </a:cubicBezTo>
                <a:cubicBezTo>
                  <a:pt x="3218832" y="904793"/>
                  <a:pt x="3367693" y="1072658"/>
                  <a:pt x="3393031" y="1283281"/>
                </a:cubicBezTo>
                <a:close/>
                <a:moveTo>
                  <a:pt x="2083368" y="2024421"/>
                </a:moveTo>
                <a:cubicBezTo>
                  <a:pt x="1877496" y="2024421"/>
                  <a:pt x="1682709" y="1954741"/>
                  <a:pt x="1541766" y="1834385"/>
                </a:cubicBezTo>
                <a:cubicBezTo>
                  <a:pt x="1685876" y="1916734"/>
                  <a:pt x="1863243" y="1959492"/>
                  <a:pt x="2043777" y="1949990"/>
                </a:cubicBezTo>
                <a:cubicBezTo>
                  <a:pt x="2271820" y="1938905"/>
                  <a:pt x="2480860" y="1851805"/>
                  <a:pt x="2628137" y="1707695"/>
                </a:cubicBezTo>
                <a:cubicBezTo>
                  <a:pt x="2700984" y="1788460"/>
                  <a:pt x="2800753" y="1837553"/>
                  <a:pt x="2910024" y="1837553"/>
                </a:cubicBezTo>
                <a:cubicBezTo>
                  <a:pt x="2925860" y="1837553"/>
                  <a:pt x="2940113" y="1835969"/>
                  <a:pt x="2954365" y="1834385"/>
                </a:cubicBezTo>
                <a:cubicBezTo>
                  <a:pt x="2971785" y="1835969"/>
                  <a:pt x="2987622" y="1835969"/>
                  <a:pt x="3005042" y="1834385"/>
                </a:cubicBezTo>
                <a:cubicBezTo>
                  <a:pt x="3125398" y="1828051"/>
                  <a:pt x="3234668" y="1771040"/>
                  <a:pt x="3313850" y="1672855"/>
                </a:cubicBezTo>
                <a:cubicBezTo>
                  <a:pt x="3359775" y="1615844"/>
                  <a:pt x="3393031" y="1547748"/>
                  <a:pt x="3410451" y="1476484"/>
                </a:cubicBezTo>
                <a:cubicBezTo>
                  <a:pt x="3410451" y="1487570"/>
                  <a:pt x="3412035" y="1498655"/>
                  <a:pt x="3412035" y="1508157"/>
                </a:cubicBezTo>
                <a:cubicBezTo>
                  <a:pt x="3412035" y="1755204"/>
                  <a:pt x="3233085" y="1956325"/>
                  <a:pt x="3012960" y="1956325"/>
                </a:cubicBezTo>
                <a:cubicBezTo>
                  <a:pt x="2891020" y="1956325"/>
                  <a:pt x="2776999" y="1894563"/>
                  <a:pt x="2699400" y="1785293"/>
                </a:cubicBezTo>
                <a:cubicBezTo>
                  <a:pt x="2696234" y="1782125"/>
                  <a:pt x="2693066" y="1778958"/>
                  <a:pt x="2688315" y="1778958"/>
                </a:cubicBezTo>
                <a:cubicBezTo>
                  <a:pt x="2683564" y="1778958"/>
                  <a:pt x="2678813" y="1780542"/>
                  <a:pt x="2675646" y="1783709"/>
                </a:cubicBezTo>
                <a:cubicBezTo>
                  <a:pt x="2533119" y="1938905"/>
                  <a:pt x="2316162" y="2024421"/>
                  <a:pt x="2083368" y="2024421"/>
                </a:cubicBezTo>
                <a:close/>
                <a:moveTo>
                  <a:pt x="944737" y="2024421"/>
                </a:moveTo>
                <a:cubicBezTo>
                  <a:pt x="955822" y="2026005"/>
                  <a:pt x="968491" y="2026005"/>
                  <a:pt x="981160" y="2026005"/>
                </a:cubicBezTo>
                <a:cubicBezTo>
                  <a:pt x="987495" y="2026005"/>
                  <a:pt x="995413" y="2026005"/>
                  <a:pt x="1001748" y="2026005"/>
                </a:cubicBezTo>
                <a:cubicBezTo>
                  <a:pt x="1183865" y="2018087"/>
                  <a:pt x="1339061" y="1899314"/>
                  <a:pt x="1396072" y="1728282"/>
                </a:cubicBezTo>
                <a:cubicBezTo>
                  <a:pt x="1413492" y="1745702"/>
                  <a:pt x="1432495" y="1759954"/>
                  <a:pt x="1451499" y="1775791"/>
                </a:cubicBezTo>
                <a:cubicBezTo>
                  <a:pt x="1451499" y="1777374"/>
                  <a:pt x="1449915" y="1777374"/>
                  <a:pt x="1449915" y="1778958"/>
                </a:cubicBezTo>
                <a:cubicBezTo>
                  <a:pt x="1397656" y="1940489"/>
                  <a:pt x="1248794" y="2049759"/>
                  <a:pt x="1077762" y="2049759"/>
                </a:cubicBezTo>
                <a:cubicBezTo>
                  <a:pt x="1031837" y="2048176"/>
                  <a:pt x="985911" y="2040258"/>
                  <a:pt x="944737" y="2024421"/>
                </a:cubicBezTo>
                <a:close/>
                <a:moveTo>
                  <a:pt x="615342" y="1764705"/>
                </a:moveTo>
                <a:cubicBezTo>
                  <a:pt x="634345" y="1772624"/>
                  <a:pt x="654932" y="1778958"/>
                  <a:pt x="675519" y="1785293"/>
                </a:cubicBezTo>
                <a:cubicBezTo>
                  <a:pt x="691356" y="1834385"/>
                  <a:pt x="716694" y="1880311"/>
                  <a:pt x="748367" y="1919901"/>
                </a:cubicBezTo>
                <a:cubicBezTo>
                  <a:pt x="691356" y="1880311"/>
                  <a:pt x="645431" y="1828051"/>
                  <a:pt x="615342" y="1764705"/>
                </a:cubicBezTo>
                <a:close/>
                <a:moveTo>
                  <a:pt x="699274" y="325183"/>
                </a:moveTo>
                <a:cubicBezTo>
                  <a:pt x="743615" y="323599"/>
                  <a:pt x="787957" y="325183"/>
                  <a:pt x="830715" y="331518"/>
                </a:cubicBezTo>
                <a:cubicBezTo>
                  <a:pt x="463313" y="333101"/>
                  <a:pt x="165590" y="630824"/>
                  <a:pt x="165590" y="998227"/>
                </a:cubicBezTo>
                <a:cubicBezTo>
                  <a:pt x="165590" y="1001394"/>
                  <a:pt x="165590" y="1002978"/>
                  <a:pt x="165590" y="1006145"/>
                </a:cubicBezTo>
                <a:cubicBezTo>
                  <a:pt x="160839" y="1037818"/>
                  <a:pt x="159255" y="1071074"/>
                  <a:pt x="159255" y="1105914"/>
                </a:cubicBezTo>
                <a:cubicBezTo>
                  <a:pt x="159255" y="1322872"/>
                  <a:pt x="259024" y="1522409"/>
                  <a:pt x="418971" y="1653851"/>
                </a:cubicBezTo>
                <a:cubicBezTo>
                  <a:pt x="195679" y="1542997"/>
                  <a:pt x="43651" y="1318121"/>
                  <a:pt x="32565" y="1059989"/>
                </a:cubicBezTo>
                <a:cubicBezTo>
                  <a:pt x="13561" y="671999"/>
                  <a:pt x="312868" y="344187"/>
                  <a:pt x="699274" y="325183"/>
                </a:cubicBezTo>
                <a:close/>
              </a:path>
            </a:pathLst>
          </a:custGeom>
          <a:solidFill>
            <a:schemeClr val="tx1">
              <a:alpha val="90000"/>
            </a:schemeClr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674" name="กลุ่ม 673">
            <a:extLst>
              <a:ext uri="{FF2B5EF4-FFF2-40B4-BE49-F238E27FC236}">
                <a16:creationId xmlns:a16="http://schemas.microsoft.com/office/drawing/2014/main" id="{CFD5E1C9-CF4B-43A8-90B5-D8B504A7D60B}"/>
              </a:ext>
            </a:extLst>
          </p:cNvPr>
          <p:cNvGrpSpPr/>
          <p:nvPr userDrawn="1"/>
        </p:nvGrpSpPr>
        <p:grpSpPr>
          <a:xfrm>
            <a:off x="-3759522" y="1772078"/>
            <a:ext cx="4836845" cy="4294918"/>
            <a:chOff x="-3759522" y="1772078"/>
            <a:chExt cx="4836845" cy="4294918"/>
          </a:xfrm>
          <a:solidFill>
            <a:schemeClr val="tx1">
              <a:alpha val="90000"/>
            </a:schemeClr>
          </a:solidFill>
        </p:grpSpPr>
        <p:sp>
          <p:nvSpPr>
            <p:cNvPr id="43" name="รูปแบบอิสระ: รูปร่าง 42">
              <a:extLst>
                <a:ext uri="{FF2B5EF4-FFF2-40B4-BE49-F238E27FC236}">
                  <a16:creationId xmlns:a16="http://schemas.microsoft.com/office/drawing/2014/main" id="{B30E3F31-37C7-4E18-869E-1E2BDC3C53B7}"/>
                </a:ext>
              </a:extLst>
            </p:cNvPr>
            <p:cNvSpPr/>
            <p:nvPr userDrawn="1"/>
          </p:nvSpPr>
          <p:spPr>
            <a:xfrm>
              <a:off x="-3759522" y="1772078"/>
              <a:ext cx="4836845" cy="4294918"/>
            </a:xfrm>
            <a:custGeom>
              <a:avLst/>
              <a:gdLst>
                <a:gd name="connsiteX0" fmla="*/ 4807886 w 4836845"/>
                <a:gd name="connsiteY0" fmla="*/ 1593142 h 4294918"/>
                <a:gd name="connsiteX1" fmla="*/ 3909966 w 4836845"/>
                <a:gd name="connsiteY1" fmla="*/ 932767 h 4294918"/>
                <a:gd name="connsiteX2" fmla="*/ 3908383 w 4836845"/>
                <a:gd name="connsiteY2" fmla="*/ 928016 h 4294918"/>
                <a:gd name="connsiteX3" fmla="*/ 3352528 w 4836845"/>
                <a:gd name="connsiteY3" fmla="*/ 174207 h 4294918"/>
                <a:gd name="connsiteX4" fmla="*/ 2456193 w 4836845"/>
                <a:gd name="connsiteY4" fmla="*/ 38014 h 4294918"/>
                <a:gd name="connsiteX5" fmla="*/ 1597864 w 4836845"/>
                <a:gd name="connsiteY5" fmla="*/ 1320757 h 4294918"/>
                <a:gd name="connsiteX6" fmla="*/ 1580445 w 4836845"/>
                <a:gd name="connsiteY6" fmla="*/ 1312839 h 4294918"/>
                <a:gd name="connsiteX7" fmla="*/ 1160782 w 4836845"/>
                <a:gd name="connsiteY7" fmla="*/ 1265330 h 4294918"/>
                <a:gd name="connsiteX8" fmla="*/ 1068932 w 4836845"/>
                <a:gd name="connsiteY8" fmla="*/ 1293835 h 4294918"/>
                <a:gd name="connsiteX9" fmla="*/ 628682 w 4836845"/>
                <a:gd name="connsiteY9" fmla="*/ 2175919 h 4294918"/>
                <a:gd name="connsiteX10" fmla="*/ 736369 w 4836845"/>
                <a:gd name="connsiteY10" fmla="*/ 2413464 h 4294918"/>
                <a:gd name="connsiteX11" fmla="*/ 739536 w 4836845"/>
                <a:gd name="connsiteY11" fmla="*/ 2419798 h 4294918"/>
                <a:gd name="connsiteX12" fmla="*/ 346795 w 4836845"/>
                <a:gd name="connsiteY12" fmla="*/ 3160938 h 4294918"/>
                <a:gd name="connsiteX13" fmla="*/ 406974 w 4836845"/>
                <a:gd name="connsiteY13" fmla="*/ 3349391 h 4294918"/>
                <a:gd name="connsiteX14" fmla="*/ 327792 w 4836845"/>
                <a:gd name="connsiteY14" fmla="*/ 3354142 h 4294918"/>
                <a:gd name="connsiteX15" fmla="*/ 4731 w 4836845"/>
                <a:gd name="connsiteY15" fmla="*/ 3802310 h 4294918"/>
                <a:gd name="connsiteX16" fmla="*/ 229607 w 4836845"/>
                <a:gd name="connsiteY16" fmla="*/ 4101616 h 4294918"/>
                <a:gd name="connsiteX17" fmla="*/ 655604 w 4836845"/>
                <a:gd name="connsiteY17" fmla="*/ 4294820 h 4294918"/>
                <a:gd name="connsiteX18" fmla="*/ 1844911 w 4836845"/>
                <a:gd name="connsiteY18" fmla="*/ 3678787 h 4294918"/>
                <a:gd name="connsiteX19" fmla="*/ 2815677 w 4836845"/>
                <a:gd name="connsiteY19" fmla="*/ 4011349 h 4294918"/>
                <a:gd name="connsiteX20" fmla="*/ 2907528 w 4836845"/>
                <a:gd name="connsiteY20" fmla="*/ 3993929 h 4294918"/>
                <a:gd name="connsiteX21" fmla="*/ 3400037 w 4836845"/>
                <a:gd name="connsiteY21" fmla="*/ 3762719 h 4294918"/>
                <a:gd name="connsiteX22" fmla="*/ 3943223 w 4836845"/>
                <a:gd name="connsiteY22" fmla="*/ 2964568 h 4294918"/>
                <a:gd name="connsiteX23" fmla="*/ 3981230 w 4836845"/>
                <a:gd name="connsiteY23" fmla="*/ 2959817 h 4294918"/>
                <a:gd name="connsiteX24" fmla="*/ 4036657 w 4836845"/>
                <a:gd name="connsiteY24" fmla="*/ 2948732 h 4294918"/>
                <a:gd name="connsiteX25" fmla="*/ 4682779 w 4836845"/>
                <a:gd name="connsiteY25" fmla="*/ 2316862 h 4294918"/>
                <a:gd name="connsiteX26" fmla="*/ 4807886 w 4836845"/>
                <a:gd name="connsiteY26" fmla="*/ 1593142 h 4294918"/>
                <a:gd name="connsiteX27" fmla="*/ 4655857 w 4836845"/>
                <a:gd name="connsiteY27" fmla="*/ 2302609 h 4294918"/>
                <a:gd name="connsiteX28" fmla="*/ 4301124 w 4836845"/>
                <a:gd name="connsiteY28" fmla="*/ 2601916 h 4294918"/>
                <a:gd name="connsiteX29" fmla="*/ 4679612 w 4836845"/>
                <a:gd name="connsiteY29" fmla="*/ 2098321 h 4294918"/>
                <a:gd name="connsiteX30" fmla="*/ 4655857 w 4836845"/>
                <a:gd name="connsiteY30" fmla="*/ 2302609 h 4294918"/>
                <a:gd name="connsiteX31" fmla="*/ 202685 w 4836845"/>
                <a:gd name="connsiteY31" fmla="*/ 3965424 h 4294918"/>
                <a:gd name="connsiteX32" fmla="*/ 194767 w 4836845"/>
                <a:gd name="connsiteY32" fmla="*/ 3924250 h 4294918"/>
                <a:gd name="connsiteX33" fmla="*/ 585924 w 4836845"/>
                <a:gd name="connsiteY33" fmla="*/ 4131705 h 4294918"/>
                <a:gd name="connsiteX34" fmla="*/ 444981 w 4836845"/>
                <a:gd name="connsiteY34" fmla="*/ 4125371 h 4294918"/>
                <a:gd name="connsiteX35" fmla="*/ 254945 w 4836845"/>
                <a:gd name="connsiteY35" fmla="*/ 4074695 h 4294918"/>
                <a:gd name="connsiteX36" fmla="*/ 202685 w 4836845"/>
                <a:gd name="connsiteY36" fmla="*/ 3965424 h 4294918"/>
                <a:gd name="connsiteX37" fmla="*/ 487739 w 4836845"/>
                <a:gd name="connsiteY37" fmla="*/ 3270209 h 4294918"/>
                <a:gd name="connsiteX38" fmla="*/ 484571 w 4836845"/>
                <a:gd name="connsiteY38" fmla="*/ 3255956 h 4294918"/>
                <a:gd name="connsiteX39" fmla="*/ 539999 w 4836845"/>
                <a:gd name="connsiteY39" fmla="*/ 3362060 h 4294918"/>
                <a:gd name="connsiteX40" fmla="*/ 520995 w 4836845"/>
                <a:gd name="connsiteY40" fmla="*/ 3362060 h 4294918"/>
                <a:gd name="connsiteX41" fmla="*/ 487739 w 4836845"/>
                <a:gd name="connsiteY41" fmla="*/ 3270209 h 4294918"/>
                <a:gd name="connsiteX42" fmla="*/ 657187 w 4836845"/>
                <a:gd name="connsiteY42" fmla="*/ 2115741 h 4294918"/>
                <a:gd name="connsiteX43" fmla="*/ 649269 w 4836845"/>
                <a:gd name="connsiteY43" fmla="*/ 2031808 h 4294918"/>
                <a:gd name="connsiteX44" fmla="*/ 660355 w 4836845"/>
                <a:gd name="connsiteY44" fmla="*/ 2099904 h 4294918"/>
                <a:gd name="connsiteX45" fmla="*/ 804465 w 4836845"/>
                <a:gd name="connsiteY45" fmla="*/ 2397627 h 4294918"/>
                <a:gd name="connsiteX46" fmla="*/ 779127 w 4836845"/>
                <a:gd name="connsiteY46" fmla="*/ 2415047 h 4294918"/>
                <a:gd name="connsiteX47" fmla="*/ 771209 w 4836845"/>
                <a:gd name="connsiteY47" fmla="*/ 2402378 h 4294918"/>
                <a:gd name="connsiteX48" fmla="*/ 657187 w 4836845"/>
                <a:gd name="connsiteY48" fmla="*/ 2115741 h 4294918"/>
                <a:gd name="connsiteX49" fmla="*/ 1854413 w 4836845"/>
                <a:gd name="connsiteY49" fmla="*/ 3449160 h 4294918"/>
                <a:gd name="connsiteX50" fmla="*/ 1917758 w 4836845"/>
                <a:gd name="connsiteY50" fmla="*/ 3514088 h 4294918"/>
                <a:gd name="connsiteX51" fmla="*/ 1841744 w 4836845"/>
                <a:gd name="connsiteY51" fmla="*/ 3628110 h 4294918"/>
                <a:gd name="connsiteX52" fmla="*/ 1776815 w 4836845"/>
                <a:gd name="connsiteY52" fmla="*/ 3558430 h 4294918"/>
                <a:gd name="connsiteX53" fmla="*/ 1854413 w 4836845"/>
                <a:gd name="connsiteY53" fmla="*/ 3449160 h 4294918"/>
                <a:gd name="connsiteX54" fmla="*/ 2953453 w 4836845"/>
                <a:gd name="connsiteY54" fmla="*/ 3827648 h 4294918"/>
                <a:gd name="connsiteX55" fmla="*/ 3643917 w 4836845"/>
                <a:gd name="connsiteY55" fmla="*/ 3400067 h 4294918"/>
                <a:gd name="connsiteX56" fmla="*/ 3384201 w 4836845"/>
                <a:gd name="connsiteY56" fmla="*/ 3734214 h 4294918"/>
                <a:gd name="connsiteX57" fmla="*/ 3080144 w 4836845"/>
                <a:gd name="connsiteY57" fmla="*/ 3854569 h 4294918"/>
                <a:gd name="connsiteX58" fmla="*/ 2288328 w 4836845"/>
                <a:gd name="connsiteY58" fmla="*/ 3757968 h 4294918"/>
                <a:gd name="connsiteX59" fmla="*/ 2953453 w 4836845"/>
                <a:gd name="connsiteY59" fmla="*/ 3827648 h 4294918"/>
                <a:gd name="connsiteX60" fmla="*/ 3789611 w 4836845"/>
                <a:gd name="connsiteY60" fmla="*/ 2720689 h 4294918"/>
                <a:gd name="connsiteX61" fmla="*/ 3894130 w 4836845"/>
                <a:gd name="connsiteY61" fmla="*/ 2722272 h 4294918"/>
                <a:gd name="connsiteX62" fmla="*/ 3914717 w 4836845"/>
                <a:gd name="connsiteY62" fmla="*/ 2932895 h 4294918"/>
                <a:gd name="connsiteX63" fmla="*/ 3808614 w 4836845"/>
                <a:gd name="connsiteY63" fmla="*/ 2934479 h 4294918"/>
                <a:gd name="connsiteX64" fmla="*/ 3789611 w 4836845"/>
                <a:gd name="connsiteY64" fmla="*/ 2720689 h 4294918"/>
                <a:gd name="connsiteX65" fmla="*/ 381635 w 4836845"/>
                <a:gd name="connsiteY65" fmla="*/ 3157771 h 4294918"/>
                <a:gd name="connsiteX66" fmla="*/ 661938 w 4836845"/>
                <a:gd name="connsiteY66" fmla="*/ 2514816 h 4294918"/>
                <a:gd name="connsiteX67" fmla="*/ 440230 w 4836845"/>
                <a:gd name="connsiteY67" fmla="*/ 3034248 h 4294918"/>
                <a:gd name="connsiteX68" fmla="*/ 457650 w 4836845"/>
                <a:gd name="connsiteY68" fmla="*/ 3278127 h 4294918"/>
                <a:gd name="connsiteX69" fmla="*/ 486155 w 4836845"/>
                <a:gd name="connsiteY69" fmla="*/ 3362060 h 4294918"/>
                <a:gd name="connsiteX70" fmla="*/ 452899 w 4836845"/>
                <a:gd name="connsiteY70" fmla="*/ 3366811 h 4294918"/>
                <a:gd name="connsiteX71" fmla="*/ 451315 w 4836845"/>
                <a:gd name="connsiteY71" fmla="*/ 3362060 h 4294918"/>
                <a:gd name="connsiteX72" fmla="*/ 381635 w 4836845"/>
                <a:gd name="connsiteY72" fmla="*/ 3157771 h 4294918"/>
                <a:gd name="connsiteX73" fmla="*/ 36404 w 4836845"/>
                <a:gd name="connsiteY73" fmla="*/ 3795975 h 4294918"/>
                <a:gd name="connsiteX74" fmla="*/ 335710 w 4836845"/>
                <a:gd name="connsiteY74" fmla="*/ 3385815 h 4294918"/>
                <a:gd name="connsiteX75" fmla="*/ 391137 w 4836845"/>
                <a:gd name="connsiteY75" fmla="*/ 3381063 h 4294918"/>
                <a:gd name="connsiteX76" fmla="*/ 152009 w 4836845"/>
                <a:gd name="connsiteY76" fmla="*/ 3818146 h 4294918"/>
                <a:gd name="connsiteX77" fmla="*/ 158343 w 4836845"/>
                <a:gd name="connsiteY77" fmla="*/ 3841901 h 4294918"/>
                <a:gd name="connsiteX78" fmla="*/ 171012 w 4836845"/>
                <a:gd name="connsiteY78" fmla="*/ 3974926 h 4294918"/>
                <a:gd name="connsiteX79" fmla="*/ 196350 w 4836845"/>
                <a:gd name="connsiteY79" fmla="*/ 4044605 h 4294918"/>
                <a:gd name="connsiteX80" fmla="*/ 36404 w 4836845"/>
                <a:gd name="connsiteY80" fmla="*/ 3795975 h 4294918"/>
                <a:gd name="connsiteX81" fmla="*/ 655604 w 4836845"/>
                <a:gd name="connsiteY81" fmla="*/ 4261563 h 4294918"/>
                <a:gd name="connsiteX82" fmla="*/ 294536 w 4836845"/>
                <a:gd name="connsiteY82" fmla="*/ 4128538 h 4294918"/>
                <a:gd name="connsiteX83" fmla="*/ 440230 w 4836845"/>
                <a:gd name="connsiteY83" fmla="*/ 4158627 h 4294918"/>
                <a:gd name="connsiteX84" fmla="*/ 1290640 w 4836845"/>
                <a:gd name="connsiteY84" fmla="*/ 3976509 h 4294918"/>
                <a:gd name="connsiteX85" fmla="*/ 1754644 w 4836845"/>
                <a:gd name="connsiteY85" fmla="*/ 3585352 h 4294918"/>
                <a:gd name="connsiteX86" fmla="*/ 1821157 w 4836845"/>
                <a:gd name="connsiteY86" fmla="*/ 3656615 h 4294918"/>
                <a:gd name="connsiteX87" fmla="*/ 655604 w 4836845"/>
                <a:gd name="connsiteY87" fmla="*/ 4261563 h 4294918"/>
                <a:gd name="connsiteX88" fmla="*/ 2812510 w 4836845"/>
                <a:gd name="connsiteY88" fmla="*/ 3978093 h 4294918"/>
                <a:gd name="connsiteX89" fmla="*/ 1865498 w 4836845"/>
                <a:gd name="connsiteY89" fmla="*/ 3651865 h 4294918"/>
                <a:gd name="connsiteX90" fmla="*/ 1935178 w 4836845"/>
                <a:gd name="connsiteY90" fmla="*/ 3548929 h 4294918"/>
                <a:gd name="connsiteX91" fmla="*/ 3046887 w 4836845"/>
                <a:gd name="connsiteY91" fmla="*/ 3897328 h 4294918"/>
                <a:gd name="connsiteX92" fmla="*/ 3088062 w 4836845"/>
                <a:gd name="connsiteY92" fmla="*/ 3887826 h 4294918"/>
                <a:gd name="connsiteX93" fmla="*/ 3214752 w 4836845"/>
                <a:gd name="connsiteY93" fmla="*/ 3848235 h 4294918"/>
                <a:gd name="connsiteX94" fmla="*/ 2812510 w 4836845"/>
                <a:gd name="connsiteY94" fmla="*/ 3978093 h 4294918"/>
                <a:gd name="connsiteX95" fmla="*/ 3528311 w 4836845"/>
                <a:gd name="connsiteY95" fmla="*/ 3640779 h 4294918"/>
                <a:gd name="connsiteX96" fmla="*/ 3723098 w 4836845"/>
                <a:gd name="connsiteY96" fmla="*/ 3270209 h 4294918"/>
                <a:gd name="connsiteX97" fmla="*/ 3807030 w 4836845"/>
                <a:gd name="connsiteY97" fmla="*/ 2967735 h 4294918"/>
                <a:gd name="connsiteX98" fmla="*/ 3913134 w 4836845"/>
                <a:gd name="connsiteY98" fmla="*/ 2966152 h 4294918"/>
                <a:gd name="connsiteX99" fmla="*/ 3528311 w 4836845"/>
                <a:gd name="connsiteY99" fmla="*/ 3640779 h 4294918"/>
                <a:gd name="connsiteX100" fmla="*/ 3979646 w 4836845"/>
                <a:gd name="connsiteY100" fmla="*/ 2926561 h 4294918"/>
                <a:gd name="connsiteX101" fmla="*/ 3947974 w 4836845"/>
                <a:gd name="connsiteY101" fmla="*/ 2929728 h 4294918"/>
                <a:gd name="connsiteX102" fmla="*/ 3928970 w 4836845"/>
                <a:gd name="connsiteY102" fmla="*/ 2720689 h 4294918"/>
                <a:gd name="connsiteX103" fmla="*/ 4036657 w 4836845"/>
                <a:gd name="connsiteY103" fmla="*/ 2704852 h 4294918"/>
                <a:gd name="connsiteX104" fmla="*/ 4177600 w 4836845"/>
                <a:gd name="connsiteY104" fmla="*/ 2679514 h 4294918"/>
                <a:gd name="connsiteX105" fmla="*/ 4630519 w 4836845"/>
                <a:gd name="connsiteY105" fmla="*/ 2391293 h 4294918"/>
                <a:gd name="connsiteX106" fmla="*/ 3979646 w 4836845"/>
                <a:gd name="connsiteY106" fmla="*/ 2926561 h 4294918"/>
                <a:gd name="connsiteX107" fmla="*/ 4701782 w 4836845"/>
                <a:gd name="connsiteY107" fmla="*/ 1979548 h 4294918"/>
                <a:gd name="connsiteX108" fmla="*/ 4687530 w 4836845"/>
                <a:gd name="connsiteY108" fmla="*/ 1694494 h 4294918"/>
                <a:gd name="connsiteX109" fmla="*/ 3851372 w 4836845"/>
                <a:gd name="connsiteY109" fmla="*/ 1035703 h 4294918"/>
                <a:gd name="connsiteX110" fmla="*/ 3838703 w 4836845"/>
                <a:gd name="connsiteY110" fmla="*/ 999279 h 4294918"/>
                <a:gd name="connsiteX111" fmla="*/ 2492616 w 4836845"/>
                <a:gd name="connsiteY111" fmla="*/ 118779 h 4294918"/>
                <a:gd name="connsiteX112" fmla="*/ 1627954 w 4836845"/>
                <a:gd name="connsiteY112" fmla="*/ 1249493 h 4294918"/>
                <a:gd name="connsiteX113" fmla="*/ 2467278 w 4836845"/>
                <a:gd name="connsiteY113" fmla="*/ 69687 h 4294918"/>
                <a:gd name="connsiteX114" fmla="*/ 3338276 w 4836845"/>
                <a:gd name="connsiteY114" fmla="*/ 202712 h 4294918"/>
                <a:gd name="connsiteX115" fmla="*/ 3878294 w 4836845"/>
                <a:gd name="connsiteY115" fmla="*/ 935934 h 4294918"/>
                <a:gd name="connsiteX116" fmla="*/ 3879878 w 4836845"/>
                <a:gd name="connsiteY116" fmla="*/ 945436 h 4294918"/>
                <a:gd name="connsiteX117" fmla="*/ 3881461 w 4836845"/>
                <a:gd name="connsiteY117" fmla="*/ 953354 h 4294918"/>
                <a:gd name="connsiteX118" fmla="*/ 3898881 w 4836845"/>
                <a:gd name="connsiteY118" fmla="*/ 966023 h 4294918"/>
                <a:gd name="connsiteX119" fmla="*/ 4777797 w 4836845"/>
                <a:gd name="connsiteY119" fmla="*/ 1602644 h 4294918"/>
                <a:gd name="connsiteX120" fmla="*/ 4704950 w 4836845"/>
                <a:gd name="connsiteY120" fmla="*/ 2223428 h 4294918"/>
                <a:gd name="connsiteX121" fmla="*/ 4701782 w 4836845"/>
                <a:gd name="connsiteY121" fmla="*/ 1979548 h 4294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4836845" h="4294918">
                  <a:moveTo>
                    <a:pt x="4807886" y="1593142"/>
                  </a:moveTo>
                  <a:cubicBezTo>
                    <a:pt x="4701782" y="1189315"/>
                    <a:pt x="4324878" y="913763"/>
                    <a:pt x="3909966" y="932767"/>
                  </a:cubicBezTo>
                  <a:cubicBezTo>
                    <a:pt x="3909966" y="931183"/>
                    <a:pt x="3909966" y="929600"/>
                    <a:pt x="3908383" y="928016"/>
                  </a:cubicBezTo>
                  <a:cubicBezTo>
                    <a:pt x="3824450" y="609706"/>
                    <a:pt x="3626497" y="342072"/>
                    <a:pt x="3352528" y="174207"/>
                  </a:cubicBezTo>
                  <a:cubicBezTo>
                    <a:pt x="3078560" y="6342"/>
                    <a:pt x="2760250" y="-42751"/>
                    <a:pt x="2456193" y="38014"/>
                  </a:cubicBezTo>
                  <a:cubicBezTo>
                    <a:pt x="1906673" y="183708"/>
                    <a:pt x="1540854" y="731646"/>
                    <a:pt x="1597864" y="1320757"/>
                  </a:cubicBezTo>
                  <a:cubicBezTo>
                    <a:pt x="1591530" y="1317590"/>
                    <a:pt x="1586779" y="1316006"/>
                    <a:pt x="1580445" y="1312839"/>
                  </a:cubicBezTo>
                  <a:cubicBezTo>
                    <a:pt x="1452170" y="1252661"/>
                    <a:pt x="1306476" y="1233657"/>
                    <a:pt x="1160782" y="1265330"/>
                  </a:cubicBezTo>
                  <a:cubicBezTo>
                    <a:pt x="1129110" y="1273248"/>
                    <a:pt x="1099021" y="1281166"/>
                    <a:pt x="1068932" y="1293835"/>
                  </a:cubicBezTo>
                  <a:cubicBezTo>
                    <a:pt x="725283" y="1417358"/>
                    <a:pt x="528913" y="1800598"/>
                    <a:pt x="628682" y="2175919"/>
                  </a:cubicBezTo>
                  <a:cubicBezTo>
                    <a:pt x="650853" y="2261435"/>
                    <a:pt x="687276" y="2340617"/>
                    <a:pt x="736369" y="2413464"/>
                  </a:cubicBezTo>
                  <a:cubicBezTo>
                    <a:pt x="737952" y="2415047"/>
                    <a:pt x="739536" y="2416631"/>
                    <a:pt x="739536" y="2419798"/>
                  </a:cubicBezTo>
                  <a:cubicBezTo>
                    <a:pt x="454482" y="2584496"/>
                    <a:pt x="300870" y="2872717"/>
                    <a:pt x="346795" y="3160938"/>
                  </a:cubicBezTo>
                  <a:cubicBezTo>
                    <a:pt x="356297" y="3225867"/>
                    <a:pt x="376884" y="3289213"/>
                    <a:pt x="406974" y="3349391"/>
                  </a:cubicBezTo>
                  <a:cubicBezTo>
                    <a:pt x="380052" y="3347807"/>
                    <a:pt x="354714" y="3349391"/>
                    <a:pt x="327792" y="3354142"/>
                  </a:cubicBezTo>
                  <a:cubicBezTo>
                    <a:pt x="117169" y="3387398"/>
                    <a:pt x="-28525" y="3588519"/>
                    <a:pt x="4731" y="3802310"/>
                  </a:cubicBezTo>
                  <a:cubicBezTo>
                    <a:pt x="25318" y="3933751"/>
                    <a:pt x="107667" y="4039855"/>
                    <a:pt x="229607" y="4101616"/>
                  </a:cubicBezTo>
                  <a:cubicBezTo>
                    <a:pt x="316707" y="4225140"/>
                    <a:pt x="470319" y="4297987"/>
                    <a:pt x="655604" y="4294820"/>
                  </a:cubicBezTo>
                  <a:cubicBezTo>
                    <a:pt x="1149697" y="4285318"/>
                    <a:pt x="1548772" y="4077862"/>
                    <a:pt x="1844911" y="3678787"/>
                  </a:cubicBezTo>
                  <a:cubicBezTo>
                    <a:pt x="2014360" y="3837150"/>
                    <a:pt x="2358008" y="4082613"/>
                    <a:pt x="2815677" y="4011349"/>
                  </a:cubicBezTo>
                  <a:cubicBezTo>
                    <a:pt x="2847350" y="4006598"/>
                    <a:pt x="2877439" y="4000264"/>
                    <a:pt x="2907528" y="3993929"/>
                  </a:cubicBezTo>
                  <a:cubicBezTo>
                    <a:pt x="3099147" y="3951171"/>
                    <a:pt x="3267012" y="3870406"/>
                    <a:pt x="3400037" y="3762719"/>
                  </a:cubicBezTo>
                  <a:cubicBezTo>
                    <a:pt x="3723098" y="3583769"/>
                    <a:pt x="3922636" y="3290797"/>
                    <a:pt x="3943223" y="2964568"/>
                  </a:cubicBezTo>
                  <a:cubicBezTo>
                    <a:pt x="3955892" y="2962984"/>
                    <a:pt x="3968561" y="2961401"/>
                    <a:pt x="3981230" y="2959817"/>
                  </a:cubicBezTo>
                  <a:cubicBezTo>
                    <a:pt x="4000234" y="2956650"/>
                    <a:pt x="4019237" y="2953482"/>
                    <a:pt x="4036657" y="2948732"/>
                  </a:cubicBezTo>
                  <a:cubicBezTo>
                    <a:pt x="4361302" y="2875885"/>
                    <a:pt x="4605181" y="2624087"/>
                    <a:pt x="4682779" y="2316862"/>
                  </a:cubicBezTo>
                  <a:cubicBezTo>
                    <a:pt x="4823722" y="2110990"/>
                    <a:pt x="4874398" y="1849691"/>
                    <a:pt x="4807886" y="1593142"/>
                  </a:cubicBezTo>
                  <a:close/>
                  <a:moveTo>
                    <a:pt x="4655857" y="2302609"/>
                  </a:moveTo>
                  <a:cubicBezTo>
                    <a:pt x="4568757" y="2430884"/>
                    <a:pt x="4448401" y="2535403"/>
                    <a:pt x="4301124" y="2601916"/>
                  </a:cubicBezTo>
                  <a:cubicBezTo>
                    <a:pt x="4487992" y="2487894"/>
                    <a:pt x="4622601" y="2307360"/>
                    <a:pt x="4679612" y="2098321"/>
                  </a:cubicBezTo>
                  <a:cubicBezTo>
                    <a:pt x="4679612" y="2168000"/>
                    <a:pt x="4671693" y="2236097"/>
                    <a:pt x="4655857" y="2302609"/>
                  </a:cubicBezTo>
                  <a:close/>
                  <a:moveTo>
                    <a:pt x="202685" y="3965424"/>
                  </a:moveTo>
                  <a:cubicBezTo>
                    <a:pt x="199518" y="3951171"/>
                    <a:pt x="196350" y="3938502"/>
                    <a:pt x="194767" y="3924250"/>
                  </a:cubicBezTo>
                  <a:cubicBezTo>
                    <a:pt x="270781" y="4055691"/>
                    <a:pt x="422810" y="4126955"/>
                    <a:pt x="585924" y="4131705"/>
                  </a:cubicBezTo>
                  <a:cubicBezTo>
                    <a:pt x="539999" y="4131705"/>
                    <a:pt x="492490" y="4130122"/>
                    <a:pt x="444981" y="4125371"/>
                  </a:cubicBezTo>
                  <a:cubicBezTo>
                    <a:pt x="373717" y="4119036"/>
                    <a:pt x="310372" y="4101616"/>
                    <a:pt x="254945" y="4074695"/>
                  </a:cubicBezTo>
                  <a:cubicBezTo>
                    <a:pt x="229607" y="4041438"/>
                    <a:pt x="213770" y="4005015"/>
                    <a:pt x="202685" y="3965424"/>
                  </a:cubicBezTo>
                  <a:close/>
                  <a:moveTo>
                    <a:pt x="487739" y="3270209"/>
                  </a:moveTo>
                  <a:cubicBezTo>
                    <a:pt x="486155" y="3265458"/>
                    <a:pt x="486155" y="3260707"/>
                    <a:pt x="484571" y="3255956"/>
                  </a:cubicBezTo>
                  <a:cubicBezTo>
                    <a:pt x="500408" y="3292380"/>
                    <a:pt x="517828" y="3328804"/>
                    <a:pt x="539999" y="3362060"/>
                  </a:cubicBezTo>
                  <a:cubicBezTo>
                    <a:pt x="533664" y="3362060"/>
                    <a:pt x="527330" y="3362060"/>
                    <a:pt x="520995" y="3362060"/>
                  </a:cubicBezTo>
                  <a:cubicBezTo>
                    <a:pt x="506742" y="3331971"/>
                    <a:pt x="495657" y="3301882"/>
                    <a:pt x="487739" y="3270209"/>
                  </a:cubicBezTo>
                  <a:close/>
                  <a:moveTo>
                    <a:pt x="657187" y="2115741"/>
                  </a:moveTo>
                  <a:cubicBezTo>
                    <a:pt x="652436" y="2087235"/>
                    <a:pt x="650853" y="2060314"/>
                    <a:pt x="649269" y="2031808"/>
                  </a:cubicBezTo>
                  <a:cubicBezTo>
                    <a:pt x="652436" y="2053979"/>
                    <a:pt x="655604" y="2076150"/>
                    <a:pt x="660355" y="2099904"/>
                  </a:cubicBezTo>
                  <a:cubicBezTo>
                    <a:pt x="685693" y="2213926"/>
                    <a:pt x="736369" y="2315279"/>
                    <a:pt x="804465" y="2397627"/>
                  </a:cubicBezTo>
                  <a:cubicBezTo>
                    <a:pt x="794963" y="2403962"/>
                    <a:pt x="787045" y="2408713"/>
                    <a:pt x="779127" y="2415047"/>
                  </a:cubicBezTo>
                  <a:cubicBezTo>
                    <a:pt x="775960" y="2410297"/>
                    <a:pt x="772792" y="2407129"/>
                    <a:pt x="771209" y="2402378"/>
                  </a:cubicBezTo>
                  <a:cubicBezTo>
                    <a:pt x="712614" y="2318446"/>
                    <a:pt x="674607" y="2221844"/>
                    <a:pt x="657187" y="2115741"/>
                  </a:cubicBezTo>
                  <a:close/>
                  <a:moveTo>
                    <a:pt x="1854413" y="3449160"/>
                  </a:moveTo>
                  <a:cubicBezTo>
                    <a:pt x="1854413" y="3449160"/>
                    <a:pt x="1876584" y="3474498"/>
                    <a:pt x="1917758" y="3514088"/>
                  </a:cubicBezTo>
                  <a:cubicBezTo>
                    <a:pt x="1894004" y="3553679"/>
                    <a:pt x="1868665" y="3591687"/>
                    <a:pt x="1841744" y="3628110"/>
                  </a:cubicBezTo>
                  <a:cubicBezTo>
                    <a:pt x="1813238" y="3599605"/>
                    <a:pt x="1791067" y="3574267"/>
                    <a:pt x="1776815" y="3558430"/>
                  </a:cubicBezTo>
                  <a:cubicBezTo>
                    <a:pt x="1803737" y="3523590"/>
                    <a:pt x="1829075" y="3487167"/>
                    <a:pt x="1854413" y="3449160"/>
                  </a:cubicBezTo>
                  <a:close/>
                  <a:moveTo>
                    <a:pt x="2953453" y="3827648"/>
                  </a:moveTo>
                  <a:cubicBezTo>
                    <a:pt x="3246425" y="3761135"/>
                    <a:pt x="3491888" y="3609106"/>
                    <a:pt x="3643917" y="3400067"/>
                  </a:cubicBezTo>
                  <a:cubicBezTo>
                    <a:pt x="3586906" y="3526758"/>
                    <a:pt x="3498222" y="3640779"/>
                    <a:pt x="3384201" y="3734214"/>
                  </a:cubicBezTo>
                  <a:cubicBezTo>
                    <a:pt x="3292350" y="3784890"/>
                    <a:pt x="3190998" y="3824481"/>
                    <a:pt x="3080144" y="3854569"/>
                  </a:cubicBezTo>
                  <a:cubicBezTo>
                    <a:pt x="2765001" y="3938502"/>
                    <a:pt x="2489449" y="3860904"/>
                    <a:pt x="2288328" y="3757968"/>
                  </a:cubicBezTo>
                  <a:cubicBezTo>
                    <a:pt x="2467278" y="3837150"/>
                    <a:pt x="2693738" y="3886242"/>
                    <a:pt x="2953453" y="3827648"/>
                  </a:cubicBezTo>
                  <a:close/>
                  <a:moveTo>
                    <a:pt x="3789611" y="2720689"/>
                  </a:moveTo>
                  <a:cubicBezTo>
                    <a:pt x="3824450" y="2723856"/>
                    <a:pt x="3859290" y="2723856"/>
                    <a:pt x="3894130" y="2722272"/>
                  </a:cubicBezTo>
                  <a:cubicBezTo>
                    <a:pt x="3909966" y="2793535"/>
                    <a:pt x="3916301" y="2864799"/>
                    <a:pt x="3914717" y="2932895"/>
                  </a:cubicBezTo>
                  <a:cubicBezTo>
                    <a:pt x="3879878" y="2936062"/>
                    <a:pt x="3843454" y="2936062"/>
                    <a:pt x="3808614" y="2934479"/>
                  </a:cubicBezTo>
                  <a:cubicBezTo>
                    <a:pt x="3810198" y="2864799"/>
                    <a:pt x="3805447" y="2793535"/>
                    <a:pt x="3789611" y="2720689"/>
                  </a:cubicBezTo>
                  <a:close/>
                  <a:moveTo>
                    <a:pt x="381635" y="3157771"/>
                  </a:moveTo>
                  <a:cubicBezTo>
                    <a:pt x="343628" y="2918643"/>
                    <a:pt x="452899" y="2677930"/>
                    <a:pt x="661938" y="2514816"/>
                  </a:cubicBezTo>
                  <a:cubicBezTo>
                    <a:pt x="517828" y="2657343"/>
                    <a:pt x="435479" y="2842628"/>
                    <a:pt x="440230" y="3034248"/>
                  </a:cubicBezTo>
                  <a:cubicBezTo>
                    <a:pt x="430728" y="3115013"/>
                    <a:pt x="437063" y="3197362"/>
                    <a:pt x="457650" y="3278127"/>
                  </a:cubicBezTo>
                  <a:cubicBezTo>
                    <a:pt x="465568" y="3306633"/>
                    <a:pt x="475070" y="3335138"/>
                    <a:pt x="486155" y="3362060"/>
                  </a:cubicBezTo>
                  <a:cubicBezTo>
                    <a:pt x="475070" y="3363643"/>
                    <a:pt x="463984" y="3365227"/>
                    <a:pt x="452899" y="3366811"/>
                  </a:cubicBezTo>
                  <a:cubicBezTo>
                    <a:pt x="452899" y="3365227"/>
                    <a:pt x="452899" y="3363643"/>
                    <a:pt x="451315" y="3362060"/>
                  </a:cubicBezTo>
                  <a:cubicBezTo>
                    <a:pt x="416475" y="3297131"/>
                    <a:pt x="392721" y="3229034"/>
                    <a:pt x="381635" y="3157771"/>
                  </a:cubicBezTo>
                  <a:close/>
                  <a:moveTo>
                    <a:pt x="36404" y="3795975"/>
                  </a:moveTo>
                  <a:cubicBezTo>
                    <a:pt x="6315" y="3601188"/>
                    <a:pt x="139340" y="3415903"/>
                    <a:pt x="335710" y="3385815"/>
                  </a:cubicBezTo>
                  <a:cubicBezTo>
                    <a:pt x="354714" y="3382647"/>
                    <a:pt x="372134" y="3381063"/>
                    <a:pt x="391137" y="3381063"/>
                  </a:cubicBezTo>
                  <a:cubicBezTo>
                    <a:pt x="215354" y="3445992"/>
                    <a:pt x="110834" y="3631278"/>
                    <a:pt x="152009" y="3818146"/>
                  </a:cubicBezTo>
                  <a:cubicBezTo>
                    <a:pt x="153592" y="3826064"/>
                    <a:pt x="156760" y="3833982"/>
                    <a:pt x="158343" y="3841901"/>
                  </a:cubicBezTo>
                  <a:cubicBezTo>
                    <a:pt x="155176" y="3886242"/>
                    <a:pt x="158343" y="3930584"/>
                    <a:pt x="171012" y="3974926"/>
                  </a:cubicBezTo>
                  <a:cubicBezTo>
                    <a:pt x="177347" y="4000264"/>
                    <a:pt x="186849" y="4022435"/>
                    <a:pt x="196350" y="4044605"/>
                  </a:cubicBezTo>
                  <a:cubicBezTo>
                    <a:pt x="110834" y="3984428"/>
                    <a:pt x="52240" y="3898911"/>
                    <a:pt x="36404" y="3795975"/>
                  </a:cubicBezTo>
                  <a:close/>
                  <a:moveTo>
                    <a:pt x="655604" y="4261563"/>
                  </a:moveTo>
                  <a:cubicBezTo>
                    <a:pt x="506742" y="4264731"/>
                    <a:pt x="378468" y="4215638"/>
                    <a:pt x="294536" y="4128538"/>
                  </a:cubicBezTo>
                  <a:cubicBezTo>
                    <a:pt x="338877" y="4144375"/>
                    <a:pt x="387970" y="4153876"/>
                    <a:pt x="440230" y="4158627"/>
                  </a:cubicBezTo>
                  <a:cubicBezTo>
                    <a:pt x="755372" y="4185549"/>
                    <a:pt x="1040426" y="4123787"/>
                    <a:pt x="1290640" y="3976509"/>
                  </a:cubicBezTo>
                  <a:cubicBezTo>
                    <a:pt x="1450587" y="3892577"/>
                    <a:pt x="1608950" y="3767470"/>
                    <a:pt x="1754644" y="3585352"/>
                  </a:cubicBezTo>
                  <a:cubicBezTo>
                    <a:pt x="1770480" y="3602772"/>
                    <a:pt x="1792651" y="3628110"/>
                    <a:pt x="1821157" y="3656615"/>
                  </a:cubicBezTo>
                  <a:cubicBezTo>
                    <a:pt x="1531352" y="4047773"/>
                    <a:pt x="1140195" y="4250478"/>
                    <a:pt x="655604" y="4261563"/>
                  </a:cubicBezTo>
                  <a:close/>
                  <a:moveTo>
                    <a:pt x="2812510" y="3978093"/>
                  </a:moveTo>
                  <a:cubicBezTo>
                    <a:pt x="2364342" y="4047773"/>
                    <a:pt x="2028612" y="3805477"/>
                    <a:pt x="1865498" y="3651865"/>
                  </a:cubicBezTo>
                  <a:cubicBezTo>
                    <a:pt x="1889253" y="3618608"/>
                    <a:pt x="1913007" y="3585352"/>
                    <a:pt x="1935178" y="3548929"/>
                  </a:cubicBezTo>
                  <a:cubicBezTo>
                    <a:pt x="2020694" y="3632861"/>
                    <a:pt x="2462527" y="4028769"/>
                    <a:pt x="3046887" y="3897328"/>
                  </a:cubicBezTo>
                  <a:cubicBezTo>
                    <a:pt x="3061140" y="3894160"/>
                    <a:pt x="3073809" y="3890993"/>
                    <a:pt x="3088062" y="3887826"/>
                  </a:cubicBezTo>
                  <a:cubicBezTo>
                    <a:pt x="3130820" y="3876741"/>
                    <a:pt x="3173578" y="3862488"/>
                    <a:pt x="3214752" y="3848235"/>
                  </a:cubicBezTo>
                  <a:cubicBezTo>
                    <a:pt x="3095980" y="3909997"/>
                    <a:pt x="2961371" y="3954339"/>
                    <a:pt x="2812510" y="3978093"/>
                  </a:cubicBezTo>
                  <a:close/>
                  <a:moveTo>
                    <a:pt x="3528311" y="3640779"/>
                  </a:moveTo>
                  <a:cubicBezTo>
                    <a:pt x="3623329" y="3533092"/>
                    <a:pt x="3689842" y="3406402"/>
                    <a:pt x="3723098" y="3270209"/>
                  </a:cubicBezTo>
                  <a:cubicBezTo>
                    <a:pt x="3769023" y="3176775"/>
                    <a:pt x="3797529" y="3075422"/>
                    <a:pt x="3807030" y="2967735"/>
                  </a:cubicBezTo>
                  <a:cubicBezTo>
                    <a:pt x="3841871" y="2969319"/>
                    <a:pt x="3878294" y="2969319"/>
                    <a:pt x="3913134" y="2966152"/>
                  </a:cubicBezTo>
                  <a:cubicBezTo>
                    <a:pt x="3895714" y="3229034"/>
                    <a:pt x="3756354" y="3469747"/>
                    <a:pt x="3528311" y="3640779"/>
                  </a:cubicBezTo>
                  <a:close/>
                  <a:moveTo>
                    <a:pt x="3979646" y="2926561"/>
                  </a:moveTo>
                  <a:cubicBezTo>
                    <a:pt x="3968561" y="2928144"/>
                    <a:pt x="3957475" y="2929728"/>
                    <a:pt x="3947974" y="2929728"/>
                  </a:cubicBezTo>
                  <a:cubicBezTo>
                    <a:pt x="3949557" y="2861632"/>
                    <a:pt x="3943223" y="2790368"/>
                    <a:pt x="3928970" y="2720689"/>
                  </a:cubicBezTo>
                  <a:cubicBezTo>
                    <a:pt x="3963810" y="2717521"/>
                    <a:pt x="4000234" y="2712771"/>
                    <a:pt x="4036657" y="2704852"/>
                  </a:cubicBezTo>
                  <a:cubicBezTo>
                    <a:pt x="4084166" y="2700101"/>
                    <a:pt x="4131675" y="2692183"/>
                    <a:pt x="4177600" y="2679514"/>
                  </a:cubicBezTo>
                  <a:cubicBezTo>
                    <a:pt x="4361302" y="2630421"/>
                    <a:pt x="4516498" y="2527485"/>
                    <a:pt x="4630519" y="2391293"/>
                  </a:cubicBezTo>
                  <a:cubicBezTo>
                    <a:pt x="4527583" y="2665262"/>
                    <a:pt x="4286871" y="2879052"/>
                    <a:pt x="3979646" y="2926561"/>
                  </a:cubicBezTo>
                  <a:close/>
                  <a:moveTo>
                    <a:pt x="4701782" y="1979548"/>
                  </a:moveTo>
                  <a:cubicBezTo>
                    <a:pt x="4712868" y="1886114"/>
                    <a:pt x="4708117" y="1791096"/>
                    <a:pt x="4687530" y="1694494"/>
                  </a:cubicBezTo>
                  <a:cubicBezTo>
                    <a:pt x="4598846" y="1297002"/>
                    <a:pt x="4242529" y="1029368"/>
                    <a:pt x="3851372" y="1035703"/>
                  </a:cubicBezTo>
                  <a:cubicBezTo>
                    <a:pt x="3846621" y="1023034"/>
                    <a:pt x="3843454" y="1011948"/>
                    <a:pt x="3838703" y="999279"/>
                  </a:cubicBezTo>
                  <a:cubicBezTo>
                    <a:pt x="3688258" y="378495"/>
                    <a:pt x="3089646" y="-15829"/>
                    <a:pt x="2492616" y="118779"/>
                  </a:cubicBezTo>
                  <a:cubicBezTo>
                    <a:pt x="1971602" y="235968"/>
                    <a:pt x="1623203" y="714226"/>
                    <a:pt x="1627954" y="1249493"/>
                  </a:cubicBezTo>
                  <a:cubicBezTo>
                    <a:pt x="1605783" y="703140"/>
                    <a:pt x="1952598" y="205879"/>
                    <a:pt x="2467278" y="69687"/>
                  </a:cubicBezTo>
                  <a:cubicBezTo>
                    <a:pt x="2761834" y="-7911"/>
                    <a:pt x="3070642" y="38014"/>
                    <a:pt x="3338276" y="202712"/>
                  </a:cubicBezTo>
                  <a:cubicBezTo>
                    <a:pt x="3604326" y="365826"/>
                    <a:pt x="3797529" y="627126"/>
                    <a:pt x="3878294" y="935934"/>
                  </a:cubicBezTo>
                  <a:cubicBezTo>
                    <a:pt x="3878294" y="939102"/>
                    <a:pt x="3879878" y="942269"/>
                    <a:pt x="3879878" y="945436"/>
                  </a:cubicBezTo>
                  <a:lnTo>
                    <a:pt x="3881461" y="953354"/>
                  </a:lnTo>
                  <a:cubicBezTo>
                    <a:pt x="3883045" y="961272"/>
                    <a:pt x="3890963" y="966023"/>
                    <a:pt x="3898881" y="966023"/>
                  </a:cubicBezTo>
                  <a:cubicBezTo>
                    <a:pt x="4304291" y="942269"/>
                    <a:pt x="4673277" y="1209902"/>
                    <a:pt x="4777797" y="1602644"/>
                  </a:cubicBezTo>
                  <a:cubicBezTo>
                    <a:pt x="4834807" y="1819601"/>
                    <a:pt x="4803135" y="2039726"/>
                    <a:pt x="4704950" y="2223428"/>
                  </a:cubicBezTo>
                  <a:cubicBezTo>
                    <a:pt x="4714452" y="2144246"/>
                    <a:pt x="4714452" y="2061897"/>
                    <a:pt x="4701782" y="1979548"/>
                  </a:cubicBezTo>
                  <a:close/>
                </a:path>
              </a:pathLst>
            </a:custGeom>
            <a:grpFill/>
            <a:ln w="9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รูปแบบอิสระ: รูปร่าง 44">
              <a:extLst>
                <a:ext uri="{FF2B5EF4-FFF2-40B4-BE49-F238E27FC236}">
                  <a16:creationId xmlns:a16="http://schemas.microsoft.com/office/drawing/2014/main" id="{ACEB2F63-DFF4-4DBE-9FD2-F3655CEF2472}"/>
                </a:ext>
              </a:extLst>
            </p:cNvPr>
            <p:cNvSpPr/>
            <p:nvPr/>
          </p:nvSpPr>
          <p:spPr>
            <a:xfrm>
              <a:off x="-3183935" y="4449816"/>
              <a:ext cx="205813" cy="614372"/>
            </a:xfrm>
            <a:custGeom>
              <a:avLst/>
              <a:gdLst>
                <a:gd name="connsiteX0" fmla="*/ 129109 w 205813"/>
                <a:gd name="connsiteY0" fmla="*/ 552880 h 614372"/>
                <a:gd name="connsiteX1" fmla="*/ 197205 w 205813"/>
                <a:gd name="connsiteY1" fmla="*/ 79374 h 614372"/>
                <a:gd name="connsiteX2" fmla="*/ 108522 w 205813"/>
                <a:gd name="connsiteY2" fmla="*/ 23947 h 614372"/>
                <a:gd name="connsiteX3" fmla="*/ 26173 w 205813"/>
                <a:gd name="connsiteY3" fmla="*/ 576635 h 614372"/>
                <a:gd name="connsiteX4" fmla="*/ 129109 w 205813"/>
                <a:gd name="connsiteY4" fmla="*/ 552880 h 614372"/>
                <a:gd name="connsiteX5" fmla="*/ 129109 w 205813"/>
                <a:gd name="connsiteY5" fmla="*/ 552880 h 61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813" h="614372">
                  <a:moveTo>
                    <a:pt x="129109" y="552880"/>
                  </a:moveTo>
                  <a:cubicBezTo>
                    <a:pt x="81600" y="388182"/>
                    <a:pt x="105355" y="223485"/>
                    <a:pt x="197205" y="79374"/>
                  </a:cubicBezTo>
                  <a:cubicBezTo>
                    <a:pt x="233629" y="22363"/>
                    <a:pt x="144946" y="-33064"/>
                    <a:pt x="108522" y="23947"/>
                  </a:cubicBezTo>
                  <a:cubicBezTo>
                    <a:pt x="2419" y="190228"/>
                    <a:pt x="-27670" y="386599"/>
                    <a:pt x="26173" y="576635"/>
                  </a:cubicBezTo>
                  <a:cubicBezTo>
                    <a:pt x="45177" y="639980"/>
                    <a:pt x="148113" y="617809"/>
                    <a:pt x="129109" y="552880"/>
                  </a:cubicBezTo>
                  <a:lnTo>
                    <a:pt x="129109" y="552880"/>
                  </a:lnTo>
                  <a:close/>
                </a:path>
              </a:pathLst>
            </a:custGeom>
            <a:grpFill/>
            <a:ln w="9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รูปแบบอิสระ: รูปร่าง 45">
              <a:extLst>
                <a:ext uri="{FF2B5EF4-FFF2-40B4-BE49-F238E27FC236}">
                  <a16:creationId xmlns:a16="http://schemas.microsoft.com/office/drawing/2014/main" id="{79A75321-D36E-4A75-975F-E4B43E0F8849}"/>
                </a:ext>
              </a:extLst>
            </p:cNvPr>
            <p:cNvSpPr/>
            <p:nvPr/>
          </p:nvSpPr>
          <p:spPr>
            <a:xfrm>
              <a:off x="-2977279" y="4201638"/>
              <a:ext cx="210139" cy="216302"/>
            </a:xfrm>
            <a:custGeom>
              <a:avLst/>
              <a:gdLst>
                <a:gd name="connsiteX0" fmla="*/ 95069 w 210139"/>
                <a:gd name="connsiteY0" fmla="*/ 191360 h 216302"/>
                <a:gd name="connsiteX1" fmla="*/ 183753 w 210139"/>
                <a:gd name="connsiteY1" fmla="*/ 99509 h 216302"/>
                <a:gd name="connsiteX2" fmla="*/ 134660 w 210139"/>
                <a:gd name="connsiteY2" fmla="*/ 7658 h 216302"/>
                <a:gd name="connsiteX3" fmla="*/ 7970 w 210139"/>
                <a:gd name="connsiteY3" fmla="*/ 135932 h 216302"/>
                <a:gd name="connsiteX4" fmla="*/ 95069 w 210139"/>
                <a:gd name="connsiteY4" fmla="*/ 191360 h 216302"/>
                <a:gd name="connsiteX5" fmla="*/ 95069 w 210139"/>
                <a:gd name="connsiteY5" fmla="*/ 191360 h 21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139" h="216302">
                  <a:moveTo>
                    <a:pt x="95069" y="191360"/>
                  </a:moveTo>
                  <a:cubicBezTo>
                    <a:pt x="117240" y="153352"/>
                    <a:pt x="145746" y="121680"/>
                    <a:pt x="183753" y="99509"/>
                  </a:cubicBezTo>
                  <a:cubicBezTo>
                    <a:pt x="242347" y="66253"/>
                    <a:pt x="193254" y="-27182"/>
                    <a:pt x="134660" y="7658"/>
                  </a:cubicBezTo>
                  <a:cubicBezTo>
                    <a:pt x="80817" y="39331"/>
                    <a:pt x="38059" y="82089"/>
                    <a:pt x="7970" y="135932"/>
                  </a:cubicBezTo>
                  <a:cubicBezTo>
                    <a:pt x="-26870" y="194527"/>
                    <a:pt x="61813" y="249954"/>
                    <a:pt x="95069" y="191360"/>
                  </a:cubicBezTo>
                  <a:lnTo>
                    <a:pt x="95069" y="191360"/>
                  </a:lnTo>
                  <a:close/>
                </a:path>
              </a:pathLst>
            </a:custGeom>
            <a:grpFill/>
            <a:ln w="9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รูปแบบอิสระ: รูปร่าง 46">
              <a:extLst>
                <a:ext uri="{FF2B5EF4-FFF2-40B4-BE49-F238E27FC236}">
                  <a16:creationId xmlns:a16="http://schemas.microsoft.com/office/drawing/2014/main" id="{8F341392-1F07-417E-A500-2F02354D107B}"/>
                </a:ext>
              </a:extLst>
            </p:cNvPr>
            <p:cNvSpPr/>
            <p:nvPr/>
          </p:nvSpPr>
          <p:spPr>
            <a:xfrm>
              <a:off x="-2984156" y="3295732"/>
              <a:ext cx="222751" cy="743580"/>
            </a:xfrm>
            <a:custGeom>
              <a:avLst/>
              <a:gdLst>
                <a:gd name="connsiteX0" fmla="*/ 174793 w 222751"/>
                <a:gd name="connsiteY0" fmla="*/ 668101 h 743580"/>
                <a:gd name="connsiteX1" fmla="*/ 212801 w 222751"/>
                <a:gd name="connsiteY1" fmla="*/ 77406 h 743580"/>
                <a:gd name="connsiteX2" fmla="*/ 124117 w 222751"/>
                <a:gd name="connsiteY2" fmla="*/ 21979 h 743580"/>
                <a:gd name="connsiteX3" fmla="*/ 81359 w 222751"/>
                <a:gd name="connsiteY3" fmla="*/ 717194 h 743580"/>
                <a:gd name="connsiteX4" fmla="*/ 174793 w 222751"/>
                <a:gd name="connsiteY4" fmla="*/ 668101 h 743580"/>
                <a:gd name="connsiteX5" fmla="*/ 174793 w 222751"/>
                <a:gd name="connsiteY5" fmla="*/ 668101 h 743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751" h="743580">
                  <a:moveTo>
                    <a:pt x="174793" y="668101"/>
                  </a:moveTo>
                  <a:cubicBezTo>
                    <a:pt x="68690" y="478065"/>
                    <a:pt x="84526" y="253189"/>
                    <a:pt x="212801" y="77406"/>
                  </a:cubicBezTo>
                  <a:cubicBezTo>
                    <a:pt x="252391" y="23563"/>
                    <a:pt x="163708" y="-31865"/>
                    <a:pt x="124117" y="21979"/>
                  </a:cubicBezTo>
                  <a:cubicBezTo>
                    <a:pt x="-24744" y="226267"/>
                    <a:pt x="-40580" y="497069"/>
                    <a:pt x="81359" y="717194"/>
                  </a:cubicBezTo>
                  <a:cubicBezTo>
                    <a:pt x="114615" y="775788"/>
                    <a:pt x="206466" y="726696"/>
                    <a:pt x="174793" y="668101"/>
                  </a:cubicBezTo>
                  <a:lnTo>
                    <a:pt x="174793" y="668101"/>
                  </a:lnTo>
                  <a:close/>
                </a:path>
              </a:pathLst>
            </a:custGeom>
            <a:grpFill/>
            <a:ln w="9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รูปแบบอิสระ: รูปร่าง 47">
              <a:extLst>
                <a:ext uri="{FF2B5EF4-FFF2-40B4-BE49-F238E27FC236}">
                  <a16:creationId xmlns:a16="http://schemas.microsoft.com/office/drawing/2014/main" id="{57810395-D156-491C-B475-FC433B1649B8}"/>
                </a:ext>
              </a:extLst>
            </p:cNvPr>
            <p:cNvSpPr/>
            <p:nvPr/>
          </p:nvSpPr>
          <p:spPr>
            <a:xfrm>
              <a:off x="-3431527" y="5562617"/>
              <a:ext cx="687593" cy="263714"/>
            </a:xfrm>
            <a:custGeom>
              <a:avLst/>
              <a:gdLst>
                <a:gd name="connsiteX0" fmla="*/ 14050 w 687593"/>
                <a:gd name="connsiteY0" fmla="*/ 87785 h 263714"/>
                <a:gd name="connsiteX1" fmla="*/ 660172 w 687593"/>
                <a:gd name="connsiteY1" fmla="*/ 206557 h 263714"/>
                <a:gd name="connsiteX2" fmla="*/ 611080 w 687593"/>
                <a:gd name="connsiteY2" fmla="*/ 114707 h 263714"/>
                <a:gd name="connsiteX3" fmla="*/ 90065 w 687593"/>
                <a:gd name="connsiteY3" fmla="*/ 16521 h 263714"/>
                <a:gd name="connsiteX4" fmla="*/ 14050 w 687593"/>
                <a:gd name="connsiteY4" fmla="*/ 87785 h 263714"/>
                <a:gd name="connsiteX5" fmla="*/ 14050 w 687593"/>
                <a:gd name="connsiteY5" fmla="*/ 87785 h 263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7593" h="263714">
                  <a:moveTo>
                    <a:pt x="14050" y="87785"/>
                  </a:moveTo>
                  <a:cubicBezTo>
                    <a:pt x="185083" y="269902"/>
                    <a:pt x="435296" y="312661"/>
                    <a:pt x="660172" y="206557"/>
                  </a:cubicBezTo>
                  <a:cubicBezTo>
                    <a:pt x="720350" y="178052"/>
                    <a:pt x="671257" y="86201"/>
                    <a:pt x="611080" y="114707"/>
                  </a:cubicBezTo>
                  <a:cubicBezTo>
                    <a:pt x="427378" y="201806"/>
                    <a:pt x="229424" y="163799"/>
                    <a:pt x="90065" y="16521"/>
                  </a:cubicBezTo>
                  <a:cubicBezTo>
                    <a:pt x="45723" y="-32571"/>
                    <a:pt x="-31875" y="38692"/>
                    <a:pt x="14050" y="87785"/>
                  </a:cubicBezTo>
                  <a:lnTo>
                    <a:pt x="14050" y="87785"/>
                  </a:lnTo>
                  <a:close/>
                </a:path>
              </a:pathLst>
            </a:custGeom>
            <a:grpFill/>
            <a:ln w="9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รูปแบบอิสระ: รูปร่าง 48">
              <a:extLst>
                <a:ext uri="{FF2B5EF4-FFF2-40B4-BE49-F238E27FC236}">
                  <a16:creationId xmlns:a16="http://schemas.microsoft.com/office/drawing/2014/main" id="{6868C4F9-03E4-40A2-841D-F871C604E620}"/>
                </a:ext>
              </a:extLst>
            </p:cNvPr>
            <p:cNvSpPr/>
            <p:nvPr/>
          </p:nvSpPr>
          <p:spPr>
            <a:xfrm>
              <a:off x="-3487157" y="5282352"/>
              <a:ext cx="152127" cy="222435"/>
            </a:xfrm>
            <a:custGeom>
              <a:avLst/>
              <a:gdLst>
                <a:gd name="connsiteX0" fmla="*/ 104520 w 152127"/>
                <a:gd name="connsiteY0" fmla="*/ 173263 h 222435"/>
                <a:gd name="connsiteX1" fmla="*/ 136192 w 152127"/>
                <a:gd name="connsiteY1" fmla="*/ 90914 h 222435"/>
                <a:gd name="connsiteX2" fmla="*/ 139360 w 152127"/>
                <a:gd name="connsiteY2" fmla="*/ 16484 h 222435"/>
                <a:gd name="connsiteX3" fmla="*/ 64929 w 152127"/>
                <a:gd name="connsiteY3" fmla="*/ 13316 h 222435"/>
                <a:gd name="connsiteX4" fmla="*/ 0 w 152127"/>
                <a:gd name="connsiteY4" fmla="*/ 166929 h 222435"/>
                <a:gd name="connsiteX5" fmla="*/ 49093 w 152127"/>
                <a:gd name="connsiteY5" fmla="*/ 222356 h 222435"/>
                <a:gd name="connsiteX6" fmla="*/ 104520 w 152127"/>
                <a:gd name="connsiteY6" fmla="*/ 173263 h 222435"/>
                <a:gd name="connsiteX7" fmla="*/ 104520 w 152127"/>
                <a:gd name="connsiteY7" fmla="*/ 173263 h 222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127" h="222435">
                  <a:moveTo>
                    <a:pt x="104520" y="173263"/>
                  </a:moveTo>
                  <a:cubicBezTo>
                    <a:pt x="104520" y="141591"/>
                    <a:pt x="114021" y="113085"/>
                    <a:pt x="136192" y="90914"/>
                  </a:cubicBezTo>
                  <a:cubicBezTo>
                    <a:pt x="155196" y="70327"/>
                    <a:pt x="158363" y="38654"/>
                    <a:pt x="139360" y="16484"/>
                  </a:cubicBezTo>
                  <a:cubicBezTo>
                    <a:pt x="120356" y="-4104"/>
                    <a:pt x="85516" y="-5687"/>
                    <a:pt x="64929" y="13316"/>
                  </a:cubicBezTo>
                  <a:cubicBezTo>
                    <a:pt x="23754" y="54491"/>
                    <a:pt x="0" y="109918"/>
                    <a:pt x="0" y="166929"/>
                  </a:cubicBezTo>
                  <a:cubicBezTo>
                    <a:pt x="0" y="195434"/>
                    <a:pt x="20587" y="220772"/>
                    <a:pt x="49093" y="222356"/>
                  </a:cubicBezTo>
                  <a:cubicBezTo>
                    <a:pt x="77598" y="223940"/>
                    <a:pt x="106103" y="201768"/>
                    <a:pt x="104520" y="173263"/>
                  </a:cubicBezTo>
                  <a:lnTo>
                    <a:pt x="104520" y="173263"/>
                  </a:lnTo>
                  <a:close/>
                </a:path>
              </a:pathLst>
            </a:custGeom>
            <a:grpFill/>
            <a:ln w="911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0" name="รูปแบบอิสระ: รูปร่าง 49">
            <a:extLst>
              <a:ext uri="{FF2B5EF4-FFF2-40B4-BE49-F238E27FC236}">
                <a16:creationId xmlns:a16="http://schemas.microsoft.com/office/drawing/2014/main" id="{872BC5E0-388C-45A9-AA59-0A58EAB9D521}"/>
              </a:ext>
            </a:extLst>
          </p:cNvPr>
          <p:cNvSpPr/>
          <p:nvPr/>
        </p:nvSpPr>
        <p:spPr>
          <a:xfrm>
            <a:off x="-6431" y="4073116"/>
            <a:ext cx="3750732" cy="1682544"/>
          </a:xfrm>
          <a:custGeom>
            <a:avLst/>
            <a:gdLst>
              <a:gd name="connsiteX0" fmla="*/ 3491938 w 3750732"/>
              <a:gd name="connsiteY0" fmla="*/ 316774 h 1682544"/>
              <a:gd name="connsiteX1" fmla="*/ 2861652 w 3750732"/>
              <a:gd name="connsiteY1" fmla="*/ 48 h 1682544"/>
              <a:gd name="connsiteX2" fmla="*/ 2153769 w 3750732"/>
              <a:gd name="connsiteY2" fmla="*/ 408625 h 1682544"/>
              <a:gd name="connsiteX3" fmla="*/ 1631170 w 3750732"/>
              <a:gd name="connsiteY3" fmla="*/ 156827 h 1682544"/>
              <a:gd name="connsiteX4" fmla="*/ 1140245 w 3750732"/>
              <a:gd name="connsiteY4" fmla="*/ 359532 h 1682544"/>
              <a:gd name="connsiteX5" fmla="*/ 603393 w 3750732"/>
              <a:gd name="connsiteY5" fmla="*/ 60226 h 1682544"/>
              <a:gd name="connsiteX6" fmla="*/ 180564 w 3750732"/>
              <a:gd name="connsiteY6" fmla="*/ 205920 h 1682544"/>
              <a:gd name="connsiteX7" fmla="*/ 30 w 3750732"/>
              <a:gd name="connsiteY7" fmla="*/ 571739 h 1682544"/>
              <a:gd name="connsiteX8" fmla="*/ 174229 w 3750732"/>
              <a:gd name="connsiteY8" fmla="*/ 942309 h 1682544"/>
              <a:gd name="connsiteX9" fmla="*/ 327841 w 3750732"/>
              <a:gd name="connsiteY9" fmla="*/ 1038911 h 1682544"/>
              <a:gd name="connsiteX10" fmla="*/ 810849 w 3750732"/>
              <a:gd name="connsiteY10" fmla="*/ 1247951 h 1682544"/>
              <a:gd name="connsiteX11" fmla="*/ 1016721 w 3750732"/>
              <a:gd name="connsiteY11" fmla="*/ 1203609 h 1682544"/>
              <a:gd name="connsiteX12" fmla="*/ 1436384 w 3750732"/>
              <a:gd name="connsiteY12" fmla="*/ 1547257 h 1682544"/>
              <a:gd name="connsiteX13" fmla="*/ 1825957 w 3750732"/>
              <a:gd name="connsiteY13" fmla="*/ 1661278 h 1682544"/>
              <a:gd name="connsiteX14" fmla="*/ 2293128 w 3750732"/>
              <a:gd name="connsiteY14" fmla="*/ 1428485 h 1682544"/>
              <a:gd name="connsiteX15" fmla="*/ 2798307 w 3750732"/>
              <a:gd name="connsiteY15" fmla="*/ 1658111 h 1682544"/>
              <a:gd name="connsiteX16" fmla="*/ 3018431 w 3750732"/>
              <a:gd name="connsiteY16" fmla="*/ 1681866 h 1682544"/>
              <a:gd name="connsiteX17" fmla="*/ 3750069 w 3750732"/>
              <a:gd name="connsiteY17" fmla="*/ 871046 h 1682544"/>
              <a:gd name="connsiteX18" fmla="*/ 3491938 w 3750732"/>
              <a:gd name="connsiteY18" fmla="*/ 316774 h 1682544"/>
              <a:gd name="connsiteX19" fmla="*/ 2861652 w 3750732"/>
              <a:gd name="connsiteY19" fmla="*/ 50724 h 1682544"/>
              <a:gd name="connsiteX20" fmla="*/ 3270229 w 3750732"/>
              <a:gd name="connsiteY20" fmla="*/ 177415 h 1682544"/>
              <a:gd name="connsiteX21" fmla="*/ 2958254 w 3750732"/>
              <a:gd name="connsiteY21" fmla="*/ 121987 h 1682544"/>
              <a:gd name="connsiteX22" fmla="*/ 2297879 w 3750732"/>
              <a:gd name="connsiteY22" fmla="*/ 573323 h 1682544"/>
              <a:gd name="connsiteX23" fmla="*/ 2183858 w 3750732"/>
              <a:gd name="connsiteY23" fmla="*/ 464052 h 1682544"/>
              <a:gd name="connsiteX24" fmla="*/ 2861652 w 3750732"/>
              <a:gd name="connsiteY24" fmla="*/ 50724 h 1682544"/>
              <a:gd name="connsiteX25" fmla="*/ 2080922 w 3750732"/>
              <a:gd name="connsiteY25" fmla="*/ 402290 h 1682544"/>
              <a:gd name="connsiteX26" fmla="*/ 1773697 w 3750732"/>
              <a:gd name="connsiteY26" fmla="*/ 337362 h 1682544"/>
              <a:gd name="connsiteX27" fmla="*/ 1303359 w 3750732"/>
              <a:gd name="connsiteY27" fmla="*/ 574907 h 1682544"/>
              <a:gd name="connsiteX28" fmla="*/ 1163999 w 3750732"/>
              <a:gd name="connsiteY28" fmla="*/ 411792 h 1682544"/>
              <a:gd name="connsiteX29" fmla="*/ 1632754 w 3750732"/>
              <a:gd name="connsiteY29" fmla="*/ 210671 h 1682544"/>
              <a:gd name="connsiteX30" fmla="*/ 2080922 w 3750732"/>
              <a:gd name="connsiteY30" fmla="*/ 402290 h 1682544"/>
              <a:gd name="connsiteX31" fmla="*/ 209069 w 3750732"/>
              <a:gd name="connsiteY31" fmla="*/ 904302 h 1682544"/>
              <a:gd name="connsiteX32" fmla="*/ 52290 w 3750732"/>
              <a:gd name="connsiteY32" fmla="*/ 573323 h 1682544"/>
              <a:gd name="connsiteX33" fmla="*/ 213820 w 3750732"/>
              <a:gd name="connsiteY33" fmla="*/ 245511 h 1682544"/>
              <a:gd name="connsiteX34" fmla="*/ 604977 w 3750732"/>
              <a:gd name="connsiteY34" fmla="*/ 110902 h 1682544"/>
              <a:gd name="connsiteX35" fmla="*/ 1083234 w 3750732"/>
              <a:gd name="connsiteY35" fmla="*/ 359532 h 1682544"/>
              <a:gd name="connsiteX36" fmla="*/ 772842 w 3750732"/>
              <a:gd name="connsiteY36" fmla="*/ 291436 h 1682544"/>
              <a:gd name="connsiteX37" fmla="*/ 235991 w 3750732"/>
              <a:gd name="connsiteY37" fmla="*/ 791864 h 1682544"/>
              <a:gd name="connsiteX38" fmla="*/ 275582 w 3750732"/>
              <a:gd name="connsiteY38" fmla="*/ 953395 h 1682544"/>
              <a:gd name="connsiteX39" fmla="*/ 209069 w 3750732"/>
              <a:gd name="connsiteY39" fmla="*/ 904302 h 1682544"/>
              <a:gd name="connsiteX40" fmla="*/ 1064230 w 3750732"/>
              <a:gd name="connsiteY40" fmla="*/ 1186189 h 1682544"/>
              <a:gd name="connsiteX41" fmla="*/ 1163999 w 3750732"/>
              <a:gd name="connsiteY41" fmla="*/ 1124427 h 1682544"/>
              <a:gd name="connsiteX42" fmla="*/ 1320779 w 3750732"/>
              <a:gd name="connsiteY42" fmla="*/ 1444321 h 1682544"/>
              <a:gd name="connsiteX43" fmla="*/ 1064230 w 3750732"/>
              <a:gd name="connsiteY43" fmla="*/ 1186189 h 1682544"/>
              <a:gd name="connsiteX44" fmla="*/ 2324801 w 3750732"/>
              <a:gd name="connsiteY44" fmla="*/ 1388894 h 1682544"/>
              <a:gd name="connsiteX45" fmla="*/ 2356474 w 3750732"/>
              <a:gd name="connsiteY45" fmla="*/ 1339801 h 1682544"/>
              <a:gd name="connsiteX46" fmla="*/ 2565513 w 3750732"/>
              <a:gd name="connsiteY46" fmla="*/ 1550424 h 1682544"/>
              <a:gd name="connsiteX47" fmla="*/ 2324801 w 3750732"/>
              <a:gd name="connsiteY47" fmla="*/ 1388894 h 1682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750732" h="1682544">
                <a:moveTo>
                  <a:pt x="3491938" y="316774"/>
                </a:moveTo>
                <a:cubicBezTo>
                  <a:pt x="3344660" y="126738"/>
                  <a:pt x="3118200" y="3215"/>
                  <a:pt x="2861652" y="48"/>
                </a:cubicBezTo>
                <a:cubicBezTo>
                  <a:pt x="2568680" y="-3119"/>
                  <a:pt x="2301047" y="152076"/>
                  <a:pt x="2153769" y="408625"/>
                </a:cubicBezTo>
                <a:cubicBezTo>
                  <a:pt x="2022327" y="250262"/>
                  <a:pt x="1833875" y="159995"/>
                  <a:pt x="1631170" y="156827"/>
                </a:cubicBezTo>
                <a:cubicBezTo>
                  <a:pt x="1449053" y="155244"/>
                  <a:pt x="1271686" y="228091"/>
                  <a:pt x="1140245" y="359532"/>
                </a:cubicBezTo>
                <a:cubicBezTo>
                  <a:pt x="1042059" y="178998"/>
                  <a:pt x="836187" y="61809"/>
                  <a:pt x="603393" y="60226"/>
                </a:cubicBezTo>
                <a:cubicBezTo>
                  <a:pt x="445030" y="58642"/>
                  <a:pt x="294585" y="110902"/>
                  <a:pt x="180564" y="205920"/>
                </a:cubicBezTo>
                <a:cubicBezTo>
                  <a:pt x="66542" y="302522"/>
                  <a:pt x="1613" y="432380"/>
                  <a:pt x="30" y="571739"/>
                </a:cubicBezTo>
                <a:cubicBezTo>
                  <a:pt x="-1554" y="711099"/>
                  <a:pt x="60208" y="842540"/>
                  <a:pt x="174229" y="942309"/>
                </a:cubicBezTo>
                <a:cubicBezTo>
                  <a:pt x="220155" y="981900"/>
                  <a:pt x="270831" y="1015156"/>
                  <a:pt x="327841" y="1038911"/>
                </a:cubicBezTo>
                <a:cubicBezTo>
                  <a:pt x="430777" y="1171936"/>
                  <a:pt x="609728" y="1255869"/>
                  <a:pt x="810849" y="1247951"/>
                </a:cubicBezTo>
                <a:cubicBezTo>
                  <a:pt x="883696" y="1244783"/>
                  <a:pt x="953376" y="1228947"/>
                  <a:pt x="1016721" y="1203609"/>
                </a:cubicBezTo>
                <a:cubicBezTo>
                  <a:pt x="1105405" y="1369890"/>
                  <a:pt x="1257433" y="1494997"/>
                  <a:pt x="1436384" y="1547257"/>
                </a:cubicBezTo>
                <a:cubicBezTo>
                  <a:pt x="1547238" y="1623271"/>
                  <a:pt x="1681846" y="1666030"/>
                  <a:pt x="1825957" y="1661278"/>
                </a:cubicBezTo>
                <a:cubicBezTo>
                  <a:pt x="2014409" y="1653360"/>
                  <a:pt x="2180690" y="1564677"/>
                  <a:pt x="2293128" y="1428485"/>
                </a:cubicBezTo>
                <a:cubicBezTo>
                  <a:pt x="2429321" y="1563093"/>
                  <a:pt x="2606687" y="1643859"/>
                  <a:pt x="2798307" y="1658111"/>
                </a:cubicBezTo>
                <a:cubicBezTo>
                  <a:pt x="2867986" y="1677115"/>
                  <a:pt x="2942417" y="1685033"/>
                  <a:pt x="3018431" y="1681866"/>
                </a:cubicBezTo>
                <a:cubicBezTo>
                  <a:pt x="3439677" y="1664446"/>
                  <a:pt x="3767489" y="1301794"/>
                  <a:pt x="3750069" y="871046"/>
                </a:cubicBezTo>
                <a:cubicBezTo>
                  <a:pt x="3743735" y="649337"/>
                  <a:pt x="3643966" y="452967"/>
                  <a:pt x="3491938" y="316774"/>
                </a:cubicBezTo>
                <a:close/>
                <a:moveTo>
                  <a:pt x="2861652" y="50724"/>
                </a:moveTo>
                <a:cubicBezTo>
                  <a:pt x="3012097" y="52308"/>
                  <a:pt x="3151457" y="98233"/>
                  <a:pt x="3270229" y="177415"/>
                </a:cubicBezTo>
                <a:cubicBezTo>
                  <a:pt x="3173628" y="137824"/>
                  <a:pt x="3067524" y="117236"/>
                  <a:pt x="2958254" y="121987"/>
                </a:cubicBezTo>
                <a:cubicBezTo>
                  <a:pt x="2662114" y="134656"/>
                  <a:pt x="2413484" y="316774"/>
                  <a:pt x="2297879" y="573323"/>
                </a:cubicBezTo>
                <a:cubicBezTo>
                  <a:pt x="2264623" y="532148"/>
                  <a:pt x="2226616" y="495725"/>
                  <a:pt x="2183858" y="464052"/>
                </a:cubicBezTo>
                <a:cubicBezTo>
                  <a:pt x="2316883" y="205920"/>
                  <a:pt x="2576598" y="47557"/>
                  <a:pt x="2861652" y="50724"/>
                </a:cubicBezTo>
                <a:close/>
                <a:moveTo>
                  <a:pt x="2080922" y="402290"/>
                </a:moveTo>
                <a:cubicBezTo>
                  <a:pt x="1987488" y="356365"/>
                  <a:pt x="1882968" y="332610"/>
                  <a:pt x="1773697" y="337362"/>
                </a:cubicBezTo>
                <a:cubicBezTo>
                  <a:pt x="1583662" y="345280"/>
                  <a:pt x="1415797" y="437130"/>
                  <a:pt x="1303359" y="574907"/>
                </a:cubicBezTo>
                <a:cubicBezTo>
                  <a:pt x="1271686" y="511561"/>
                  <a:pt x="1224177" y="456134"/>
                  <a:pt x="1163999" y="411792"/>
                </a:cubicBezTo>
                <a:cubicBezTo>
                  <a:pt x="1287522" y="281935"/>
                  <a:pt x="1456971" y="207504"/>
                  <a:pt x="1632754" y="210671"/>
                </a:cubicBezTo>
                <a:cubicBezTo>
                  <a:pt x="1802203" y="210671"/>
                  <a:pt x="1962149" y="280351"/>
                  <a:pt x="2080922" y="402290"/>
                </a:cubicBezTo>
                <a:close/>
                <a:moveTo>
                  <a:pt x="209069" y="904302"/>
                </a:moveTo>
                <a:cubicBezTo>
                  <a:pt x="107717" y="815619"/>
                  <a:pt x="52290" y="696846"/>
                  <a:pt x="52290" y="573323"/>
                </a:cubicBezTo>
                <a:cubicBezTo>
                  <a:pt x="53873" y="449799"/>
                  <a:pt x="110884" y="332610"/>
                  <a:pt x="213820" y="245511"/>
                </a:cubicBezTo>
                <a:cubicBezTo>
                  <a:pt x="318340" y="156827"/>
                  <a:pt x="457699" y="109318"/>
                  <a:pt x="604977" y="110902"/>
                </a:cubicBezTo>
                <a:cubicBezTo>
                  <a:pt x="807682" y="112486"/>
                  <a:pt x="989800" y="209087"/>
                  <a:pt x="1083234" y="359532"/>
                </a:cubicBezTo>
                <a:cubicBezTo>
                  <a:pt x="992967" y="312023"/>
                  <a:pt x="886864" y="286685"/>
                  <a:pt x="772842" y="291436"/>
                </a:cubicBezTo>
                <a:cubicBezTo>
                  <a:pt x="465618" y="304105"/>
                  <a:pt x="226489" y="527398"/>
                  <a:pt x="235991" y="791864"/>
                </a:cubicBezTo>
                <a:cubicBezTo>
                  <a:pt x="237574" y="848875"/>
                  <a:pt x="253411" y="902718"/>
                  <a:pt x="275582" y="953395"/>
                </a:cubicBezTo>
                <a:cubicBezTo>
                  <a:pt x="253411" y="939142"/>
                  <a:pt x="231240" y="923306"/>
                  <a:pt x="209069" y="904302"/>
                </a:cubicBezTo>
                <a:close/>
                <a:moveTo>
                  <a:pt x="1064230" y="1186189"/>
                </a:moveTo>
                <a:cubicBezTo>
                  <a:pt x="1099070" y="1168769"/>
                  <a:pt x="1132327" y="1148181"/>
                  <a:pt x="1163999" y="1124427"/>
                </a:cubicBezTo>
                <a:cubicBezTo>
                  <a:pt x="1187754" y="1246367"/>
                  <a:pt x="1243181" y="1357221"/>
                  <a:pt x="1320779" y="1444321"/>
                </a:cubicBezTo>
                <a:cubicBezTo>
                  <a:pt x="1213091" y="1384143"/>
                  <a:pt x="1124408" y="1295460"/>
                  <a:pt x="1064230" y="1186189"/>
                </a:cubicBezTo>
                <a:close/>
                <a:moveTo>
                  <a:pt x="2324801" y="1388894"/>
                </a:moveTo>
                <a:cubicBezTo>
                  <a:pt x="2335887" y="1373058"/>
                  <a:pt x="2346972" y="1357221"/>
                  <a:pt x="2356474" y="1339801"/>
                </a:cubicBezTo>
                <a:cubicBezTo>
                  <a:pt x="2411901" y="1423733"/>
                  <a:pt x="2483164" y="1494997"/>
                  <a:pt x="2565513" y="1550424"/>
                </a:cubicBezTo>
                <a:cubicBezTo>
                  <a:pt x="2476830" y="1514001"/>
                  <a:pt x="2394481" y="1458574"/>
                  <a:pt x="2324801" y="1388894"/>
                </a:cubicBezTo>
                <a:close/>
              </a:path>
            </a:pathLst>
          </a:custGeom>
          <a:solidFill>
            <a:srgbClr val="FFFFFF">
              <a:alpha val="29000"/>
            </a:srgbClr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รูปแบบอิสระ: รูปร่าง 50">
            <a:extLst>
              <a:ext uri="{FF2B5EF4-FFF2-40B4-BE49-F238E27FC236}">
                <a16:creationId xmlns:a16="http://schemas.microsoft.com/office/drawing/2014/main" id="{0DE3E1E8-7BEA-4E23-A325-EEC13AED22D3}"/>
              </a:ext>
            </a:extLst>
          </p:cNvPr>
          <p:cNvSpPr/>
          <p:nvPr/>
        </p:nvSpPr>
        <p:spPr>
          <a:xfrm>
            <a:off x="5884998" y="3057739"/>
            <a:ext cx="5315739" cy="3732888"/>
          </a:xfrm>
          <a:custGeom>
            <a:avLst/>
            <a:gdLst>
              <a:gd name="connsiteX0" fmla="*/ 5281188 w 5315739"/>
              <a:gd name="connsiteY0" fmla="*/ 2583161 h 3732888"/>
              <a:gd name="connsiteX1" fmla="*/ 4848857 w 5315739"/>
              <a:gd name="connsiteY1" fmla="*/ 1555383 h 3732888"/>
              <a:gd name="connsiteX2" fmla="*/ 4850440 w 5315739"/>
              <a:gd name="connsiteY2" fmla="*/ 1550632 h 3732888"/>
              <a:gd name="connsiteX3" fmla="*/ 4760173 w 5315739"/>
              <a:gd name="connsiteY3" fmla="*/ 619456 h 3732888"/>
              <a:gd name="connsiteX4" fmla="*/ 4061792 w 5315739"/>
              <a:gd name="connsiteY4" fmla="*/ 43014 h 3732888"/>
              <a:gd name="connsiteX5" fmla="*/ 2666613 w 5315739"/>
              <a:gd name="connsiteY5" fmla="*/ 703389 h 3732888"/>
              <a:gd name="connsiteX6" fmla="*/ 2655527 w 5315739"/>
              <a:gd name="connsiteY6" fmla="*/ 687552 h 3732888"/>
              <a:gd name="connsiteX7" fmla="*/ 2319797 w 5315739"/>
              <a:gd name="connsiteY7" fmla="*/ 432587 h 3732888"/>
              <a:gd name="connsiteX8" fmla="*/ 2226363 w 5315739"/>
              <a:gd name="connsiteY8" fmla="*/ 408833 h 3732888"/>
              <a:gd name="connsiteX9" fmla="*/ 1396540 w 5315739"/>
              <a:gd name="connsiteY9" fmla="*/ 940934 h 3732888"/>
              <a:gd name="connsiteX10" fmla="*/ 1368035 w 5315739"/>
              <a:gd name="connsiteY10" fmla="*/ 1199066 h 3732888"/>
              <a:gd name="connsiteX11" fmla="*/ 1368035 w 5315739"/>
              <a:gd name="connsiteY11" fmla="*/ 1205401 h 3732888"/>
              <a:gd name="connsiteX12" fmla="*/ 650649 w 5315739"/>
              <a:gd name="connsiteY12" fmla="*/ 1639316 h 3732888"/>
              <a:gd name="connsiteX13" fmla="*/ 606308 w 5315739"/>
              <a:gd name="connsiteY13" fmla="*/ 1832519 h 3732888"/>
              <a:gd name="connsiteX14" fmla="*/ 536628 w 5315739"/>
              <a:gd name="connsiteY14" fmla="*/ 1796095 h 3732888"/>
              <a:gd name="connsiteX15" fmla="*/ 28282 w 5315739"/>
              <a:gd name="connsiteY15" fmla="*/ 2013053 h 3732888"/>
              <a:gd name="connsiteX16" fmla="*/ 67873 w 5315739"/>
              <a:gd name="connsiteY16" fmla="*/ 2385207 h 3732888"/>
              <a:gd name="connsiteX17" fmla="*/ 335507 w 5315739"/>
              <a:gd name="connsiteY17" fmla="*/ 2770030 h 3732888"/>
              <a:gd name="connsiteX18" fmla="*/ 1672092 w 5315739"/>
              <a:gd name="connsiteY18" fmla="*/ 2852379 h 3732888"/>
              <a:gd name="connsiteX19" fmla="*/ 2335634 w 5315739"/>
              <a:gd name="connsiteY19" fmla="*/ 3636277 h 3732888"/>
              <a:gd name="connsiteX20" fmla="*/ 2424317 w 5315739"/>
              <a:gd name="connsiteY20" fmla="*/ 3667950 h 3732888"/>
              <a:gd name="connsiteX21" fmla="*/ 2965919 w 5315739"/>
              <a:gd name="connsiteY21" fmla="*/ 3723377 h 3732888"/>
              <a:gd name="connsiteX22" fmla="*/ 3841667 w 5315739"/>
              <a:gd name="connsiteY22" fmla="*/ 3316383 h 3732888"/>
              <a:gd name="connsiteX23" fmla="*/ 3876507 w 5315739"/>
              <a:gd name="connsiteY23" fmla="*/ 3332219 h 3732888"/>
              <a:gd name="connsiteX24" fmla="*/ 3930351 w 5315739"/>
              <a:gd name="connsiteY24" fmla="*/ 3351223 h 3732888"/>
              <a:gd name="connsiteX25" fmla="*/ 4809266 w 5315739"/>
              <a:gd name="connsiteY25" fmla="*/ 3140600 h 3732888"/>
              <a:gd name="connsiteX26" fmla="*/ 5281188 w 5315739"/>
              <a:gd name="connsiteY26" fmla="*/ 2583161 h 3732888"/>
              <a:gd name="connsiteX27" fmla="*/ 4787095 w 5315739"/>
              <a:gd name="connsiteY27" fmla="*/ 3113678 h 3732888"/>
              <a:gd name="connsiteX28" fmla="*/ 4329426 w 5315739"/>
              <a:gd name="connsiteY28" fmla="*/ 3188109 h 3732888"/>
              <a:gd name="connsiteX29" fmla="*/ 4912202 w 5315739"/>
              <a:gd name="connsiteY29" fmla="*/ 2950564 h 3732888"/>
              <a:gd name="connsiteX30" fmla="*/ 4787095 w 5315739"/>
              <a:gd name="connsiteY30" fmla="*/ 3113678 h 3732888"/>
              <a:gd name="connsiteX31" fmla="*/ 112214 w 5315739"/>
              <a:gd name="connsiteY31" fmla="*/ 2255349 h 3732888"/>
              <a:gd name="connsiteX32" fmla="*/ 126468 w 5315739"/>
              <a:gd name="connsiteY32" fmla="*/ 2215758 h 3732888"/>
              <a:gd name="connsiteX33" fmla="*/ 354511 w 5315739"/>
              <a:gd name="connsiteY33" fmla="*/ 2594246 h 3732888"/>
              <a:gd name="connsiteX34" fmla="*/ 235738 w 5315739"/>
              <a:gd name="connsiteY34" fmla="*/ 2516648 h 3732888"/>
              <a:gd name="connsiteX35" fmla="*/ 97962 w 5315739"/>
              <a:gd name="connsiteY35" fmla="*/ 2375705 h 3732888"/>
              <a:gd name="connsiteX36" fmla="*/ 112214 w 5315739"/>
              <a:gd name="connsiteY36" fmla="*/ 2255349 h 3732888"/>
              <a:gd name="connsiteX37" fmla="*/ 713994 w 5315739"/>
              <a:gd name="connsiteY37" fmla="*/ 1805597 h 3732888"/>
              <a:gd name="connsiteX38" fmla="*/ 718746 w 5315739"/>
              <a:gd name="connsiteY38" fmla="*/ 1791345 h 3732888"/>
              <a:gd name="connsiteX39" fmla="*/ 710828 w 5315739"/>
              <a:gd name="connsiteY39" fmla="*/ 1910117 h 3732888"/>
              <a:gd name="connsiteX40" fmla="*/ 694992 w 5315739"/>
              <a:gd name="connsiteY40" fmla="*/ 1899032 h 3732888"/>
              <a:gd name="connsiteX41" fmla="*/ 713994 w 5315739"/>
              <a:gd name="connsiteY41" fmla="*/ 1805597 h 3732888"/>
              <a:gd name="connsiteX42" fmla="*/ 1451967 w 5315739"/>
              <a:gd name="connsiteY42" fmla="*/ 902927 h 3732888"/>
              <a:gd name="connsiteX43" fmla="*/ 1488391 w 5315739"/>
              <a:gd name="connsiteY43" fmla="*/ 826912 h 3732888"/>
              <a:gd name="connsiteX44" fmla="*/ 1464636 w 5315739"/>
              <a:gd name="connsiteY44" fmla="*/ 890257 h 3732888"/>
              <a:gd name="connsiteX45" fmla="*/ 1434547 w 5315739"/>
              <a:gd name="connsiteY45" fmla="*/ 1219653 h 3732888"/>
              <a:gd name="connsiteX46" fmla="*/ 1402874 w 5315739"/>
              <a:gd name="connsiteY46" fmla="*/ 1221237 h 3732888"/>
              <a:gd name="connsiteX47" fmla="*/ 1401291 w 5315739"/>
              <a:gd name="connsiteY47" fmla="*/ 1206984 h 3732888"/>
              <a:gd name="connsiteX48" fmla="*/ 1451967 w 5315739"/>
              <a:gd name="connsiteY48" fmla="*/ 902927 h 3732888"/>
              <a:gd name="connsiteX49" fmla="*/ 1795616 w 5315739"/>
              <a:gd name="connsiteY49" fmla="*/ 2662343 h 3732888"/>
              <a:gd name="connsiteX50" fmla="*/ 1817786 w 5315739"/>
              <a:gd name="connsiteY50" fmla="*/ 2749443 h 3732888"/>
              <a:gd name="connsiteX51" fmla="*/ 1694263 w 5315739"/>
              <a:gd name="connsiteY51" fmla="*/ 2808037 h 3732888"/>
              <a:gd name="connsiteX52" fmla="*/ 1673676 w 5315739"/>
              <a:gd name="connsiteY52" fmla="*/ 2714603 h 3732888"/>
              <a:gd name="connsiteX53" fmla="*/ 1795616 w 5315739"/>
              <a:gd name="connsiteY53" fmla="*/ 2662343 h 3732888"/>
              <a:gd name="connsiteX54" fmla="*/ 2544673 w 5315739"/>
              <a:gd name="connsiteY54" fmla="*/ 3550761 h 3732888"/>
              <a:gd name="connsiteX55" fmla="*/ 3357076 w 5315739"/>
              <a:gd name="connsiteY55" fmla="*/ 3538092 h 3732888"/>
              <a:gd name="connsiteX56" fmla="*/ 2962751 w 5315739"/>
              <a:gd name="connsiteY56" fmla="*/ 3691704 h 3732888"/>
              <a:gd name="connsiteX57" fmla="*/ 2639691 w 5315739"/>
              <a:gd name="connsiteY57" fmla="*/ 3639445 h 3732888"/>
              <a:gd name="connsiteX58" fmla="*/ 2009406 w 5315739"/>
              <a:gd name="connsiteY58" fmla="*/ 3150102 h 3732888"/>
              <a:gd name="connsiteX59" fmla="*/ 2544673 w 5315739"/>
              <a:gd name="connsiteY59" fmla="*/ 3550761 h 3732888"/>
              <a:gd name="connsiteX60" fmla="*/ 3830582 w 5315739"/>
              <a:gd name="connsiteY60" fmla="*/ 3029745 h 3732888"/>
              <a:gd name="connsiteX61" fmla="*/ 3919265 w 5315739"/>
              <a:gd name="connsiteY61" fmla="*/ 3085173 h 3732888"/>
              <a:gd name="connsiteX62" fmla="*/ 3827415 w 5315739"/>
              <a:gd name="connsiteY62" fmla="*/ 3276792 h 3732888"/>
              <a:gd name="connsiteX63" fmla="*/ 3735564 w 5315739"/>
              <a:gd name="connsiteY63" fmla="*/ 3222948 h 3732888"/>
              <a:gd name="connsiteX64" fmla="*/ 3830582 w 5315739"/>
              <a:gd name="connsiteY64" fmla="*/ 3029745 h 3732888"/>
              <a:gd name="connsiteX65" fmla="*/ 680739 w 5315739"/>
              <a:gd name="connsiteY65" fmla="*/ 1653568 h 3732888"/>
              <a:gd name="connsiteX66" fmla="*/ 1250846 w 5315739"/>
              <a:gd name="connsiteY66" fmla="*/ 1244991 h 3732888"/>
              <a:gd name="connsiteX67" fmla="*/ 793176 w 5315739"/>
              <a:gd name="connsiteY67" fmla="*/ 1577554 h 3732888"/>
              <a:gd name="connsiteX68" fmla="*/ 683906 w 5315739"/>
              <a:gd name="connsiteY68" fmla="*/ 1796095 h 3732888"/>
              <a:gd name="connsiteX69" fmla="*/ 664902 w 5315739"/>
              <a:gd name="connsiteY69" fmla="*/ 1883195 h 3732888"/>
              <a:gd name="connsiteX70" fmla="*/ 634813 w 5315739"/>
              <a:gd name="connsiteY70" fmla="*/ 1870526 h 3732888"/>
              <a:gd name="connsiteX71" fmla="*/ 636397 w 5315739"/>
              <a:gd name="connsiteY71" fmla="*/ 1865775 h 3732888"/>
              <a:gd name="connsiteX72" fmla="*/ 680739 w 5315739"/>
              <a:gd name="connsiteY72" fmla="*/ 1653568 h 3732888"/>
              <a:gd name="connsiteX73" fmla="*/ 56787 w 5315739"/>
              <a:gd name="connsiteY73" fmla="*/ 2027306 h 3732888"/>
              <a:gd name="connsiteX74" fmla="*/ 523959 w 5315739"/>
              <a:gd name="connsiteY74" fmla="*/ 1829352 h 3732888"/>
              <a:gd name="connsiteX75" fmla="*/ 574635 w 5315739"/>
              <a:gd name="connsiteY75" fmla="*/ 1854690 h 3732888"/>
              <a:gd name="connsiteX76" fmla="*/ 147055 w 5315739"/>
              <a:gd name="connsiteY76" fmla="*/ 2104904 h 3732888"/>
              <a:gd name="connsiteX77" fmla="*/ 140721 w 5315739"/>
              <a:gd name="connsiteY77" fmla="*/ 2128658 h 3732888"/>
              <a:gd name="connsiteX78" fmla="*/ 83709 w 5315739"/>
              <a:gd name="connsiteY78" fmla="*/ 2249015 h 3732888"/>
              <a:gd name="connsiteX79" fmla="*/ 69457 w 5315739"/>
              <a:gd name="connsiteY79" fmla="*/ 2321862 h 3732888"/>
              <a:gd name="connsiteX80" fmla="*/ 56787 w 5315739"/>
              <a:gd name="connsiteY80" fmla="*/ 2027306 h 3732888"/>
              <a:gd name="connsiteX81" fmla="*/ 349759 w 5315739"/>
              <a:gd name="connsiteY81" fmla="*/ 2743108 h 3732888"/>
              <a:gd name="connsiteX82" fmla="*/ 107464 w 5315739"/>
              <a:gd name="connsiteY82" fmla="*/ 2443801 h 3732888"/>
              <a:gd name="connsiteX83" fmla="*/ 216735 w 5315739"/>
              <a:gd name="connsiteY83" fmla="*/ 2545154 h 3732888"/>
              <a:gd name="connsiteX84" fmla="*/ 1041806 w 5315739"/>
              <a:gd name="connsiteY84" fmla="*/ 2825457 h 3732888"/>
              <a:gd name="connsiteX85" fmla="*/ 1642003 w 5315739"/>
              <a:gd name="connsiteY85" fmla="*/ 2727271 h 3732888"/>
              <a:gd name="connsiteX86" fmla="*/ 1662590 w 5315739"/>
              <a:gd name="connsiteY86" fmla="*/ 2822289 h 3732888"/>
              <a:gd name="connsiteX87" fmla="*/ 349759 w 5315739"/>
              <a:gd name="connsiteY87" fmla="*/ 2743108 h 3732888"/>
              <a:gd name="connsiteX88" fmla="*/ 2346719 w 5315739"/>
              <a:gd name="connsiteY88" fmla="*/ 3606188 h 3732888"/>
              <a:gd name="connsiteX89" fmla="*/ 1700598 w 5315739"/>
              <a:gd name="connsiteY89" fmla="*/ 2839709 h 3732888"/>
              <a:gd name="connsiteX90" fmla="*/ 1813035 w 5315739"/>
              <a:gd name="connsiteY90" fmla="*/ 2787450 h 3732888"/>
              <a:gd name="connsiteX91" fmla="*/ 2587431 w 5315739"/>
              <a:gd name="connsiteY91" fmla="*/ 3656864 h 3732888"/>
              <a:gd name="connsiteX92" fmla="*/ 2627022 w 5315739"/>
              <a:gd name="connsiteY92" fmla="*/ 3669533 h 3732888"/>
              <a:gd name="connsiteX93" fmla="*/ 2755296 w 5315739"/>
              <a:gd name="connsiteY93" fmla="*/ 3699622 h 3732888"/>
              <a:gd name="connsiteX94" fmla="*/ 2346719 w 5315739"/>
              <a:gd name="connsiteY94" fmla="*/ 3606188 h 3732888"/>
              <a:gd name="connsiteX95" fmla="*/ 3133784 w 5315739"/>
              <a:gd name="connsiteY95" fmla="*/ 3685369 h 3732888"/>
              <a:gd name="connsiteX96" fmla="*/ 3491685 w 5315739"/>
              <a:gd name="connsiteY96" fmla="*/ 3466828 h 3732888"/>
              <a:gd name="connsiteX97" fmla="*/ 3718144 w 5315739"/>
              <a:gd name="connsiteY97" fmla="*/ 3249870 h 3732888"/>
              <a:gd name="connsiteX98" fmla="*/ 3809994 w 5315739"/>
              <a:gd name="connsiteY98" fmla="*/ 3303714 h 3732888"/>
              <a:gd name="connsiteX99" fmla="*/ 3133784 w 5315739"/>
              <a:gd name="connsiteY99" fmla="*/ 3685369 h 3732888"/>
              <a:gd name="connsiteX100" fmla="*/ 3887593 w 5315739"/>
              <a:gd name="connsiteY100" fmla="*/ 3302130 h 3732888"/>
              <a:gd name="connsiteX101" fmla="*/ 3857503 w 5315739"/>
              <a:gd name="connsiteY101" fmla="*/ 3289461 h 3732888"/>
              <a:gd name="connsiteX102" fmla="*/ 3947770 w 5315739"/>
              <a:gd name="connsiteY102" fmla="*/ 3099425 h 3732888"/>
              <a:gd name="connsiteX103" fmla="*/ 4047539 w 5315739"/>
              <a:gd name="connsiteY103" fmla="*/ 3140600 h 3732888"/>
              <a:gd name="connsiteX104" fmla="*/ 4180564 w 5315739"/>
              <a:gd name="connsiteY104" fmla="*/ 3191276 h 3732888"/>
              <a:gd name="connsiteX105" fmla="*/ 4717416 w 5315739"/>
              <a:gd name="connsiteY105" fmla="*/ 3177024 h 3732888"/>
              <a:gd name="connsiteX106" fmla="*/ 3887593 w 5315739"/>
              <a:gd name="connsiteY106" fmla="*/ 3302130 h 3732888"/>
              <a:gd name="connsiteX107" fmla="*/ 4992967 w 5315739"/>
              <a:gd name="connsiteY107" fmla="*/ 2860297 h 3732888"/>
              <a:gd name="connsiteX108" fmla="*/ 5127576 w 5315739"/>
              <a:gd name="connsiteY108" fmla="*/ 2608499 h 3732888"/>
              <a:gd name="connsiteX109" fmla="*/ 4747504 w 5315739"/>
              <a:gd name="connsiteY109" fmla="*/ 1613978 h 3732888"/>
              <a:gd name="connsiteX110" fmla="*/ 4755423 w 5315739"/>
              <a:gd name="connsiteY110" fmla="*/ 1575971 h 3732888"/>
              <a:gd name="connsiteX111" fmla="*/ 4052291 w 5315739"/>
              <a:gd name="connsiteY111" fmla="*/ 130113 h 3732888"/>
              <a:gd name="connsiteX112" fmla="*/ 2728374 w 5315739"/>
              <a:gd name="connsiteY112" fmla="*/ 657463 h 3732888"/>
              <a:gd name="connsiteX113" fmla="*/ 4053874 w 5315739"/>
              <a:gd name="connsiteY113" fmla="*/ 74686 h 3732888"/>
              <a:gd name="connsiteX114" fmla="*/ 4733252 w 5315739"/>
              <a:gd name="connsiteY114" fmla="*/ 635293 h 3732888"/>
              <a:gd name="connsiteX115" fmla="*/ 4820352 w 5315739"/>
              <a:gd name="connsiteY115" fmla="*/ 1542714 h 3732888"/>
              <a:gd name="connsiteX116" fmla="*/ 4817185 w 5315739"/>
              <a:gd name="connsiteY116" fmla="*/ 1552216 h 3732888"/>
              <a:gd name="connsiteX117" fmla="*/ 4814017 w 5315739"/>
              <a:gd name="connsiteY117" fmla="*/ 1560134 h 3732888"/>
              <a:gd name="connsiteX118" fmla="*/ 4821935 w 5315739"/>
              <a:gd name="connsiteY118" fmla="*/ 1579138 h 3732888"/>
              <a:gd name="connsiteX119" fmla="*/ 5249516 w 5315739"/>
              <a:gd name="connsiteY119" fmla="*/ 2575243 h 3732888"/>
              <a:gd name="connsiteX120" fmla="*/ 4869444 w 5315739"/>
              <a:gd name="connsiteY120" fmla="*/ 3070920 h 3732888"/>
              <a:gd name="connsiteX121" fmla="*/ 4992967 w 5315739"/>
              <a:gd name="connsiteY121" fmla="*/ 2860297 h 3732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315739" h="3732888">
                <a:moveTo>
                  <a:pt x="5281188" y="2583161"/>
                </a:moveTo>
                <a:cubicBezTo>
                  <a:pt x="5396793" y="2182502"/>
                  <a:pt x="5214676" y="1751754"/>
                  <a:pt x="4848857" y="1555383"/>
                </a:cubicBezTo>
                <a:cubicBezTo>
                  <a:pt x="4848857" y="1553800"/>
                  <a:pt x="4850440" y="1552216"/>
                  <a:pt x="4850440" y="1550632"/>
                </a:cubicBezTo>
                <a:cubicBezTo>
                  <a:pt x="4940708" y="1235489"/>
                  <a:pt x="4909035" y="904510"/>
                  <a:pt x="4760173" y="619456"/>
                </a:cubicBezTo>
                <a:cubicBezTo>
                  <a:pt x="4611312" y="334402"/>
                  <a:pt x="4362682" y="130113"/>
                  <a:pt x="4061792" y="43014"/>
                </a:cubicBezTo>
                <a:cubicBezTo>
                  <a:pt x="3515439" y="-113766"/>
                  <a:pt x="2919994" y="169704"/>
                  <a:pt x="2666613" y="703389"/>
                </a:cubicBezTo>
                <a:cubicBezTo>
                  <a:pt x="2663446" y="698638"/>
                  <a:pt x="2658695" y="692303"/>
                  <a:pt x="2655527" y="687552"/>
                </a:cubicBezTo>
                <a:cubicBezTo>
                  <a:pt x="2576346" y="570364"/>
                  <a:pt x="2462324" y="478513"/>
                  <a:pt x="2319797" y="432587"/>
                </a:cubicBezTo>
                <a:cubicBezTo>
                  <a:pt x="2289708" y="423085"/>
                  <a:pt x="2258035" y="415167"/>
                  <a:pt x="2226363" y="408833"/>
                </a:cubicBezTo>
                <a:cubicBezTo>
                  <a:pt x="1868462" y="339153"/>
                  <a:pt x="1504227" y="567196"/>
                  <a:pt x="1396540" y="940934"/>
                </a:cubicBezTo>
                <a:cubicBezTo>
                  <a:pt x="1371202" y="1026450"/>
                  <a:pt x="1361700" y="1113550"/>
                  <a:pt x="1368035" y="1199066"/>
                </a:cubicBezTo>
                <a:cubicBezTo>
                  <a:pt x="1368035" y="1200649"/>
                  <a:pt x="1368035" y="1203817"/>
                  <a:pt x="1368035" y="1205401"/>
                </a:cubicBezTo>
                <a:cubicBezTo>
                  <a:pt x="1040223" y="1200649"/>
                  <a:pt x="758337" y="1370098"/>
                  <a:pt x="650649" y="1639316"/>
                </a:cubicBezTo>
                <a:cubicBezTo>
                  <a:pt x="625311" y="1701077"/>
                  <a:pt x="611058" y="1766006"/>
                  <a:pt x="606308" y="1832519"/>
                </a:cubicBezTo>
                <a:cubicBezTo>
                  <a:pt x="584137" y="1818266"/>
                  <a:pt x="560383" y="1805597"/>
                  <a:pt x="536628" y="1796095"/>
                </a:cubicBezTo>
                <a:cubicBezTo>
                  <a:pt x="337090" y="1715330"/>
                  <a:pt x="109048" y="1811932"/>
                  <a:pt x="28282" y="2013053"/>
                </a:cubicBezTo>
                <a:cubicBezTo>
                  <a:pt x="-20810" y="2136577"/>
                  <a:pt x="-4974" y="2269602"/>
                  <a:pt x="67873" y="2385207"/>
                </a:cubicBezTo>
                <a:cubicBezTo>
                  <a:pt x="78959" y="2535652"/>
                  <a:pt x="173976" y="2678179"/>
                  <a:pt x="335507" y="2770030"/>
                </a:cubicBezTo>
                <a:cubicBezTo>
                  <a:pt x="764671" y="3015493"/>
                  <a:pt x="1212838" y="3042415"/>
                  <a:pt x="1672092" y="2852379"/>
                </a:cubicBezTo>
                <a:cubicBezTo>
                  <a:pt x="1735437" y="3075671"/>
                  <a:pt x="1904886" y="3462077"/>
                  <a:pt x="2335634" y="3636277"/>
                </a:cubicBezTo>
                <a:cubicBezTo>
                  <a:pt x="2365723" y="3648946"/>
                  <a:pt x="2394228" y="3658447"/>
                  <a:pt x="2424317" y="3667950"/>
                </a:cubicBezTo>
                <a:cubicBezTo>
                  <a:pt x="2611186" y="3729711"/>
                  <a:pt x="2796470" y="3745547"/>
                  <a:pt x="2965919" y="3723377"/>
                </a:cubicBezTo>
                <a:cubicBezTo>
                  <a:pt x="3334905" y="3736046"/>
                  <a:pt x="3656383" y="3587184"/>
                  <a:pt x="3841667" y="3316383"/>
                </a:cubicBezTo>
                <a:cubicBezTo>
                  <a:pt x="3852752" y="3321134"/>
                  <a:pt x="3865421" y="3327469"/>
                  <a:pt x="3876507" y="3332219"/>
                </a:cubicBezTo>
                <a:cubicBezTo>
                  <a:pt x="3893927" y="3340138"/>
                  <a:pt x="3911347" y="3346472"/>
                  <a:pt x="3930351" y="3351223"/>
                </a:cubicBezTo>
                <a:cubicBezTo>
                  <a:pt x="4245493" y="3455743"/>
                  <a:pt x="4584391" y="3365475"/>
                  <a:pt x="4809266" y="3140600"/>
                </a:cubicBezTo>
                <a:cubicBezTo>
                  <a:pt x="5029391" y="3036080"/>
                  <a:pt x="5208342" y="2838126"/>
                  <a:pt x="5281188" y="2583161"/>
                </a:cubicBezTo>
                <a:close/>
                <a:moveTo>
                  <a:pt x="4787095" y="3113678"/>
                </a:moveTo>
                <a:cubicBezTo>
                  <a:pt x="4647736" y="3178607"/>
                  <a:pt x="4489373" y="3207112"/>
                  <a:pt x="4329426" y="3188109"/>
                </a:cubicBezTo>
                <a:cubicBezTo>
                  <a:pt x="4547967" y="3186525"/>
                  <a:pt x="4757007" y="3099425"/>
                  <a:pt x="4912202" y="2950564"/>
                </a:cubicBezTo>
                <a:cubicBezTo>
                  <a:pt x="4877362" y="3010742"/>
                  <a:pt x="4834604" y="3066169"/>
                  <a:pt x="4787095" y="3113678"/>
                </a:cubicBezTo>
                <a:close/>
                <a:moveTo>
                  <a:pt x="112214" y="2255349"/>
                </a:moveTo>
                <a:cubicBezTo>
                  <a:pt x="115382" y="2242680"/>
                  <a:pt x="120133" y="2228427"/>
                  <a:pt x="126468" y="2215758"/>
                </a:cubicBezTo>
                <a:cubicBezTo>
                  <a:pt x="124884" y="2367787"/>
                  <a:pt x="218318" y="2505563"/>
                  <a:pt x="354511" y="2594246"/>
                </a:cubicBezTo>
                <a:cubicBezTo>
                  <a:pt x="314920" y="2570492"/>
                  <a:pt x="275329" y="2545154"/>
                  <a:pt x="235738" y="2516648"/>
                </a:cubicBezTo>
                <a:cubicBezTo>
                  <a:pt x="178727" y="2475474"/>
                  <a:pt x="132802" y="2427965"/>
                  <a:pt x="97962" y="2375705"/>
                </a:cubicBezTo>
                <a:cubicBezTo>
                  <a:pt x="96378" y="2336114"/>
                  <a:pt x="101130" y="2296524"/>
                  <a:pt x="112214" y="2255349"/>
                </a:cubicBezTo>
                <a:close/>
                <a:moveTo>
                  <a:pt x="713994" y="1805597"/>
                </a:moveTo>
                <a:cubicBezTo>
                  <a:pt x="715579" y="1800846"/>
                  <a:pt x="717162" y="1796095"/>
                  <a:pt x="718746" y="1791345"/>
                </a:cubicBezTo>
                <a:cubicBezTo>
                  <a:pt x="712411" y="1830936"/>
                  <a:pt x="710828" y="1870526"/>
                  <a:pt x="710828" y="1910117"/>
                </a:cubicBezTo>
                <a:cubicBezTo>
                  <a:pt x="706076" y="1906950"/>
                  <a:pt x="699742" y="1903782"/>
                  <a:pt x="694992" y="1899032"/>
                </a:cubicBezTo>
                <a:cubicBezTo>
                  <a:pt x="699742" y="1868943"/>
                  <a:pt x="706076" y="1837270"/>
                  <a:pt x="713994" y="1805597"/>
                </a:cubicBezTo>
                <a:close/>
                <a:moveTo>
                  <a:pt x="1451967" y="902927"/>
                </a:moveTo>
                <a:cubicBezTo>
                  <a:pt x="1463053" y="876005"/>
                  <a:pt x="1474138" y="850666"/>
                  <a:pt x="1488391" y="826912"/>
                </a:cubicBezTo>
                <a:cubicBezTo>
                  <a:pt x="1478889" y="847499"/>
                  <a:pt x="1470971" y="869670"/>
                  <a:pt x="1464636" y="890257"/>
                </a:cubicBezTo>
                <a:cubicBezTo>
                  <a:pt x="1428213" y="1001111"/>
                  <a:pt x="1420295" y="1113550"/>
                  <a:pt x="1434547" y="1219653"/>
                </a:cubicBezTo>
                <a:cubicBezTo>
                  <a:pt x="1423462" y="1219653"/>
                  <a:pt x="1413960" y="1221237"/>
                  <a:pt x="1402874" y="1221237"/>
                </a:cubicBezTo>
                <a:cubicBezTo>
                  <a:pt x="1402874" y="1216486"/>
                  <a:pt x="1401291" y="1211735"/>
                  <a:pt x="1401291" y="1206984"/>
                </a:cubicBezTo>
                <a:cubicBezTo>
                  <a:pt x="1394956" y="1104048"/>
                  <a:pt x="1412377" y="1001111"/>
                  <a:pt x="1451967" y="902927"/>
                </a:cubicBezTo>
                <a:close/>
                <a:moveTo>
                  <a:pt x="1795616" y="2662343"/>
                </a:moveTo>
                <a:cubicBezTo>
                  <a:pt x="1795616" y="2662343"/>
                  <a:pt x="1801950" y="2695599"/>
                  <a:pt x="1817786" y="2749443"/>
                </a:cubicBezTo>
                <a:cubicBezTo>
                  <a:pt x="1776612" y="2771613"/>
                  <a:pt x="1735437" y="2790617"/>
                  <a:pt x="1694263" y="2808037"/>
                </a:cubicBezTo>
                <a:cubicBezTo>
                  <a:pt x="1684761" y="2768446"/>
                  <a:pt x="1678426" y="2735190"/>
                  <a:pt x="1673676" y="2714603"/>
                </a:cubicBezTo>
                <a:cubicBezTo>
                  <a:pt x="1713267" y="2698766"/>
                  <a:pt x="1752857" y="2681346"/>
                  <a:pt x="1795616" y="2662343"/>
                </a:cubicBezTo>
                <a:close/>
                <a:moveTo>
                  <a:pt x="2544673" y="3550761"/>
                </a:moveTo>
                <a:cubicBezTo>
                  <a:pt x="2829727" y="3644195"/>
                  <a:pt x="3119531" y="3639445"/>
                  <a:pt x="3357076" y="3538092"/>
                </a:cubicBezTo>
                <a:cubicBezTo>
                  <a:pt x="3243054" y="3618857"/>
                  <a:pt x="3108446" y="3669533"/>
                  <a:pt x="2962751" y="3691704"/>
                </a:cubicBezTo>
                <a:cubicBezTo>
                  <a:pt x="2858232" y="3686954"/>
                  <a:pt x="2748961" y="3671117"/>
                  <a:pt x="2639691" y="3639445"/>
                </a:cubicBezTo>
                <a:cubicBezTo>
                  <a:pt x="2326132" y="3549177"/>
                  <a:pt x="2129762" y="3341721"/>
                  <a:pt x="2009406" y="3150102"/>
                </a:cubicBezTo>
                <a:cubicBezTo>
                  <a:pt x="2121843" y="3308465"/>
                  <a:pt x="2291292" y="3466828"/>
                  <a:pt x="2544673" y="3550761"/>
                </a:cubicBezTo>
                <a:close/>
                <a:moveTo>
                  <a:pt x="3830582" y="3029745"/>
                </a:moveTo>
                <a:cubicBezTo>
                  <a:pt x="3859087" y="3050333"/>
                  <a:pt x="3887593" y="3067752"/>
                  <a:pt x="3919265" y="3085173"/>
                </a:cubicBezTo>
                <a:cubicBezTo>
                  <a:pt x="3895511" y="3154852"/>
                  <a:pt x="3865421" y="3218198"/>
                  <a:pt x="3827415" y="3276792"/>
                </a:cubicBezTo>
                <a:cubicBezTo>
                  <a:pt x="3795742" y="3260956"/>
                  <a:pt x="3765653" y="3241952"/>
                  <a:pt x="3735564" y="3222948"/>
                </a:cubicBezTo>
                <a:cubicBezTo>
                  <a:pt x="3773571" y="3164355"/>
                  <a:pt x="3805243" y="3099425"/>
                  <a:pt x="3830582" y="3029745"/>
                </a:cubicBezTo>
                <a:close/>
                <a:moveTo>
                  <a:pt x="680739" y="1653568"/>
                </a:moveTo>
                <a:cubicBezTo>
                  <a:pt x="771006" y="1428692"/>
                  <a:pt x="987963" y="1276664"/>
                  <a:pt x="1250846" y="1244991"/>
                </a:cubicBezTo>
                <a:cubicBezTo>
                  <a:pt x="1054475" y="1294084"/>
                  <a:pt x="888194" y="1411273"/>
                  <a:pt x="793176" y="1577554"/>
                </a:cubicBezTo>
                <a:cubicBezTo>
                  <a:pt x="744084" y="1642483"/>
                  <a:pt x="706076" y="1715330"/>
                  <a:pt x="683906" y="1796095"/>
                </a:cubicBezTo>
                <a:cubicBezTo>
                  <a:pt x="675988" y="1824601"/>
                  <a:pt x="669653" y="1853106"/>
                  <a:pt x="664902" y="1883195"/>
                </a:cubicBezTo>
                <a:cubicBezTo>
                  <a:pt x="655401" y="1878445"/>
                  <a:pt x="644315" y="1873693"/>
                  <a:pt x="634813" y="1870526"/>
                </a:cubicBezTo>
                <a:cubicBezTo>
                  <a:pt x="634813" y="1868943"/>
                  <a:pt x="636397" y="1867359"/>
                  <a:pt x="636397" y="1865775"/>
                </a:cubicBezTo>
                <a:cubicBezTo>
                  <a:pt x="637980" y="1792928"/>
                  <a:pt x="653817" y="1721664"/>
                  <a:pt x="680739" y="1653568"/>
                </a:cubicBezTo>
                <a:close/>
                <a:moveTo>
                  <a:pt x="56787" y="2027306"/>
                </a:moveTo>
                <a:cubicBezTo>
                  <a:pt x="131218" y="1843604"/>
                  <a:pt x="340258" y="1754921"/>
                  <a:pt x="523959" y="1829352"/>
                </a:cubicBezTo>
                <a:cubicBezTo>
                  <a:pt x="541379" y="1835686"/>
                  <a:pt x="557216" y="1845188"/>
                  <a:pt x="574635" y="1854690"/>
                </a:cubicBezTo>
                <a:cubicBezTo>
                  <a:pt x="390934" y="1818266"/>
                  <a:pt x="205649" y="1922786"/>
                  <a:pt x="147055" y="2104904"/>
                </a:cubicBezTo>
                <a:cubicBezTo>
                  <a:pt x="143887" y="2112822"/>
                  <a:pt x="142304" y="2120740"/>
                  <a:pt x="140721" y="2128658"/>
                </a:cubicBezTo>
                <a:cubicBezTo>
                  <a:pt x="115382" y="2165082"/>
                  <a:pt x="96378" y="2204673"/>
                  <a:pt x="83709" y="2249015"/>
                </a:cubicBezTo>
                <a:cubicBezTo>
                  <a:pt x="77375" y="2272769"/>
                  <a:pt x="72624" y="2298107"/>
                  <a:pt x="69457" y="2321862"/>
                </a:cubicBezTo>
                <a:cubicBezTo>
                  <a:pt x="23531" y="2225260"/>
                  <a:pt x="18781" y="2122324"/>
                  <a:pt x="56787" y="2027306"/>
                </a:cubicBezTo>
                <a:close/>
                <a:moveTo>
                  <a:pt x="349759" y="2743108"/>
                </a:moveTo>
                <a:cubicBezTo>
                  <a:pt x="219902" y="2668677"/>
                  <a:pt x="135969" y="2560990"/>
                  <a:pt x="107464" y="2443801"/>
                </a:cubicBezTo>
                <a:cubicBezTo>
                  <a:pt x="137553" y="2480225"/>
                  <a:pt x="173976" y="2513481"/>
                  <a:pt x="216735" y="2545154"/>
                </a:cubicBezTo>
                <a:cubicBezTo>
                  <a:pt x="474866" y="2730439"/>
                  <a:pt x="750419" y="2822289"/>
                  <a:pt x="1041806" y="2825457"/>
                </a:cubicBezTo>
                <a:cubicBezTo>
                  <a:pt x="1220757" y="2834959"/>
                  <a:pt x="1421878" y="2809621"/>
                  <a:pt x="1642003" y="2727271"/>
                </a:cubicBezTo>
                <a:cubicBezTo>
                  <a:pt x="1646754" y="2751026"/>
                  <a:pt x="1653089" y="2782699"/>
                  <a:pt x="1662590" y="2822289"/>
                </a:cubicBezTo>
                <a:cubicBezTo>
                  <a:pt x="1211255" y="3009158"/>
                  <a:pt x="771006" y="2982236"/>
                  <a:pt x="349759" y="2743108"/>
                </a:cubicBezTo>
                <a:close/>
                <a:moveTo>
                  <a:pt x="2346719" y="3606188"/>
                </a:moveTo>
                <a:cubicBezTo>
                  <a:pt x="1925473" y="3436739"/>
                  <a:pt x="1762359" y="3055084"/>
                  <a:pt x="1700598" y="2839709"/>
                </a:cubicBezTo>
                <a:cubicBezTo>
                  <a:pt x="1738604" y="2823873"/>
                  <a:pt x="1775028" y="2806453"/>
                  <a:pt x="1813035" y="2787450"/>
                </a:cubicBezTo>
                <a:cubicBezTo>
                  <a:pt x="1843125" y="2903055"/>
                  <a:pt x="2020490" y="3469996"/>
                  <a:pt x="2587431" y="3656864"/>
                </a:cubicBezTo>
                <a:cubicBezTo>
                  <a:pt x="2600100" y="3661615"/>
                  <a:pt x="2614352" y="3664782"/>
                  <a:pt x="2627022" y="3669533"/>
                </a:cubicBezTo>
                <a:cubicBezTo>
                  <a:pt x="2669779" y="3682202"/>
                  <a:pt x="2712538" y="3691704"/>
                  <a:pt x="2755296" y="3699622"/>
                </a:cubicBezTo>
                <a:cubicBezTo>
                  <a:pt x="2623855" y="3693287"/>
                  <a:pt x="2486079" y="3663199"/>
                  <a:pt x="2346719" y="3606188"/>
                </a:cubicBezTo>
                <a:close/>
                <a:moveTo>
                  <a:pt x="3133784" y="3685369"/>
                </a:moveTo>
                <a:cubicBezTo>
                  <a:pt x="3269976" y="3641028"/>
                  <a:pt x="3391916" y="3568181"/>
                  <a:pt x="3491685" y="3466828"/>
                </a:cubicBezTo>
                <a:cubicBezTo>
                  <a:pt x="3578784" y="3409818"/>
                  <a:pt x="3656383" y="3336970"/>
                  <a:pt x="3718144" y="3249870"/>
                </a:cubicBezTo>
                <a:cubicBezTo>
                  <a:pt x="3748233" y="3268874"/>
                  <a:pt x="3778322" y="3287878"/>
                  <a:pt x="3809994" y="3303714"/>
                </a:cubicBezTo>
                <a:cubicBezTo>
                  <a:pt x="3659549" y="3519088"/>
                  <a:pt x="3417254" y="3655281"/>
                  <a:pt x="3133784" y="3685369"/>
                </a:cubicBezTo>
                <a:close/>
                <a:moveTo>
                  <a:pt x="3887593" y="3302130"/>
                </a:moveTo>
                <a:cubicBezTo>
                  <a:pt x="3878091" y="3297379"/>
                  <a:pt x="3868589" y="3292629"/>
                  <a:pt x="3857503" y="3289461"/>
                </a:cubicBezTo>
                <a:cubicBezTo>
                  <a:pt x="3893927" y="3230866"/>
                  <a:pt x="3924016" y="3167521"/>
                  <a:pt x="3947770" y="3099425"/>
                </a:cubicBezTo>
                <a:cubicBezTo>
                  <a:pt x="3979443" y="3115261"/>
                  <a:pt x="4012700" y="3129515"/>
                  <a:pt x="4047539" y="3140600"/>
                </a:cubicBezTo>
                <a:cubicBezTo>
                  <a:pt x="4090297" y="3161187"/>
                  <a:pt x="4134639" y="3178607"/>
                  <a:pt x="4180564" y="3191276"/>
                </a:cubicBezTo>
                <a:cubicBezTo>
                  <a:pt x="4364265" y="3243536"/>
                  <a:pt x="4549550" y="3234034"/>
                  <a:pt x="4717416" y="3177024"/>
                </a:cubicBezTo>
                <a:cubicBezTo>
                  <a:pt x="4490956" y="3360725"/>
                  <a:pt x="4175814" y="3419319"/>
                  <a:pt x="3887593" y="3302130"/>
                </a:cubicBezTo>
                <a:close/>
                <a:moveTo>
                  <a:pt x="4992967" y="2860297"/>
                </a:moveTo>
                <a:cubicBezTo>
                  <a:pt x="5049979" y="2785866"/>
                  <a:pt x="5095903" y="2701934"/>
                  <a:pt x="5127576" y="2608499"/>
                </a:cubicBezTo>
                <a:cubicBezTo>
                  <a:pt x="5254266" y="2222093"/>
                  <a:pt x="5086402" y="1808764"/>
                  <a:pt x="4747504" y="1613978"/>
                </a:cubicBezTo>
                <a:cubicBezTo>
                  <a:pt x="4750672" y="1601309"/>
                  <a:pt x="4752255" y="1588639"/>
                  <a:pt x="4755423" y="1575971"/>
                </a:cubicBezTo>
                <a:cubicBezTo>
                  <a:pt x="4945458" y="966272"/>
                  <a:pt x="4633483" y="321733"/>
                  <a:pt x="4052291" y="130113"/>
                </a:cubicBezTo>
                <a:cubicBezTo>
                  <a:pt x="3545529" y="-36168"/>
                  <a:pt x="3000759" y="195042"/>
                  <a:pt x="2728374" y="657463"/>
                </a:cubicBezTo>
                <a:cubicBezTo>
                  <a:pt x="2989673" y="177622"/>
                  <a:pt x="3543944" y="-72591"/>
                  <a:pt x="4053874" y="74686"/>
                </a:cubicBezTo>
                <a:cubicBezTo>
                  <a:pt x="4346846" y="158619"/>
                  <a:pt x="4589141" y="358157"/>
                  <a:pt x="4733252" y="635293"/>
                </a:cubicBezTo>
                <a:cubicBezTo>
                  <a:pt x="4878946" y="912428"/>
                  <a:pt x="4909035" y="1235489"/>
                  <a:pt x="4820352" y="1542714"/>
                </a:cubicBezTo>
                <a:cubicBezTo>
                  <a:pt x="4818768" y="1545882"/>
                  <a:pt x="4818768" y="1549049"/>
                  <a:pt x="4817185" y="1552216"/>
                </a:cubicBezTo>
                <a:lnTo>
                  <a:pt x="4814017" y="1560134"/>
                </a:lnTo>
                <a:cubicBezTo>
                  <a:pt x="4812434" y="1568052"/>
                  <a:pt x="4815600" y="1575971"/>
                  <a:pt x="4821935" y="1579138"/>
                </a:cubicBezTo>
                <a:cubicBezTo>
                  <a:pt x="5181420" y="1766006"/>
                  <a:pt x="5361953" y="2185669"/>
                  <a:pt x="5249516" y="2575243"/>
                </a:cubicBezTo>
                <a:cubicBezTo>
                  <a:pt x="5187754" y="2790617"/>
                  <a:pt x="5046811" y="2963233"/>
                  <a:pt x="4869444" y="3070920"/>
                </a:cubicBezTo>
                <a:cubicBezTo>
                  <a:pt x="4920121" y="3007575"/>
                  <a:pt x="4961295" y="2937895"/>
                  <a:pt x="4992967" y="2860297"/>
                </a:cubicBezTo>
                <a:close/>
              </a:path>
            </a:pathLst>
          </a:custGeom>
          <a:solidFill>
            <a:schemeClr val="tx1">
              <a:alpha val="90000"/>
            </a:schemeClr>
          </a:solidFill>
          <a:ln w="91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3" name="ตัวแทนข้อความ 9">
            <a:extLst>
              <a:ext uri="{FF2B5EF4-FFF2-40B4-BE49-F238E27FC236}">
                <a16:creationId xmlns:a16="http://schemas.microsoft.com/office/drawing/2014/main" id="{F5E5B1DB-2A88-453D-B25E-0A1380A463B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08608" y="1475566"/>
            <a:ext cx="4726785" cy="1820165"/>
          </a:xfrm>
        </p:spPr>
        <p:txBody>
          <a:bodyPr>
            <a:noAutofit/>
          </a:bodyPr>
          <a:lstStyle>
            <a:lvl1pPr marL="0" indent="0" algn="ctr">
              <a:lnSpc>
                <a:spcPct val="145000"/>
              </a:lnSpc>
              <a:spcBef>
                <a:spcPts val="0"/>
              </a:spcBef>
              <a:buNone/>
              <a:defRPr sz="13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 is simply dummy text </a:t>
            </a:r>
          </a:p>
          <a:p>
            <a:pPr lvl="0"/>
            <a:r>
              <a:rPr lang="en-US" dirty="0"/>
              <a:t>of the printing and typesetting industry. </a:t>
            </a:r>
          </a:p>
          <a:p>
            <a:pPr lvl="0"/>
            <a:r>
              <a:rPr lang="en-US" dirty="0"/>
              <a:t>Lorem Ipsum has been the industry's standard </a:t>
            </a:r>
          </a:p>
          <a:p>
            <a:pPr lvl="0"/>
            <a:r>
              <a:rPr lang="en-US" dirty="0"/>
              <a:t>dummy text ever since the 1500s, when an </a:t>
            </a:r>
          </a:p>
          <a:p>
            <a:pPr lvl="0"/>
            <a:r>
              <a:rPr lang="en-US" dirty="0"/>
              <a:t>unknown printer took a galley of type </a:t>
            </a:r>
          </a:p>
          <a:p>
            <a:pPr lvl="0"/>
            <a:r>
              <a:rPr lang="en-US" dirty="0" err="1"/>
              <a:t>nd</a:t>
            </a:r>
            <a:r>
              <a:rPr lang="en-US" dirty="0"/>
              <a:t> scrambled it to make a type specimen book.</a:t>
            </a:r>
          </a:p>
        </p:txBody>
      </p:sp>
    </p:spTree>
    <p:extLst>
      <p:ext uri="{BB962C8B-B14F-4D97-AF65-F5344CB8AC3E}">
        <p14:creationId xmlns:p14="http://schemas.microsoft.com/office/powerpoint/2010/main" val="30913252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รูปภาพ 669">
            <a:extLst>
              <a:ext uri="{FF2B5EF4-FFF2-40B4-BE49-F238E27FC236}">
                <a16:creationId xmlns:a16="http://schemas.microsoft.com/office/drawing/2014/main" id="{B3007BB8-677F-06FD-672C-7C05C9FE0A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6C036B-E904-A695-5A18-C66D0C99E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271FF-C63A-4AF3-B730-57EBD8ADF121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3E2165-CD84-DBB5-905C-D8A97A4A3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D4C2CE-0F01-A0EF-2EC2-2C77095C8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E24-EE32-4433-AAF6-E7DF4BA40939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กราฟิก 2">
            <a:extLst>
              <a:ext uri="{FF2B5EF4-FFF2-40B4-BE49-F238E27FC236}">
                <a16:creationId xmlns:a16="http://schemas.microsoft.com/office/drawing/2014/main" id="{E8721A85-0A62-2425-88E5-786B29930BC7}"/>
              </a:ext>
            </a:extLst>
          </p:cNvPr>
          <p:cNvGrpSpPr/>
          <p:nvPr userDrawn="1"/>
        </p:nvGrpSpPr>
        <p:grpSpPr>
          <a:xfrm>
            <a:off x="4415074" y="-1200571"/>
            <a:ext cx="4592355" cy="2909453"/>
            <a:chOff x="7262709" y="-34080"/>
            <a:chExt cx="4592355" cy="2909453"/>
          </a:xfrm>
        </p:grpSpPr>
        <p:sp>
          <p:nvSpPr>
            <p:cNvPr id="14" name="รูปแบบอิสระ: รูปร่าง 65">
              <a:extLst>
                <a:ext uri="{FF2B5EF4-FFF2-40B4-BE49-F238E27FC236}">
                  <a16:creationId xmlns:a16="http://schemas.microsoft.com/office/drawing/2014/main" id="{57A87C1E-3297-794D-8D42-87C07B0499DE}"/>
                </a:ext>
              </a:extLst>
            </p:cNvPr>
            <p:cNvSpPr/>
            <p:nvPr/>
          </p:nvSpPr>
          <p:spPr>
            <a:xfrm>
              <a:off x="7262709" y="-34080"/>
              <a:ext cx="3762241" cy="2304782"/>
            </a:xfrm>
            <a:custGeom>
              <a:avLst/>
              <a:gdLst>
                <a:gd name="connsiteX0" fmla="*/ 3604380 w 3762241"/>
                <a:gd name="connsiteY0" fmla="*/ 729022 h 2304782"/>
                <a:gd name="connsiteX1" fmla="*/ 3083507 w 3762241"/>
                <a:gd name="connsiteY1" fmla="*/ 418716 h 2304782"/>
                <a:gd name="connsiteX2" fmla="*/ 2678208 w 3762241"/>
                <a:gd name="connsiteY2" fmla="*/ 466212 h 2304782"/>
                <a:gd name="connsiteX3" fmla="*/ 2535720 w 3762241"/>
                <a:gd name="connsiteY3" fmla="*/ 521623 h 2304782"/>
                <a:gd name="connsiteX4" fmla="*/ 2103505 w 3762241"/>
                <a:gd name="connsiteY4" fmla="*/ 5502 h 2304782"/>
                <a:gd name="connsiteX5" fmla="*/ 1588965 w 3762241"/>
                <a:gd name="connsiteY5" fmla="*/ 260396 h 2304782"/>
                <a:gd name="connsiteX6" fmla="*/ 1479725 w 3762241"/>
                <a:gd name="connsiteY6" fmla="*/ 374386 h 2304782"/>
                <a:gd name="connsiteX7" fmla="*/ 1275492 w 3762241"/>
                <a:gd name="connsiteY7" fmla="*/ 312642 h 2304782"/>
                <a:gd name="connsiteX8" fmla="*/ 528221 w 3762241"/>
                <a:gd name="connsiteY8" fmla="*/ 770185 h 2304782"/>
                <a:gd name="connsiteX9" fmla="*/ 40595 w 3762241"/>
                <a:gd name="connsiteY9" fmla="*/ 1237228 h 2304782"/>
                <a:gd name="connsiteX10" fmla="*/ 35846 w 3762241"/>
                <a:gd name="connsiteY10" fmla="*/ 1298973 h 2304782"/>
                <a:gd name="connsiteX11" fmla="*/ 2598 w 3762241"/>
                <a:gd name="connsiteY11" fmla="*/ 1443043 h 2304782"/>
                <a:gd name="connsiteX12" fmla="*/ 415814 w 3762241"/>
                <a:gd name="connsiteY12" fmla="*/ 2005078 h 2304782"/>
                <a:gd name="connsiteX13" fmla="*/ 786283 w 3762241"/>
                <a:gd name="connsiteY13" fmla="*/ 1857841 h 2304782"/>
                <a:gd name="connsiteX14" fmla="*/ 1410064 w 3762241"/>
                <a:gd name="connsiteY14" fmla="*/ 2171314 h 2304782"/>
                <a:gd name="connsiteX15" fmla="*/ 2095589 w 3762241"/>
                <a:gd name="connsiteY15" fmla="*/ 1973414 h 2304782"/>
                <a:gd name="connsiteX16" fmla="*/ 2489807 w 3762241"/>
                <a:gd name="connsiteY16" fmla="*/ 2302719 h 2304782"/>
                <a:gd name="connsiteX17" fmla="*/ 2765284 w 3762241"/>
                <a:gd name="connsiteY17" fmla="*/ 2240974 h 2304782"/>
                <a:gd name="connsiteX18" fmla="*/ 3067675 w 3762241"/>
                <a:gd name="connsiteY18" fmla="*/ 1998745 h 2304782"/>
                <a:gd name="connsiteX19" fmla="*/ 3102506 w 3762241"/>
                <a:gd name="connsiteY19" fmla="*/ 1986080 h 2304782"/>
                <a:gd name="connsiteX20" fmla="*/ 3754784 w 3762241"/>
                <a:gd name="connsiteY20" fmla="*/ 1319554 h 2304782"/>
                <a:gd name="connsiteX21" fmla="*/ 3604380 w 3762241"/>
                <a:gd name="connsiteY21" fmla="*/ 729022 h 2304782"/>
                <a:gd name="connsiteX22" fmla="*/ 3056592 w 3762241"/>
                <a:gd name="connsiteY22" fmla="*/ 1954416 h 2304782"/>
                <a:gd name="connsiteX23" fmla="*/ 3042344 w 3762241"/>
                <a:gd name="connsiteY23" fmla="*/ 1963915 h 2304782"/>
                <a:gd name="connsiteX24" fmla="*/ 3040760 w 3762241"/>
                <a:gd name="connsiteY24" fmla="*/ 1967081 h 2304782"/>
                <a:gd name="connsiteX25" fmla="*/ 2936270 w 3762241"/>
                <a:gd name="connsiteY25" fmla="*/ 1992412 h 2304782"/>
                <a:gd name="connsiteX26" fmla="*/ 2923604 w 3762241"/>
                <a:gd name="connsiteY26" fmla="*/ 2003495 h 2304782"/>
                <a:gd name="connsiteX27" fmla="*/ 2751035 w 3762241"/>
                <a:gd name="connsiteY27" fmla="*/ 2206144 h 2304782"/>
                <a:gd name="connsiteX28" fmla="*/ 2581632 w 3762241"/>
                <a:gd name="connsiteY28" fmla="*/ 2215643 h 2304782"/>
                <a:gd name="connsiteX29" fmla="*/ 2249160 w 3762241"/>
                <a:gd name="connsiteY29" fmla="*/ 1970248 h 2304782"/>
                <a:gd name="connsiteX30" fmla="*/ 2546802 w 3762241"/>
                <a:gd name="connsiteY30" fmla="*/ 2138067 h 2304782"/>
                <a:gd name="connsiteX31" fmla="*/ 2982182 w 3762241"/>
                <a:gd name="connsiteY31" fmla="*/ 1873673 h 2304782"/>
                <a:gd name="connsiteX32" fmla="*/ 3525220 w 3762241"/>
                <a:gd name="connsiteY32" fmla="*/ 1449376 h 2304782"/>
                <a:gd name="connsiteX33" fmla="*/ 3091423 w 3762241"/>
                <a:gd name="connsiteY33" fmla="*/ 1949666 h 2304782"/>
                <a:gd name="connsiteX34" fmla="*/ 3056592 w 3762241"/>
                <a:gd name="connsiteY34" fmla="*/ 1954416 h 2304782"/>
                <a:gd name="connsiteX35" fmla="*/ 1467060 w 3762241"/>
                <a:gd name="connsiteY35" fmla="*/ 2025660 h 2304782"/>
                <a:gd name="connsiteX36" fmla="*/ 884441 w 3762241"/>
                <a:gd name="connsiteY36" fmla="*/ 1713770 h 2304782"/>
                <a:gd name="connsiteX37" fmla="*/ 898690 w 3762241"/>
                <a:gd name="connsiteY37" fmla="*/ 1697938 h 2304782"/>
                <a:gd name="connsiteX38" fmla="*/ 1501889 w 3762241"/>
                <a:gd name="connsiteY38" fmla="*/ 2011411 h 2304782"/>
                <a:gd name="connsiteX39" fmla="*/ 2171584 w 3762241"/>
                <a:gd name="connsiteY39" fmla="*/ 1805595 h 2304782"/>
                <a:gd name="connsiteX40" fmla="*/ 2182666 w 3762241"/>
                <a:gd name="connsiteY40" fmla="*/ 1843592 h 2304782"/>
                <a:gd name="connsiteX41" fmla="*/ 1467060 w 3762241"/>
                <a:gd name="connsiteY41" fmla="*/ 2025660 h 2304782"/>
                <a:gd name="connsiteX42" fmla="*/ 696041 w 3762241"/>
                <a:gd name="connsiteY42" fmla="*/ 651446 h 2304782"/>
                <a:gd name="connsiteX43" fmla="*/ 586799 w 3762241"/>
                <a:gd name="connsiteY43" fmla="*/ 884175 h 2304782"/>
                <a:gd name="connsiteX44" fmla="*/ 507639 w 3762241"/>
                <a:gd name="connsiteY44" fmla="*/ 893674 h 2304782"/>
                <a:gd name="connsiteX45" fmla="*/ 696041 w 3762241"/>
                <a:gd name="connsiteY45" fmla="*/ 651446 h 2304782"/>
                <a:gd name="connsiteX46" fmla="*/ 350903 w 3762241"/>
                <a:gd name="connsiteY46" fmla="*/ 1778681 h 2304782"/>
                <a:gd name="connsiteX47" fmla="*/ 153002 w 3762241"/>
                <a:gd name="connsiteY47" fmla="*/ 1614029 h 2304782"/>
                <a:gd name="connsiteX48" fmla="*/ 69093 w 3762241"/>
                <a:gd name="connsiteY48" fmla="*/ 1305305 h 2304782"/>
                <a:gd name="connsiteX49" fmla="*/ 252744 w 3762241"/>
                <a:gd name="connsiteY49" fmla="*/ 1070992 h 2304782"/>
                <a:gd name="connsiteX50" fmla="*/ 157752 w 3762241"/>
                <a:gd name="connsiteY50" fmla="*/ 1325887 h 2304782"/>
                <a:gd name="connsiteX51" fmla="*/ 350903 w 3762241"/>
                <a:gd name="connsiteY51" fmla="*/ 1778681 h 2304782"/>
                <a:gd name="connsiteX52" fmla="*/ 1460726 w 3762241"/>
                <a:gd name="connsiteY52" fmla="*/ 483627 h 2304782"/>
                <a:gd name="connsiteX53" fmla="*/ 1492390 w 3762241"/>
                <a:gd name="connsiteY53" fmla="*/ 417133 h 2304782"/>
                <a:gd name="connsiteX54" fmla="*/ 1522472 w 3762241"/>
                <a:gd name="connsiteY54" fmla="*/ 434548 h 2304782"/>
                <a:gd name="connsiteX55" fmla="*/ 1508222 w 3762241"/>
                <a:gd name="connsiteY55" fmla="*/ 507375 h 2304782"/>
                <a:gd name="connsiteX56" fmla="*/ 1460726 w 3762241"/>
                <a:gd name="connsiteY56" fmla="*/ 483627 h 2304782"/>
                <a:gd name="connsiteX57" fmla="*/ 2098756 w 3762241"/>
                <a:gd name="connsiteY57" fmla="*/ 38749 h 2304782"/>
                <a:gd name="connsiteX58" fmla="*/ 2500889 w 3762241"/>
                <a:gd name="connsiteY58" fmla="*/ 540622 h 2304782"/>
                <a:gd name="connsiteX59" fmla="*/ 2413813 w 3762241"/>
                <a:gd name="connsiteY59" fmla="*/ 600783 h 2304782"/>
                <a:gd name="connsiteX60" fmla="*/ 2005348 w 3762241"/>
                <a:gd name="connsiteY60" fmla="*/ 105243 h 2304782"/>
                <a:gd name="connsiteX61" fmla="*/ 1664960 w 3762241"/>
                <a:gd name="connsiteY61" fmla="*/ 214483 h 2304782"/>
                <a:gd name="connsiteX62" fmla="*/ 1663376 w 3762241"/>
                <a:gd name="connsiteY62" fmla="*/ 214483 h 2304782"/>
                <a:gd name="connsiteX63" fmla="*/ 2098756 w 3762241"/>
                <a:gd name="connsiteY63" fmla="*/ 38749 h 2304782"/>
                <a:gd name="connsiteX64" fmla="*/ 1554136 w 3762241"/>
                <a:gd name="connsiteY64" fmla="*/ 336390 h 2304782"/>
                <a:gd name="connsiteX65" fmla="*/ 1541469 w 3762241"/>
                <a:gd name="connsiteY65" fmla="*/ 379136 h 2304782"/>
                <a:gd name="connsiteX66" fmla="*/ 1533553 w 3762241"/>
                <a:gd name="connsiteY66" fmla="*/ 401301 h 2304782"/>
                <a:gd name="connsiteX67" fmla="*/ 1511389 w 3762241"/>
                <a:gd name="connsiteY67" fmla="*/ 388635 h 2304782"/>
                <a:gd name="connsiteX68" fmla="*/ 1554136 w 3762241"/>
                <a:gd name="connsiteY68" fmla="*/ 336390 h 2304782"/>
                <a:gd name="connsiteX69" fmla="*/ 1270742 w 3762241"/>
                <a:gd name="connsiteY69" fmla="*/ 345889 h 2304782"/>
                <a:gd name="connsiteX70" fmla="*/ 1460726 w 3762241"/>
                <a:gd name="connsiteY70" fmla="*/ 402884 h 2304782"/>
                <a:gd name="connsiteX71" fmla="*/ 1427480 w 3762241"/>
                <a:gd name="connsiteY71" fmla="*/ 470961 h 2304782"/>
                <a:gd name="connsiteX72" fmla="*/ 1246994 w 3762241"/>
                <a:gd name="connsiteY72" fmla="*/ 426632 h 2304782"/>
                <a:gd name="connsiteX73" fmla="*/ 800531 w 3762241"/>
                <a:gd name="connsiteY73" fmla="*/ 550121 h 2304782"/>
                <a:gd name="connsiteX74" fmla="*/ 585217 w 3762241"/>
                <a:gd name="connsiteY74" fmla="*/ 706857 h 2304782"/>
                <a:gd name="connsiteX75" fmla="*/ 1270742 w 3762241"/>
                <a:gd name="connsiteY75" fmla="*/ 345889 h 2304782"/>
                <a:gd name="connsiteX76" fmla="*/ 513973 w 3762241"/>
                <a:gd name="connsiteY76" fmla="*/ 803432 h 2304782"/>
                <a:gd name="connsiteX77" fmla="*/ 466477 w 3762241"/>
                <a:gd name="connsiteY77" fmla="*/ 904757 h 2304782"/>
                <a:gd name="connsiteX78" fmla="*/ 314489 w 3762241"/>
                <a:gd name="connsiteY78" fmla="*/ 998165 h 2304782"/>
                <a:gd name="connsiteX79" fmla="*/ 80175 w 3762241"/>
                <a:gd name="connsiteY79" fmla="*/ 1200815 h 2304782"/>
                <a:gd name="connsiteX80" fmla="*/ 513973 w 3762241"/>
                <a:gd name="connsiteY80" fmla="*/ 803432 h 2304782"/>
                <a:gd name="connsiteX81" fmla="*/ 798949 w 3762241"/>
                <a:gd name="connsiteY81" fmla="*/ 1818261 h 2304782"/>
                <a:gd name="connsiteX82" fmla="*/ 786283 w 3762241"/>
                <a:gd name="connsiteY82" fmla="*/ 1811928 h 2304782"/>
                <a:gd name="connsiteX83" fmla="*/ 773617 w 3762241"/>
                <a:gd name="connsiteY83" fmla="*/ 1818261 h 2304782"/>
                <a:gd name="connsiteX84" fmla="*/ 418980 w 3762241"/>
                <a:gd name="connsiteY84" fmla="*/ 1968665 h 2304782"/>
                <a:gd name="connsiteX85" fmla="*/ 35846 w 3762241"/>
                <a:gd name="connsiteY85" fmla="*/ 1444627 h 2304782"/>
                <a:gd name="connsiteX86" fmla="*/ 40595 w 3762241"/>
                <a:gd name="connsiteY86" fmla="*/ 1409796 h 2304782"/>
                <a:gd name="connsiteX87" fmla="*/ 124505 w 3762241"/>
                <a:gd name="connsiteY87" fmla="*/ 1631444 h 2304782"/>
                <a:gd name="connsiteX88" fmla="*/ 439562 w 3762241"/>
                <a:gd name="connsiteY88" fmla="*/ 1837259 h 2304782"/>
                <a:gd name="connsiteX89" fmla="*/ 493391 w 3762241"/>
                <a:gd name="connsiteY89" fmla="*/ 1842009 h 2304782"/>
                <a:gd name="connsiteX90" fmla="*/ 540887 w 3762241"/>
                <a:gd name="connsiteY90" fmla="*/ 1849925 h 2304782"/>
                <a:gd name="connsiteX91" fmla="*/ 857527 w 3762241"/>
                <a:gd name="connsiteY91" fmla="*/ 1739101 h 2304782"/>
                <a:gd name="connsiteX92" fmla="*/ 1460726 w 3762241"/>
                <a:gd name="connsiteY92" fmla="*/ 2060490 h 2304782"/>
                <a:gd name="connsiteX93" fmla="*/ 2013264 w 3762241"/>
                <a:gd name="connsiteY93" fmla="*/ 1989246 h 2304782"/>
                <a:gd name="connsiteX94" fmla="*/ 1410064 w 3762241"/>
                <a:gd name="connsiteY94" fmla="*/ 2136483 h 2304782"/>
                <a:gd name="connsiteX95" fmla="*/ 798949 w 3762241"/>
                <a:gd name="connsiteY95" fmla="*/ 1818261 h 2304782"/>
                <a:gd name="connsiteX96" fmla="*/ 2491390 w 3762241"/>
                <a:gd name="connsiteY96" fmla="*/ 2266305 h 2304782"/>
                <a:gd name="connsiteX97" fmla="*/ 2119337 w 3762241"/>
                <a:gd name="connsiteY97" fmla="*/ 1937001 h 2304782"/>
                <a:gd name="connsiteX98" fmla="*/ 2117755 w 3762241"/>
                <a:gd name="connsiteY98" fmla="*/ 1933834 h 2304782"/>
                <a:gd name="connsiteX99" fmla="*/ 2182666 w 3762241"/>
                <a:gd name="connsiteY99" fmla="*/ 1889505 h 2304782"/>
                <a:gd name="connsiteX100" fmla="*/ 2575300 w 3762241"/>
                <a:gd name="connsiteY100" fmla="*/ 2250473 h 2304782"/>
                <a:gd name="connsiteX101" fmla="*/ 2597464 w 3762241"/>
                <a:gd name="connsiteY101" fmla="*/ 2253640 h 2304782"/>
                <a:gd name="connsiteX102" fmla="*/ 2635461 w 3762241"/>
                <a:gd name="connsiteY102" fmla="*/ 2255223 h 2304782"/>
                <a:gd name="connsiteX103" fmla="*/ 2491390 w 3762241"/>
                <a:gd name="connsiteY103" fmla="*/ 2266305 h 2304782"/>
                <a:gd name="connsiteX104" fmla="*/ 2858692 w 3762241"/>
                <a:gd name="connsiteY104" fmla="*/ 2161815 h 2304782"/>
                <a:gd name="connsiteX105" fmla="*/ 2950518 w 3762241"/>
                <a:gd name="connsiteY105" fmla="*/ 2024076 h 2304782"/>
                <a:gd name="connsiteX106" fmla="*/ 3017012 w 3762241"/>
                <a:gd name="connsiteY106" fmla="*/ 2008244 h 2304782"/>
                <a:gd name="connsiteX107" fmla="*/ 2858692 w 3762241"/>
                <a:gd name="connsiteY107" fmla="*/ 2161815 h 2304782"/>
                <a:gd name="connsiteX108" fmla="*/ 3718370 w 3762241"/>
                <a:gd name="connsiteY108" fmla="*/ 1311638 h 2304782"/>
                <a:gd name="connsiteX109" fmla="*/ 3240244 w 3762241"/>
                <a:gd name="connsiteY109" fmla="*/ 1910086 h 2304782"/>
                <a:gd name="connsiteX110" fmla="*/ 3577466 w 3762241"/>
                <a:gd name="connsiteY110" fmla="*/ 1348052 h 2304782"/>
                <a:gd name="connsiteX111" fmla="*/ 3580632 w 3762241"/>
                <a:gd name="connsiteY111" fmla="*/ 1240394 h 2304782"/>
                <a:gd name="connsiteX112" fmla="*/ 3582215 w 3762241"/>
                <a:gd name="connsiteY112" fmla="*/ 1232478 h 2304782"/>
                <a:gd name="connsiteX113" fmla="*/ 2936270 w 3762241"/>
                <a:gd name="connsiteY113" fmla="*/ 445630 h 2304782"/>
                <a:gd name="connsiteX114" fmla="*/ 3078758 w 3762241"/>
                <a:gd name="connsiteY114" fmla="*/ 453546 h 2304782"/>
                <a:gd name="connsiteX115" fmla="*/ 3718370 w 3762241"/>
                <a:gd name="connsiteY115" fmla="*/ 1311638 h 230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3762241" h="2304782">
                  <a:moveTo>
                    <a:pt x="3604380" y="729022"/>
                  </a:moveTo>
                  <a:cubicBezTo>
                    <a:pt x="3477724" y="559620"/>
                    <a:pt x="3292490" y="448796"/>
                    <a:pt x="3083507" y="418716"/>
                  </a:cubicBezTo>
                  <a:cubicBezTo>
                    <a:pt x="2944186" y="398134"/>
                    <a:pt x="2804864" y="415549"/>
                    <a:pt x="2678208" y="466212"/>
                  </a:cubicBezTo>
                  <a:cubicBezTo>
                    <a:pt x="2629128" y="478877"/>
                    <a:pt x="2581632" y="497876"/>
                    <a:pt x="2535720" y="521623"/>
                  </a:cubicBezTo>
                  <a:cubicBezTo>
                    <a:pt x="2543636" y="268312"/>
                    <a:pt x="2359984" y="43498"/>
                    <a:pt x="2103505" y="5502"/>
                  </a:cubicBezTo>
                  <a:cubicBezTo>
                    <a:pt x="1891357" y="-26162"/>
                    <a:pt x="1688708" y="81495"/>
                    <a:pt x="1588965" y="260396"/>
                  </a:cubicBezTo>
                  <a:cubicBezTo>
                    <a:pt x="1546220" y="292060"/>
                    <a:pt x="1509805" y="331640"/>
                    <a:pt x="1479725" y="374386"/>
                  </a:cubicBezTo>
                  <a:cubicBezTo>
                    <a:pt x="1416397" y="344305"/>
                    <a:pt x="1346736" y="323724"/>
                    <a:pt x="1275492" y="312642"/>
                  </a:cubicBezTo>
                  <a:cubicBezTo>
                    <a:pt x="933521" y="261979"/>
                    <a:pt x="613714" y="458296"/>
                    <a:pt x="528221" y="770185"/>
                  </a:cubicBezTo>
                  <a:cubicBezTo>
                    <a:pt x="287575" y="771768"/>
                    <a:pt x="78592" y="971251"/>
                    <a:pt x="40595" y="1237228"/>
                  </a:cubicBezTo>
                  <a:cubicBezTo>
                    <a:pt x="37429" y="1257810"/>
                    <a:pt x="35846" y="1278391"/>
                    <a:pt x="35846" y="1298973"/>
                  </a:cubicBezTo>
                  <a:cubicBezTo>
                    <a:pt x="18430" y="1343302"/>
                    <a:pt x="7348" y="1392381"/>
                    <a:pt x="2598" y="1443043"/>
                  </a:cubicBezTo>
                  <a:cubicBezTo>
                    <a:pt x="-24316" y="1728019"/>
                    <a:pt x="160918" y="1979747"/>
                    <a:pt x="415814" y="2005078"/>
                  </a:cubicBezTo>
                  <a:cubicBezTo>
                    <a:pt x="551969" y="2017744"/>
                    <a:pt x="686541" y="1965498"/>
                    <a:pt x="786283" y="1857841"/>
                  </a:cubicBezTo>
                  <a:cubicBezTo>
                    <a:pt x="931937" y="2033576"/>
                    <a:pt x="1158335" y="2147566"/>
                    <a:pt x="1410064" y="2171314"/>
                  </a:cubicBezTo>
                  <a:cubicBezTo>
                    <a:pt x="1666542" y="2196645"/>
                    <a:pt x="1919855" y="2122235"/>
                    <a:pt x="2095589" y="1973414"/>
                  </a:cubicBezTo>
                  <a:cubicBezTo>
                    <a:pt x="2146252" y="2153899"/>
                    <a:pt x="2302989" y="2283721"/>
                    <a:pt x="2489807" y="2302719"/>
                  </a:cubicBezTo>
                  <a:cubicBezTo>
                    <a:pt x="2587965" y="2312218"/>
                    <a:pt x="2684540" y="2288470"/>
                    <a:pt x="2765284" y="2240974"/>
                  </a:cubicBezTo>
                  <a:cubicBezTo>
                    <a:pt x="2893523" y="2207727"/>
                    <a:pt x="3004347" y="2120651"/>
                    <a:pt x="3067675" y="1998745"/>
                  </a:cubicBezTo>
                  <a:cubicBezTo>
                    <a:pt x="3078758" y="1993996"/>
                    <a:pt x="3091423" y="1989246"/>
                    <a:pt x="3102506" y="1986080"/>
                  </a:cubicBezTo>
                  <a:cubicBezTo>
                    <a:pt x="3439727" y="1929085"/>
                    <a:pt x="3704122" y="1661525"/>
                    <a:pt x="3754784" y="1319554"/>
                  </a:cubicBezTo>
                  <a:cubicBezTo>
                    <a:pt x="3783282" y="1107406"/>
                    <a:pt x="3729453" y="898424"/>
                    <a:pt x="3604380" y="729022"/>
                  </a:cubicBezTo>
                  <a:close/>
                  <a:moveTo>
                    <a:pt x="3056592" y="1954416"/>
                  </a:moveTo>
                  <a:cubicBezTo>
                    <a:pt x="3050260" y="1954416"/>
                    <a:pt x="3045510" y="1959165"/>
                    <a:pt x="3042344" y="1963915"/>
                  </a:cubicBezTo>
                  <a:cubicBezTo>
                    <a:pt x="3042344" y="1965498"/>
                    <a:pt x="3040760" y="1965498"/>
                    <a:pt x="3040760" y="1967081"/>
                  </a:cubicBezTo>
                  <a:cubicBezTo>
                    <a:pt x="3007514" y="1978164"/>
                    <a:pt x="2971100" y="1987663"/>
                    <a:pt x="2936270" y="1992412"/>
                  </a:cubicBezTo>
                  <a:cubicBezTo>
                    <a:pt x="2929936" y="1993996"/>
                    <a:pt x="2925187" y="1997162"/>
                    <a:pt x="2923604" y="2003495"/>
                  </a:cubicBezTo>
                  <a:cubicBezTo>
                    <a:pt x="2888774" y="2088987"/>
                    <a:pt x="2827028" y="2160231"/>
                    <a:pt x="2751035" y="2206144"/>
                  </a:cubicBezTo>
                  <a:cubicBezTo>
                    <a:pt x="2697206" y="2220393"/>
                    <a:pt x="2638628" y="2223559"/>
                    <a:pt x="2581632" y="2215643"/>
                  </a:cubicBezTo>
                  <a:cubicBezTo>
                    <a:pt x="2434395" y="2193479"/>
                    <a:pt x="2310905" y="2100070"/>
                    <a:pt x="2249160" y="1970248"/>
                  </a:cubicBezTo>
                  <a:cubicBezTo>
                    <a:pt x="2318821" y="2062073"/>
                    <a:pt x="2423312" y="2125401"/>
                    <a:pt x="2546802" y="2138067"/>
                  </a:cubicBezTo>
                  <a:cubicBezTo>
                    <a:pt x="2738370" y="2157065"/>
                    <a:pt x="2912522" y="2044658"/>
                    <a:pt x="2982182" y="1873673"/>
                  </a:cubicBezTo>
                  <a:cubicBezTo>
                    <a:pt x="3224412" y="1834093"/>
                    <a:pt x="3428645" y="1672607"/>
                    <a:pt x="3525220" y="1449376"/>
                  </a:cubicBezTo>
                  <a:cubicBezTo>
                    <a:pt x="3468225" y="1675773"/>
                    <a:pt x="3306738" y="1862590"/>
                    <a:pt x="3091423" y="1949666"/>
                  </a:cubicBezTo>
                  <a:cubicBezTo>
                    <a:pt x="3080340" y="1951249"/>
                    <a:pt x="3067675" y="1952833"/>
                    <a:pt x="3056592" y="1954416"/>
                  </a:cubicBezTo>
                  <a:close/>
                  <a:moveTo>
                    <a:pt x="1467060" y="2025660"/>
                  </a:moveTo>
                  <a:cubicBezTo>
                    <a:pt x="1229579" y="1990829"/>
                    <a:pt x="1020597" y="1878422"/>
                    <a:pt x="884441" y="1713770"/>
                  </a:cubicBezTo>
                  <a:cubicBezTo>
                    <a:pt x="889191" y="1709020"/>
                    <a:pt x="893941" y="1702688"/>
                    <a:pt x="898690" y="1697938"/>
                  </a:cubicBezTo>
                  <a:cubicBezTo>
                    <a:pt x="1030096" y="1865757"/>
                    <a:pt x="1246994" y="1986080"/>
                    <a:pt x="1501889" y="2011411"/>
                  </a:cubicBezTo>
                  <a:cubicBezTo>
                    <a:pt x="1766284" y="2036742"/>
                    <a:pt x="2010097" y="1954416"/>
                    <a:pt x="2171584" y="1805595"/>
                  </a:cubicBezTo>
                  <a:cubicBezTo>
                    <a:pt x="2174750" y="1818261"/>
                    <a:pt x="2177916" y="1830926"/>
                    <a:pt x="2182666" y="1843592"/>
                  </a:cubicBezTo>
                  <a:cubicBezTo>
                    <a:pt x="2000597" y="1997162"/>
                    <a:pt x="1733037" y="2065239"/>
                    <a:pt x="1467060" y="2025660"/>
                  </a:cubicBezTo>
                  <a:close/>
                  <a:moveTo>
                    <a:pt x="696041" y="651446"/>
                  </a:moveTo>
                  <a:cubicBezTo>
                    <a:pt x="642211" y="717940"/>
                    <a:pt x="604215" y="797100"/>
                    <a:pt x="586799" y="884175"/>
                  </a:cubicBezTo>
                  <a:cubicBezTo>
                    <a:pt x="559885" y="884175"/>
                    <a:pt x="534554" y="888925"/>
                    <a:pt x="507639" y="893674"/>
                  </a:cubicBezTo>
                  <a:cubicBezTo>
                    <a:pt x="547219" y="795516"/>
                    <a:pt x="613714" y="713190"/>
                    <a:pt x="696041" y="651446"/>
                  </a:cubicBezTo>
                  <a:close/>
                  <a:moveTo>
                    <a:pt x="350903" y="1778681"/>
                  </a:moveTo>
                  <a:cubicBezTo>
                    <a:pt x="271743" y="1747017"/>
                    <a:pt x="203665" y="1690022"/>
                    <a:pt x="153002" y="1614029"/>
                  </a:cubicBezTo>
                  <a:cubicBezTo>
                    <a:pt x="94424" y="1523787"/>
                    <a:pt x="64343" y="1416129"/>
                    <a:pt x="69093" y="1305305"/>
                  </a:cubicBezTo>
                  <a:cubicBezTo>
                    <a:pt x="107090" y="1207147"/>
                    <a:pt x="172001" y="1124821"/>
                    <a:pt x="252744" y="1070992"/>
                  </a:cubicBezTo>
                  <a:cubicBezTo>
                    <a:pt x="202082" y="1142236"/>
                    <a:pt x="167251" y="1229312"/>
                    <a:pt x="157752" y="1325887"/>
                  </a:cubicBezTo>
                  <a:cubicBezTo>
                    <a:pt x="138754" y="1512704"/>
                    <a:pt x="219497" y="1685272"/>
                    <a:pt x="350903" y="1778681"/>
                  </a:cubicBezTo>
                  <a:close/>
                  <a:moveTo>
                    <a:pt x="1460726" y="483627"/>
                  </a:moveTo>
                  <a:cubicBezTo>
                    <a:pt x="1470225" y="461462"/>
                    <a:pt x="1479725" y="439297"/>
                    <a:pt x="1492390" y="417133"/>
                  </a:cubicBezTo>
                  <a:cubicBezTo>
                    <a:pt x="1501889" y="421882"/>
                    <a:pt x="1512972" y="428215"/>
                    <a:pt x="1522472" y="434548"/>
                  </a:cubicBezTo>
                  <a:cubicBezTo>
                    <a:pt x="1516138" y="458296"/>
                    <a:pt x="1511389" y="482044"/>
                    <a:pt x="1508222" y="507375"/>
                  </a:cubicBezTo>
                  <a:cubicBezTo>
                    <a:pt x="1492390" y="499459"/>
                    <a:pt x="1476558" y="491543"/>
                    <a:pt x="1460726" y="483627"/>
                  </a:cubicBezTo>
                  <a:close/>
                  <a:moveTo>
                    <a:pt x="2098756" y="38749"/>
                  </a:moveTo>
                  <a:cubicBezTo>
                    <a:pt x="2344152" y="75162"/>
                    <a:pt x="2518304" y="295226"/>
                    <a:pt x="2500889" y="540622"/>
                  </a:cubicBezTo>
                  <a:cubicBezTo>
                    <a:pt x="2470808" y="558037"/>
                    <a:pt x="2440728" y="578618"/>
                    <a:pt x="2413813" y="600783"/>
                  </a:cubicBezTo>
                  <a:cubicBezTo>
                    <a:pt x="2437561" y="350638"/>
                    <a:pt x="2255493" y="128991"/>
                    <a:pt x="2005348" y="105243"/>
                  </a:cubicBezTo>
                  <a:cubicBezTo>
                    <a:pt x="1877108" y="92577"/>
                    <a:pt x="1755201" y="135324"/>
                    <a:pt x="1664960" y="214483"/>
                  </a:cubicBezTo>
                  <a:cubicBezTo>
                    <a:pt x="1664960" y="214483"/>
                    <a:pt x="1663376" y="214483"/>
                    <a:pt x="1663376" y="214483"/>
                  </a:cubicBezTo>
                  <a:cubicBezTo>
                    <a:pt x="1761534" y="86245"/>
                    <a:pt x="1926188" y="13418"/>
                    <a:pt x="2098756" y="38749"/>
                  </a:cubicBezTo>
                  <a:close/>
                  <a:moveTo>
                    <a:pt x="1554136" y="336390"/>
                  </a:moveTo>
                  <a:cubicBezTo>
                    <a:pt x="1549385" y="350638"/>
                    <a:pt x="1544636" y="364887"/>
                    <a:pt x="1541469" y="379136"/>
                  </a:cubicBezTo>
                  <a:cubicBezTo>
                    <a:pt x="1538304" y="387052"/>
                    <a:pt x="1535137" y="393385"/>
                    <a:pt x="1533553" y="401301"/>
                  </a:cubicBezTo>
                  <a:cubicBezTo>
                    <a:pt x="1525637" y="396551"/>
                    <a:pt x="1519305" y="393385"/>
                    <a:pt x="1511389" y="388635"/>
                  </a:cubicBezTo>
                  <a:cubicBezTo>
                    <a:pt x="1524054" y="369637"/>
                    <a:pt x="1538304" y="352221"/>
                    <a:pt x="1554136" y="336390"/>
                  </a:cubicBezTo>
                  <a:close/>
                  <a:moveTo>
                    <a:pt x="1270742" y="345889"/>
                  </a:moveTo>
                  <a:cubicBezTo>
                    <a:pt x="1337237" y="355388"/>
                    <a:pt x="1402148" y="374386"/>
                    <a:pt x="1460726" y="402884"/>
                  </a:cubicBezTo>
                  <a:cubicBezTo>
                    <a:pt x="1448061" y="425048"/>
                    <a:pt x="1436978" y="447213"/>
                    <a:pt x="1427480" y="470961"/>
                  </a:cubicBezTo>
                  <a:cubicBezTo>
                    <a:pt x="1370484" y="448796"/>
                    <a:pt x="1310322" y="432964"/>
                    <a:pt x="1246994" y="426632"/>
                  </a:cubicBezTo>
                  <a:cubicBezTo>
                    <a:pt x="1079175" y="410800"/>
                    <a:pt x="920855" y="459879"/>
                    <a:pt x="800531" y="550121"/>
                  </a:cubicBezTo>
                  <a:cubicBezTo>
                    <a:pt x="716622" y="586534"/>
                    <a:pt x="643795" y="640363"/>
                    <a:pt x="585217" y="706857"/>
                  </a:cubicBezTo>
                  <a:cubicBezTo>
                    <a:pt x="692874" y="453546"/>
                    <a:pt x="971517" y="301559"/>
                    <a:pt x="1270742" y="345889"/>
                  </a:cubicBezTo>
                  <a:close/>
                  <a:moveTo>
                    <a:pt x="513973" y="803432"/>
                  </a:moveTo>
                  <a:cubicBezTo>
                    <a:pt x="494974" y="835096"/>
                    <a:pt x="479142" y="869927"/>
                    <a:pt x="466477" y="904757"/>
                  </a:cubicBezTo>
                  <a:cubicBezTo>
                    <a:pt x="409481" y="923755"/>
                    <a:pt x="358819" y="957002"/>
                    <a:pt x="314489" y="998165"/>
                  </a:cubicBezTo>
                  <a:cubicBezTo>
                    <a:pt x="219497" y="1036162"/>
                    <a:pt x="137170" y="1107406"/>
                    <a:pt x="80175" y="1200815"/>
                  </a:cubicBezTo>
                  <a:cubicBezTo>
                    <a:pt x="129254" y="976001"/>
                    <a:pt x="308156" y="812932"/>
                    <a:pt x="513973" y="803432"/>
                  </a:cubicBezTo>
                  <a:close/>
                  <a:moveTo>
                    <a:pt x="798949" y="1818261"/>
                  </a:moveTo>
                  <a:cubicBezTo>
                    <a:pt x="795782" y="1813511"/>
                    <a:pt x="791033" y="1811928"/>
                    <a:pt x="786283" y="1811928"/>
                  </a:cubicBezTo>
                  <a:cubicBezTo>
                    <a:pt x="781533" y="1811928"/>
                    <a:pt x="776783" y="1813511"/>
                    <a:pt x="773617" y="1818261"/>
                  </a:cubicBezTo>
                  <a:cubicBezTo>
                    <a:pt x="680209" y="1927501"/>
                    <a:pt x="550386" y="1981330"/>
                    <a:pt x="418980" y="1968665"/>
                  </a:cubicBezTo>
                  <a:cubicBezTo>
                    <a:pt x="181500" y="1944917"/>
                    <a:pt x="10514" y="1710604"/>
                    <a:pt x="35846" y="1444627"/>
                  </a:cubicBezTo>
                  <a:cubicBezTo>
                    <a:pt x="37429" y="1433544"/>
                    <a:pt x="39012" y="1420879"/>
                    <a:pt x="40595" y="1409796"/>
                  </a:cubicBezTo>
                  <a:cubicBezTo>
                    <a:pt x="53261" y="1488956"/>
                    <a:pt x="80175" y="1564950"/>
                    <a:pt x="124505" y="1631444"/>
                  </a:cubicBezTo>
                  <a:cubicBezTo>
                    <a:pt x="200499" y="1745434"/>
                    <a:pt x="312906" y="1818261"/>
                    <a:pt x="439562" y="1837259"/>
                  </a:cubicBezTo>
                  <a:cubicBezTo>
                    <a:pt x="456977" y="1840426"/>
                    <a:pt x="475975" y="1842009"/>
                    <a:pt x="493391" y="1842009"/>
                  </a:cubicBezTo>
                  <a:cubicBezTo>
                    <a:pt x="509223" y="1845175"/>
                    <a:pt x="525055" y="1848342"/>
                    <a:pt x="540887" y="1849925"/>
                  </a:cubicBezTo>
                  <a:cubicBezTo>
                    <a:pt x="659627" y="1861007"/>
                    <a:pt x="772034" y="1818261"/>
                    <a:pt x="857527" y="1739101"/>
                  </a:cubicBezTo>
                  <a:cubicBezTo>
                    <a:pt x="1000015" y="1908503"/>
                    <a:pt x="1216913" y="2025660"/>
                    <a:pt x="1460726" y="2060490"/>
                  </a:cubicBezTo>
                  <a:cubicBezTo>
                    <a:pt x="1653877" y="2088987"/>
                    <a:pt x="1848611" y="2062073"/>
                    <a:pt x="2013264" y="1989246"/>
                  </a:cubicBezTo>
                  <a:cubicBezTo>
                    <a:pt x="1848611" y="2103236"/>
                    <a:pt x="1631712" y="2157065"/>
                    <a:pt x="1410064" y="2136483"/>
                  </a:cubicBezTo>
                  <a:cubicBezTo>
                    <a:pt x="1159918" y="2111152"/>
                    <a:pt x="936687" y="1995579"/>
                    <a:pt x="798949" y="1818261"/>
                  </a:cubicBezTo>
                  <a:close/>
                  <a:moveTo>
                    <a:pt x="2491390" y="2266305"/>
                  </a:moveTo>
                  <a:cubicBezTo>
                    <a:pt x="2309322" y="2248890"/>
                    <a:pt x="2158917" y="2115902"/>
                    <a:pt x="2119337" y="1937001"/>
                  </a:cubicBezTo>
                  <a:cubicBezTo>
                    <a:pt x="2119337" y="1935417"/>
                    <a:pt x="2117755" y="1935417"/>
                    <a:pt x="2117755" y="1933834"/>
                  </a:cubicBezTo>
                  <a:cubicBezTo>
                    <a:pt x="2139920" y="1919586"/>
                    <a:pt x="2162084" y="1905337"/>
                    <a:pt x="2182666" y="1889505"/>
                  </a:cubicBezTo>
                  <a:cubicBezTo>
                    <a:pt x="2226996" y="2079488"/>
                    <a:pt x="2380566" y="2221976"/>
                    <a:pt x="2575300" y="2250473"/>
                  </a:cubicBezTo>
                  <a:cubicBezTo>
                    <a:pt x="2583216" y="2252057"/>
                    <a:pt x="2589548" y="2252057"/>
                    <a:pt x="2597464" y="2253640"/>
                  </a:cubicBezTo>
                  <a:cubicBezTo>
                    <a:pt x="2610130" y="2255223"/>
                    <a:pt x="2622796" y="2255223"/>
                    <a:pt x="2635461" y="2255223"/>
                  </a:cubicBezTo>
                  <a:cubicBezTo>
                    <a:pt x="2589548" y="2266305"/>
                    <a:pt x="2540469" y="2271055"/>
                    <a:pt x="2491390" y="2266305"/>
                  </a:cubicBezTo>
                  <a:close/>
                  <a:moveTo>
                    <a:pt x="2858692" y="2161815"/>
                  </a:moveTo>
                  <a:cubicBezTo>
                    <a:pt x="2896690" y="2122235"/>
                    <a:pt x="2928354" y="2076322"/>
                    <a:pt x="2950518" y="2024076"/>
                  </a:cubicBezTo>
                  <a:cubicBezTo>
                    <a:pt x="2972683" y="2019327"/>
                    <a:pt x="2994848" y="2014577"/>
                    <a:pt x="3017012" y="2008244"/>
                  </a:cubicBezTo>
                  <a:cubicBezTo>
                    <a:pt x="2977432" y="2074739"/>
                    <a:pt x="2923604" y="2126984"/>
                    <a:pt x="2858692" y="2161815"/>
                  </a:cubicBezTo>
                  <a:close/>
                  <a:moveTo>
                    <a:pt x="3718370" y="1311638"/>
                  </a:moveTo>
                  <a:cubicBezTo>
                    <a:pt x="3678790" y="1587114"/>
                    <a:pt x="3490390" y="1813511"/>
                    <a:pt x="3240244" y="1910086"/>
                  </a:cubicBezTo>
                  <a:cubicBezTo>
                    <a:pt x="3427062" y="1786597"/>
                    <a:pt x="3553718" y="1582365"/>
                    <a:pt x="3577466" y="1348052"/>
                  </a:cubicBezTo>
                  <a:cubicBezTo>
                    <a:pt x="3580632" y="1311638"/>
                    <a:pt x="3582215" y="1275225"/>
                    <a:pt x="3580632" y="1240394"/>
                  </a:cubicBezTo>
                  <a:cubicBezTo>
                    <a:pt x="3580632" y="1237228"/>
                    <a:pt x="3582215" y="1235645"/>
                    <a:pt x="3582215" y="1232478"/>
                  </a:cubicBezTo>
                  <a:cubicBezTo>
                    <a:pt x="3620212" y="836679"/>
                    <a:pt x="3332070" y="485210"/>
                    <a:pt x="2936270" y="445630"/>
                  </a:cubicBezTo>
                  <a:cubicBezTo>
                    <a:pt x="2983766" y="444047"/>
                    <a:pt x="3031262" y="445630"/>
                    <a:pt x="3078758" y="453546"/>
                  </a:cubicBezTo>
                  <a:cubicBezTo>
                    <a:pt x="3491973" y="512124"/>
                    <a:pt x="3778533" y="898424"/>
                    <a:pt x="3718370" y="1311638"/>
                  </a:cubicBezTo>
                  <a:close/>
                </a:path>
              </a:pathLst>
            </a:custGeom>
            <a:solidFill>
              <a:srgbClr val="E3F1F6">
                <a:alpha val="90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รูปแบบอิสระ: รูปร่าง 66">
              <a:extLst>
                <a:ext uri="{FF2B5EF4-FFF2-40B4-BE49-F238E27FC236}">
                  <a16:creationId xmlns:a16="http://schemas.microsoft.com/office/drawing/2014/main" id="{3D7B0FFA-0871-599F-D701-BBA6DF314D39}"/>
                </a:ext>
              </a:extLst>
            </p:cNvPr>
            <p:cNvSpPr/>
            <p:nvPr/>
          </p:nvSpPr>
          <p:spPr>
            <a:xfrm>
              <a:off x="7264638" y="237397"/>
              <a:ext cx="3325390" cy="2030138"/>
            </a:xfrm>
            <a:custGeom>
              <a:avLst/>
              <a:gdLst>
                <a:gd name="connsiteX0" fmla="*/ 412301 w 3325390"/>
                <a:gd name="connsiteY0" fmla="*/ 1730433 h 2030138"/>
                <a:gd name="connsiteX1" fmla="*/ 782770 w 3325390"/>
                <a:gd name="connsiteY1" fmla="*/ 1583196 h 2030138"/>
                <a:gd name="connsiteX2" fmla="*/ 1406551 w 3325390"/>
                <a:gd name="connsiteY2" fmla="*/ 1896669 h 2030138"/>
                <a:gd name="connsiteX3" fmla="*/ 2092077 w 3325390"/>
                <a:gd name="connsiteY3" fmla="*/ 1698769 h 2030138"/>
                <a:gd name="connsiteX4" fmla="*/ 2486294 w 3325390"/>
                <a:gd name="connsiteY4" fmla="*/ 2028074 h 2030138"/>
                <a:gd name="connsiteX5" fmla="*/ 2761771 w 3325390"/>
                <a:gd name="connsiteY5" fmla="*/ 1966329 h 2030138"/>
                <a:gd name="connsiteX6" fmla="*/ 3064163 w 3325390"/>
                <a:gd name="connsiteY6" fmla="*/ 1724100 h 2030138"/>
                <a:gd name="connsiteX7" fmla="*/ 3098992 w 3325390"/>
                <a:gd name="connsiteY7" fmla="*/ 1711435 h 2030138"/>
                <a:gd name="connsiteX8" fmla="*/ 3325391 w 3325390"/>
                <a:gd name="connsiteY8" fmla="*/ 1637025 h 2030138"/>
                <a:gd name="connsiteX9" fmla="*/ 3269979 w 3325390"/>
                <a:gd name="connsiteY9" fmla="*/ 1625942 h 2030138"/>
                <a:gd name="connsiteX10" fmla="*/ 3238315 w 3325390"/>
                <a:gd name="connsiteY10" fmla="*/ 1638608 h 2030138"/>
                <a:gd name="connsiteX11" fmla="*/ 3260479 w 3325390"/>
                <a:gd name="connsiteY11" fmla="*/ 1622776 h 2030138"/>
                <a:gd name="connsiteX12" fmla="*/ 3216150 w 3325390"/>
                <a:gd name="connsiteY12" fmla="*/ 1611693 h 2030138"/>
                <a:gd name="connsiteX13" fmla="*/ 3091076 w 3325390"/>
                <a:gd name="connsiteY13" fmla="*/ 1678188 h 2030138"/>
                <a:gd name="connsiteX14" fmla="*/ 3056247 w 3325390"/>
                <a:gd name="connsiteY14" fmla="*/ 1682937 h 2030138"/>
                <a:gd name="connsiteX15" fmla="*/ 3041997 w 3325390"/>
                <a:gd name="connsiteY15" fmla="*/ 1692436 h 2030138"/>
                <a:gd name="connsiteX16" fmla="*/ 3040415 w 3325390"/>
                <a:gd name="connsiteY16" fmla="*/ 1695603 h 2030138"/>
                <a:gd name="connsiteX17" fmla="*/ 2935923 w 3325390"/>
                <a:gd name="connsiteY17" fmla="*/ 1720934 h 2030138"/>
                <a:gd name="connsiteX18" fmla="*/ 2923257 w 3325390"/>
                <a:gd name="connsiteY18" fmla="*/ 1732016 h 2030138"/>
                <a:gd name="connsiteX19" fmla="*/ 2750688 w 3325390"/>
                <a:gd name="connsiteY19" fmla="*/ 1934665 h 2030138"/>
                <a:gd name="connsiteX20" fmla="*/ 2581286 w 3325390"/>
                <a:gd name="connsiteY20" fmla="*/ 1944165 h 2030138"/>
                <a:gd name="connsiteX21" fmla="*/ 2248814 w 3325390"/>
                <a:gd name="connsiteY21" fmla="*/ 1698769 h 2030138"/>
                <a:gd name="connsiteX22" fmla="*/ 2546456 w 3325390"/>
                <a:gd name="connsiteY22" fmla="*/ 1866588 h 2030138"/>
                <a:gd name="connsiteX23" fmla="*/ 2981836 w 3325390"/>
                <a:gd name="connsiteY23" fmla="*/ 1602194 h 2030138"/>
                <a:gd name="connsiteX24" fmla="*/ 3097410 w 3325390"/>
                <a:gd name="connsiteY24" fmla="*/ 1572114 h 2030138"/>
                <a:gd name="connsiteX25" fmla="*/ 2332724 w 3325390"/>
                <a:gd name="connsiteY25" fmla="*/ 1084489 h 2030138"/>
                <a:gd name="connsiteX26" fmla="*/ 1745356 w 3325390"/>
                <a:gd name="connsiteY26" fmla="*/ 340387 h 2030138"/>
                <a:gd name="connsiteX27" fmla="*/ 1574370 w 3325390"/>
                <a:gd name="connsiteY27" fmla="*/ 0 h 2030138"/>
                <a:gd name="connsiteX28" fmla="*/ 1480962 w 3325390"/>
                <a:gd name="connsiteY28" fmla="*/ 102908 h 2030138"/>
                <a:gd name="connsiteX29" fmla="*/ 1276729 w 3325390"/>
                <a:gd name="connsiteY29" fmla="*/ 41163 h 2030138"/>
                <a:gd name="connsiteX30" fmla="*/ 529458 w 3325390"/>
                <a:gd name="connsiteY30" fmla="*/ 498707 h 2030138"/>
                <a:gd name="connsiteX31" fmla="*/ 41832 w 3325390"/>
                <a:gd name="connsiteY31" fmla="*/ 965749 h 2030138"/>
                <a:gd name="connsiteX32" fmla="*/ 37083 w 3325390"/>
                <a:gd name="connsiteY32" fmla="*/ 1027494 h 2030138"/>
                <a:gd name="connsiteX33" fmla="*/ 3835 w 3325390"/>
                <a:gd name="connsiteY33" fmla="*/ 1171565 h 2030138"/>
                <a:gd name="connsiteX34" fmla="*/ 412301 w 3325390"/>
                <a:gd name="connsiteY34" fmla="*/ 1730433 h 2030138"/>
                <a:gd name="connsiteX35" fmla="*/ 2856763 w 3325390"/>
                <a:gd name="connsiteY35" fmla="*/ 1890336 h 2030138"/>
                <a:gd name="connsiteX36" fmla="*/ 2948588 w 3325390"/>
                <a:gd name="connsiteY36" fmla="*/ 1752598 h 2030138"/>
                <a:gd name="connsiteX37" fmla="*/ 3015083 w 3325390"/>
                <a:gd name="connsiteY37" fmla="*/ 1736766 h 2030138"/>
                <a:gd name="connsiteX38" fmla="*/ 2856763 w 3325390"/>
                <a:gd name="connsiteY38" fmla="*/ 1890336 h 2030138"/>
                <a:gd name="connsiteX39" fmla="*/ 348973 w 3325390"/>
                <a:gd name="connsiteY39" fmla="*/ 1507203 h 2030138"/>
                <a:gd name="connsiteX40" fmla="*/ 151073 w 3325390"/>
                <a:gd name="connsiteY40" fmla="*/ 1342550 h 2030138"/>
                <a:gd name="connsiteX41" fmla="*/ 67163 w 3325390"/>
                <a:gd name="connsiteY41" fmla="*/ 1033827 h 2030138"/>
                <a:gd name="connsiteX42" fmla="*/ 250815 w 3325390"/>
                <a:gd name="connsiteY42" fmla="*/ 799514 h 2030138"/>
                <a:gd name="connsiteX43" fmla="*/ 155823 w 3325390"/>
                <a:gd name="connsiteY43" fmla="*/ 1054409 h 2030138"/>
                <a:gd name="connsiteX44" fmla="*/ 348973 w 3325390"/>
                <a:gd name="connsiteY44" fmla="*/ 1507203 h 2030138"/>
                <a:gd name="connsiteX45" fmla="*/ 512043 w 3325390"/>
                <a:gd name="connsiteY45" fmla="*/ 531954 h 2030138"/>
                <a:gd name="connsiteX46" fmla="*/ 464547 w 3325390"/>
                <a:gd name="connsiteY46" fmla="*/ 633278 h 2030138"/>
                <a:gd name="connsiteX47" fmla="*/ 312560 w 3325390"/>
                <a:gd name="connsiteY47" fmla="*/ 726687 h 2030138"/>
                <a:gd name="connsiteX48" fmla="*/ 78246 w 3325390"/>
                <a:gd name="connsiteY48" fmla="*/ 929336 h 2030138"/>
                <a:gd name="connsiteX49" fmla="*/ 512043 w 3325390"/>
                <a:gd name="connsiteY49" fmla="*/ 531954 h 2030138"/>
                <a:gd name="connsiteX50" fmla="*/ 694111 w 3325390"/>
                <a:gd name="connsiteY50" fmla="*/ 379967 h 2030138"/>
                <a:gd name="connsiteX51" fmla="*/ 584870 w 3325390"/>
                <a:gd name="connsiteY51" fmla="*/ 612697 h 2030138"/>
                <a:gd name="connsiteX52" fmla="*/ 505710 w 3325390"/>
                <a:gd name="connsiteY52" fmla="*/ 622196 h 2030138"/>
                <a:gd name="connsiteX53" fmla="*/ 694111 w 3325390"/>
                <a:gd name="connsiteY53" fmla="*/ 379967 h 2030138"/>
                <a:gd name="connsiteX54" fmla="*/ 1458797 w 3325390"/>
                <a:gd name="connsiteY54" fmla="*/ 131405 h 2030138"/>
                <a:gd name="connsiteX55" fmla="*/ 1425550 w 3325390"/>
                <a:gd name="connsiteY55" fmla="*/ 199483 h 2030138"/>
                <a:gd name="connsiteX56" fmla="*/ 1245065 w 3325390"/>
                <a:gd name="connsiteY56" fmla="*/ 155153 h 2030138"/>
                <a:gd name="connsiteX57" fmla="*/ 798602 w 3325390"/>
                <a:gd name="connsiteY57" fmla="*/ 278642 h 2030138"/>
                <a:gd name="connsiteX58" fmla="*/ 583287 w 3325390"/>
                <a:gd name="connsiteY58" fmla="*/ 435379 h 2030138"/>
                <a:gd name="connsiteX59" fmla="*/ 1268813 w 3325390"/>
                <a:gd name="connsiteY59" fmla="*/ 74410 h 2030138"/>
                <a:gd name="connsiteX60" fmla="*/ 1458797 w 3325390"/>
                <a:gd name="connsiteY60" fmla="*/ 131405 h 2030138"/>
                <a:gd name="connsiteX61" fmla="*/ 1490461 w 3325390"/>
                <a:gd name="connsiteY61" fmla="*/ 145654 h 2030138"/>
                <a:gd name="connsiteX62" fmla="*/ 1520542 w 3325390"/>
                <a:gd name="connsiteY62" fmla="*/ 163069 h 2030138"/>
                <a:gd name="connsiteX63" fmla="*/ 1506293 w 3325390"/>
                <a:gd name="connsiteY63" fmla="*/ 235896 h 2030138"/>
                <a:gd name="connsiteX64" fmla="*/ 1458797 w 3325390"/>
                <a:gd name="connsiteY64" fmla="*/ 212148 h 2030138"/>
                <a:gd name="connsiteX65" fmla="*/ 1490461 w 3325390"/>
                <a:gd name="connsiteY65" fmla="*/ 145654 h 2030138"/>
                <a:gd name="connsiteX66" fmla="*/ 1552206 w 3325390"/>
                <a:gd name="connsiteY66" fmla="*/ 64911 h 2030138"/>
                <a:gd name="connsiteX67" fmla="*/ 1539540 w 3325390"/>
                <a:gd name="connsiteY67" fmla="*/ 107657 h 2030138"/>
                <a:gd name="connsiteX68" fmla="*/ 1531624 w 3325390"/>
                <a:gd name="connsiteY68" fmla="*/ 129822 h 2030138"/>
                <a:gd name="connsiteX69" fmla="*/ 1509459 w 3325390"/>
                <a:gd name="connsiteY69" fmla="*/ 117156 h 2030138"/>
                <a:gd name="connsiteX70" fmla="*/ 1552206 w 3325390"/>
                <a:gd name="connsiteY70" fmla="*/ 64911 h 2030138"/>
                <a:gd name="connsiteX71" fmla="*/ 2115825 w 3325390"/>
                <a:gd name="connsiteY71" fmla="*/ 1662356 h 2030138"/>
                <a:gd name="connsiteX72" fmla="*/ 2180736 w 3325390"/>
                <a:gd name="connsiteY72" fmla="*/ 1618026 h 2030138"/>
                <a:gd name="connsiteX73" fmla="*/ 2573370 w 3325390"/>
                <a:gd name="connsiteY73" fmla="*/ 1978995 h 2030138"/>
                <a:gd name="connsiteX74" fmla="*/ 2595535 w 3325390"/>
                <a:gd name="connsiteY74" fmla="*/ 1982161 h 2030138"/>
                <a:gd name="connsiteX75" fmla="*/ 2633532 w 3325390"/>
                <a:gd name="connsiteY75" fmla="*/ 1983745 h 2030138"/>
                <a:gd name="connsiteX76" fmla="*/ 2487877 w 3325390"/>
                <a:gd name="connsiteY76" fmla="*/ 1994827 h 2030138"/>
                <a:gd name="connsiteX77" fmla="*/ 2115825 w 3325390"/>
                <a:gd name="connsiteY77" fmla="*/ 1665522 h 2030138"/>
                <a:gd name="connsiteX78" fmla="*/ 2115825 w 3325390"/>
                <a:gd name="connsiteY78" fmla="*/ 1662356 h 2030138"/>
                <a:gd name="connsiteX79" fmla="*/ 1465130 w 3325390"/>
                <a:gd name="connsiteY79" fmla="*/ 1754181 h 2030138"/>
                <a:gd name="connsiteX80" fmla="*/ 882511 w 3325390"/>
                <a:gd name="connsiteY80" fmla="*/ 1442292 h 2030138"/>
                <a:gd name="connsiteX81" fmla="*/ 896761 w 3325390"/>
                <a:gd name="connsiteY81" fmla="*/ 1426460 h 2030138"/>
                <a:gd name="connsiteX82" fmla="*/ 1499960 w 3325390"/>
                <a:gd name="connsiteY82" fmla="*/ 1739932 h 2030138"/>
                <a:gd name="connsiteX83" fmla="*/ 2169654 w 3325390"/>
                <a:gd name="connsiteY83" fmla="*/ 1534117 h 2030138"/>
                <a:gd name="connsiteX84" fmla="*/ 2180736 w 3325390"/>
                <a:gd name="connsiteY84" fmla="*/ 1572114 h 2030138"/>
                <a:gd name="connsiteX85" fmla="*/ 1465130 w 3325390"/>
                <a:gd name="connsiteY85" fmla="*/ 1754181 h 2030138"/>
                <a:gd name="connsiteX86" fmla="*/ 33916 w 3325390"/>
                <a:gd name="connsiteY86" fmla="*/ 1173148 h 2030138"/>
                <a:gd name="connsiteX87" fmla="*/ 38666 w 3325390"/>
                <a:gd name="connsiteY87" fmla="*/ 1138318 h 2030138"/>
                <a:gd name="connsiteX88" fmla="*/ 122576 w 3325390"/>
                <a:gd name="connsiteY88" fmla="*/ 1359965 h 2030138"/>
                <a:gd name="connsiteX89" fmla="*/ 437632 w 3325390"/>
                <a:gd name="connsiteY89" fmla="*/ 1565781 h 2030138"/>
                <a:gd name="connsiteX90" fmla="*/ 491461 w 3325390"/>
                <a:gd name="connsiteY90" fmla="*/ 1570530 h 2030138"/>
                <a:gd name="connsiteX91" fmla="*/ 538957 w 3325390"/>
                <a:gd name="connsiteY91" fmla="*/ 1578446 h 2030138"/>
                <a:gd name="connsiteX92" fmla="*/ 855598 w 3325390"/>
                <a:gd name="connsiteY92" fmla="*/ 1467623 h 2030138"/>
                <a:gd name="connsiteX93" fmla="*/ 1458797 w 3325390"/>
                <a:gd name="connsiteY93" fmla="*/ 1789011 h 2030138"/>
                <a:gd name="connsiteX94" fmla="*/ 2011334 w 3325390"/>
                <a:gd name="connsiteY94" fmla="*/ 1717768 h 2030138"/>
                <a:gd name="connsiteX95" fmla="*/ 1408134 w 3325390"/>
                <a:gd name="connsiteY95" fmla="*/ 1865005 h 2030138"/>
                <a:gd name="connsiteX96" fmla="*/ 795436 w 3325390"/>
                <a:gd name="connsiteY96" fmla="*/ 1548366 h 2030138"/>
                <a:gd name="connsiteX97" fmla="*/ 782770 w 3325390"/>
                <a:gd name="connsiteY97" fmla="*/ 1542033 h 2030138"/>
                <a:gd name="connsiteX98" fmla="*/ 770104 w 3325390"/>
                <a:gd name="connsiteY98" fmla="*/ 1548366 h 2030138"/>
                <a:gd name="connsiteX99" fmla="*/ 415468 w 3325390"/>
                <a:gd name="connsiteY99" fmla="*/ 1698769 h 2030138"/>
                <a:gd name="connsiteX100" fmla="*/ 33916 w 3325390"/>
                <a:gd name="connsiteY100" fmla="*/ 1173148 h 2030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325390" h="2030138">
                  <a:moveTo>
                    <a:pt x="412301" y="1730433"/>
                  </a:moveTo>
                  <a:cubicBezTo>
                    <a:pt x="548456" y="1743099"/>
                    <a:pt x="683028" y="1690853"/>
                    <a:pt x="782770" y="1583196"/>
                  </a:cubicBezTo>
                  <a:cubicBezTo>
                    <a:pt x="928425" y="1758931"/>
                    <a:pt x="1154822" y="1872921"/>
                    <a:pt x="1406551" y="1896669"/>
                  </a:cubicBezTo>
                  <a:cubicBezTo>
                    <a:pt x="1663030" y="1922000"/>
                    <a:pt x="1916342" y="1847590"/>
                    <a:pt x="2092077" y="1698769"/>
                  </a:cubicBezTo>
                  <a:cubicBezTo>
                    <a:pt x="2142740" y="1879253"/>
                    <a:pt x="2299476" y="2009076"/>
                    <a:pt x="2486294" y="2028074"/>
                  </a:cubicBezTo>
                  <a:cubicBezTo>
                    <a:pt x="2584452" y="2037573"/>
                    <a:pt x="2681028" y="2013825"/>
                    <a:pt x="2761771" y="1966329"/>
                  </a:cubicBezTo>
                  <a:cubicBezTo>
                    <a:pt x="2890011" y="1933082"/>
                    <a:pt x="3000835" y="1846007"/>
                    <a:pt x="3064163" y="1724100"/>
                  </a:cubicBezTo>
                  <a:cubicBezTo>
                    <a:pt x="3075244" y="1719351"/>
                    <a:pt x="3087911" y="1714601"/>
                    <a:pt x="3098992" y="1711435"/>
                  </a:cubicBezTo>
                  <a:cubicBezTo>
                    <a:pt x="3179736" y="1698769"/>
                    <a:pt x="3254147" y="1671855"/>
                    <a:pt x="3325391" y="1637025"/>
                  </a:cubicBezTo>
                  <a:cubicBezTo>
                    <a:pt x="3306392" y="1633858"/>
                    <a:pt x="3288976" y="1629109"/>
                    <a:pt x="3269979" y="1625942"/>
                  </a:cubicBezTo>
                  <a:cubicBezTo>
                    <a:pt x="3260479" y="1630692"/>
                    <a:pt x="3249396" y="1635441"/>
                    <a:pt x="3238315" y="1638608"/>
                  </a:cubicBezTo>
                  <a:cubicBezTo>
                    <a:pt x="3246231" y="1633858"/>
                    <a:pt x="3252563" y="1629109"/>
                    <a:pt x="3260479" y="1622776"/>
                  </a:cubicBezTo>
                  <a:cubicBezTo>
                    <a:pt x="3246231" y="1619609"/>
                    <a:pt x="3230399" y="1614860"/>
                    <a:pt x="3216150" y="1611693"/>
                  </a:cubicBezTo>
                  <a:cubicBezTo>
                    <a:pt x="3176570" y="1637025"/>
                    <a:pt x="3135407" y="1659189"/>
                    <a:pt x="3091076" y="1678188"/>
                  </a:cubicBezTo>
                  <a:cubicBezTo>
                    <a:pt x="3079995" y="1679771"/>
                    <a:pt x="3067328" y="1682937"/>
                    <a:pt x="3056247" y="1682937"/>
                  </a:cubicBezTo>
                  <a:cubicBezTo>
                    <a:pt x="3049913" y="1682937"/>
                    <a:pt x="3045164" y="1687687"/>
                    <a:pt x="3041997" y="1692436"/>
                  </a:cubicBezTo>
                  <a:cubicBezTo>
                    <a:pt x="3041997" y="1694020"/>
                    <a:pt x="3040415" y="1694020"/>
                    <a:pt x="3040415" y="1695603"/>
                  </a:cubicBezTo>
                  <a:cubicBezTo>
                    <a:pt x="3007167" y="1706685"/>
                    <a:pt x="2970753" y="1716184"/>
                    <a:pt x="2935923" y="1720934"/>
                  </a:cubicBezTo>
                  <a:cubicBezTo>
                    <a:pt x="2929591" y="1722517"/>
                    <a:pt x="2924840" y="1725684"/>
                    <a:pt x="2923257" y="1732016"/>
                  </a:cubicBezTo>
                  <a:cubicBezTo>
                    <a:pt x="2888427" y="1817509"/>
                    <a:pt x="2826683" y="1888753"/>
                    <a:pt x="2750688" y="1934665"/>
                  </a:cubicBezTo>
                  <a:cubicBezTo>
                    <a:pt x="2696860" y="1948914"/>
                    <a:pt x="2638281" y="1952081"/>
                    <a:pt x="2581286" y="1944165"/>
                  </a:cubicBezTo>
                  <a:cubicBezTo>
                    <a:pt x="2434048" y="1922000"/>
                    <a:pt x="2310559" y="1828591"/>
                    <a:pt x="2248814" y="1698769"/>
                  </a:cubicBezTo>
                  <a:cubicBezTo>
                    <a:pt x="2318475" y="1790595"/>
                    <a:pt x="2422966" y="1853922"/>
                    <a:pt x="2546456" y="1866588"/>
                  </a:cubicBezTo>
                  <a:cubicBezTo>
                    <a:pt x="2738023" y="1885586"/>
                    <a:pt x="2912175" y="1773179"/>
                    <a:pt x="2981836" y="1602194"/>
                  </a:cubicBezTo>
                  <a:cubicBezTo>
                    <a:pt x="3021416" y="1595862"/>
                    <a:pt x="3059412" y="1586362"/>
                    <a:pt x="3097410" y="1572114"/>
                  </a:cubicBezTo>
                  <a:cubicBezTo>
                    <a:pt x="2812433" y="1469206"/>
                    <a:pt x="2546456" y="1280806"/>
                    <a:pt x="2332724" y="1084489"/>
                  </a:cubicBezTo>
                  <a:cubicBezTo>
                    <a:pt x="2098410" y="869175"/>
                    <a:pt x="1903676" y="615863"/>
                    <a:pt x="1745356" y="340387"/>
                  </a:cubicBezTo>
                  <a:cubicBezTo>
                    <a:pt x="1682028" y="231147"/>
                    <a:pt x="1625033" y="117156"/>
                    <a:pt x="1574370" y="0"/>
                  </a:cubicBezTo>
                  <a:cubicBezTo>
                    <a:pt x="1537957" y="30081"/>
                    <a:pt x="1506293" y="63328"/>
                    <a:pt x="1480962" y="102908"/>
                  </a:cubicBezTo>
                  <a:cubicBezTo>
                    <a:pt x="1417634" y="72827"/>
                    <a:pt x="1347973" y="52245"/>
                    <a:pt x="1276729" y="41163"/>
                  </a:cubicBezTo>
                  <a:cubicBezTo>
                    <a:pt x="934758" y="-9499"/>
                    <a:pt x="614951" y="186817"/>
                    <a:pt x="529458" y="498707"/>
                  </a:cubicBezTo>
                  <a:cubicBezTo>
                    <a:pt x="288812" y="500290"/>
                    <a:pt x="79829" y="699773"/>
                    <a:pt x="41832" y="965749"/>
                  </a:cubicBezTo>
                  <a:cubicBezTo>
                    <a:pt x="38666" y="986331"/>
                    <a:pt x="37083" y="1006913"/>
                    <a:pt x="37083" y="1027494"/>
                  </a:cubicBezTo>
                  <a:cubicBezTo>
                    <a:pt x="19667" y="1071824"/>
                    <a:pt x="8585" y="1120903"/>
                    <a:pt x="3835" y="1171565"/>
                  </a:cubicBezTo>
                  <a:cubicBezTo>
                    <a:pt x="-29412" y="1454957"/>
                    <a:pt x="157406" y="1706685"/>
                    <a:pt x="412301" y="1730433"/>
                  </a:cubicBezTo>
                  <a:close/>
                  <a:moveTo>
                    <a:pt x="2856763" y="1890336"/>
                  </a:moveTo>
                  <a:cubicBezTo>
                    <a:pt x="2894760" y="1850756"/>
                    <a:pt x="2926424" y="1804843"/>
                    <a:pt x="2948588" y="1752598"/>
                  </a:cubicBezTo>
                  <a:cubicBezTo>
                    <a:pt x="2970753" y="1747848"/>
                    <a:pt x="2992919" y="1743099"/>
                    <a:pt x="3015083" y="1736766"/>
                  </a:cubicBezTo>
                  <a:cubicBezTo>
                    <a:pt x="2975503" y="1803260"/>
                    <a:pt x="2921675" y="1855506"/>
                    <a:pt x="2856763" y="1890336"/>
                  </a:cubicBezTo>
                  <a:close/>
                  <a:moveTo>
                    <a:pt x="348973" y="1507203"/>
                  </a:moveTo>
                  <a:cubicBezTo>
                    <a:pt x="269813" y="1475539"/>
                    <a:pt x="201736" y="1418544"/>
                    <a:pt x="151073" y="1342550"/>
                  </a:cubicBezTo>
                  <a:cubicBezTo>
                    <a:pt x="92495" y="1252308"/>
                    <a:pt x="62414" y="1144651"/>
                    <a:pt x="67163" y="1033827"/>
                  </a:cubicBezTo>
                  <a:cubicBezTo>
                    <a:pt x="105160" y="935669"/>
                    <a:pt x="170072" y="853343"/>
                    <a:pt x="250815" y="799514"/>
                  </a:cubicBezTo>
                  <a:cubicBezTo>
                    <a:pt x="200152" y="870758"/>
                    <a:pt x="165322" y="957833"/>
                    <a:pt x="155823" y="1054409"/>
                  </a:cubicBezTo>
                  <a:cubicBezTo>
                    <a:pt x="136824" y="1241226"/>
                    <a:pt x="217568" y="1413794"/>
                    <a:pt x="348973" y="1507203"/>
                  </a:cubicBezTo>
                  <a:close/>
                  <a:moveTo>
                    <a:pt x="512043" y="531954"/>
                  </a:moveTo>
                  <a:cubicBezTo>
                    <a:pt x="493044" y="563618"/>
                    <a:pt x="477212" y="598448"/>
                    <a:pt x="464547" y="633278"/>
                  </a:cubicBezTo>
                  <a:cubicBezTo>
                    <a:pt x="407552" y="652277"/>
                    <a:pt x="356889" y="685524"/>
                    <a:pt x="312560" y="726687"/>
                  </a:cubicBezTo>
                  <a:cubicBezTo>
                    <a:pt x="217568" y="764684"/>
                    <a:pt x="135241" y="835927"/>
                    <a:pt x="78246" y="929336"/>
                  </a:cubicBezTo>
                  <a:cubicBezTo>
                    <a:pt x="127325" y="704522"/>
                    <a:pt x="306227" y="541453"/>
                    <a:pt x="512043" y="531954"/>
                  </a:cubicBezTo>
                  <a:close/>
                  <a:moveTo>
                    <a:pt x="694111" y="379967"/>
                  </a:moveTo>
                  <a:cubicBezTo>
                    <a:pt x="640282" y="446461"/>
                    <a:pt x="602285" y="525621"/>
                    <a:pt x="584870" y="612697"/>
                  </a:cubicBezTo>
                  <a:cubicBezTo>
                    <a:pt x="557956" y="612697"/>
                    <a:pt x="532624" y="617446"/>
                    <a:pt x="505710" y="622196"/>
                  </a:cubicBezTo>
                  <a:cubicBezTo>
                    <a:pt x="545290" y="524038"/>
                    <a:pt x="611784" y="441712"/>
                    <a:pt x="694111" y="379967"/>
                  </a:cubicBezTo>
                  <a:close/>
                  <a:moveTo>
                    <a:pt x="1458797" y="131405"/>
                  </a:moveTo>
                  <a:cubicBezTo>
                    <a:pt x="1446131" y="153570"/>
                    <a:pt x="1435049" y="175735"/>
                    <a:pt x="1425550" y="199483"/>
                  </a:cubicBezTo>
                  <a:cubicBezTo>
                    <a:pt x="1368554" y="177318"/>
                    <a:pt x="1308393" y="161486"/>
                    <a:pt x="1245065" y="155153"/>
                  </a:cubicBezTo>
                  <a:cubicBezTo>
                    <a:pt x="1077246" y="139321"/>
                    <a:pt x="918926" y="188400"/>
                    <a:pt x="798602" y="278642"/>
                  </a:cubicBezTo>
                  <a:cubicBezTo>
                    <a:pt x="714692" y="315056"/>
                    <a:pt x="641865" y="368885"/>
                    <a:pt x="583287" y="435379"/>
                  </a:cubicBezTo>
                  <a:cubicBezTo>
                    <a:pt x="690944" y="182068"/>
                    <a:pt x="969587" y="30081"/>
                    <a:pt x="1268813" y="74410"/>
                  </a:cubicBezTo>
                  <a:cubicBezTo>
                    <a:pt x="1335307" y="83909"/>
                    <a:pt x="1398635" y="102908"/>
                    <a:pt x="1458797" y="131405"/>
                  </a:cubicBezTo>
                  <a:close/>
                  <a:moveTo>
                    <a:pt x="1490461" y="145654"/>
                  </a:moveTo>
                  <a:cubicBezTo>
                    <a:pt x="1499960" y="150404"/>
                    <a:pt x="1511042" y="156736"/>
                    <a:pt x="1520542" y="163069"/>
                  </a:cubicBezTo>
                  <a:cubicBezTo>
                    <a:pt x="1514209" y="186817"/>
                    <a:pt x="1509459" y="210565"/>
                    <a:pt x="1506293" y="235896"/>
                  </a:cubicBezTo>
                  <a:cubicBezTo>
                    <a:pt x="1490461" y="227980"/>
                    <a:pt x="1474629" y="220064"/>
                    <a:pt x="1458797" y="212148"/>
                  </a:cubicBezTo>
                  <a:cubicBezTo>
                    <a:pt x="1466713" y="189984"/>
                    <a:pt x="1477795" y="167819"/>
                    <a:pt x="1490461" y="145654"/>
                  </a:cubicBezTo>
                  <a:close/>
                  <a:moveTo>
                    <a:pt x="1552206" y="64911"/>
                  </a:moveTo>
                  <a:cubicBezTo>
                    <a:pt x="1547456" y="79160"/>
                    <a:pt x="1542706" y="93409"/>
                    <a:pt x="1539540" y="107657"/>
                  </a:cubicBezTo>
                  <a:cubicBezTo>
                    <a:pt x="1536374" y="115573"/>
                    <a:pt x="1533207" y="121906"/>
                    <a:pt x="1531624" y="129822"/>
                  </a:cubicBezTo>
                  <a:cubicBezTo>
                    <a:pt x="1523708" y="125072"/>
                    <a:pt x="1517375" y="121906"/>
                    <a:pt x="1509459" y="117156"/>
                  </a:cubicBezTo>
                  <a:cubicBezTo>
                    <a:pt x="1522125" y="98158"/>
                    <a:pt x="1536374" y="80743"/>
                    <a:pt x="1552206" y="64911"/>
                  </a:cubicBezTo>
                  <a:close/>
                  <a:moveTo>
                    <a:pt x="2115825" y="1662356"/>
                  </a:moveTo>
                  <a:cubicBezTo>
                    <a:pt x="2137990" y="1648107"/>
                    <a:pt x="2160155" y="1633858"/>
                    <a:pt x="2180736" y="1618026"/>
                  </a:cubicBezTo>
                  <a:cubicBezTo>
                    <a:pt x="2225066" y="1808010"/>
                    <a:pt x="2378636" y="1950497"/>
                    <a:pt x="2573370" y="1978995"/>
                  </a:cubicBezTo>
                  <a:cubicBezTo>
                    <a:pt x="2581286" y="1980578"/>
                    <a:pt x="2587619" y="1980578"/>
                    <a:pt x="2595535" y="1982161"/>
                  </a:cubicBezTo>
                  <a:cubicBezTo>
                    <a:pt x="2608200" y="1983745"/>
                    <a:pt x="2620867" y="1983745"/>
                    <a:pt x="2633532" y="1983745"/>
                  </a:cubicBezTo>
                  <a:cubicBezTo>
                    <a:pt x="2586036" y="1996410"/>
                    <a:pt x="2536956" y="2001160"/>
                    <a:pt x="2487877" y="1994827"/>
                  </a:cubicBezTo>
                  <a:cubicBezTo>
                    <a:pt x="2305809" y="1977412"/>
                    <a:pt x="2155405" y="1844423"/>
                    <a:pt x="2115825" y="1665522"/>
                  </a:cubicBezTo>
                  <a:cubicBezTo>
                    <a:pt x="2117408" y="1663939"/>
                    <a:pt x="2115825" y="1662356"/>
                    <a:pt x="2115825" y="1662356"/>
                  </a:cubicBezTo>
                  <a:close/>
                  <a:moveTo>
                    <a:pt x="1465130" y="1754181"/>
                  </a:moveTo>
                  <a:cubicBezTo>
                    <a:pt x="1227650" y="1719351"/>
                    <a:pt x="1018667" y="1606944"/>
                    <a:pt x="882511" y="1442292"/>
                  </a:cubicBezTo>
                  <a:cubicBezTo>
                    <a:pt x="887262" y="1437542"/>
                    <a:pt x="892011" y="1431209"/>
                    <a:pt x="896761" y="1426460"/>
                  </a:cubicBezTo>
                  <a:cubicBezTo>
                    <a:pt x="1028166" y="1594278"/>
                    <a:pt x="1245065" y="1714601"/>
                    <a:pt x="1499960" y="1739932"/>
                  </a:cubicBezTo>
                  <a:cubicBezTo>
                    <a:pt x="1764354" y="1765263"/>
                    <a:pt x="2008168" y="1682937"/>
                    <a:pt x="2169654" y="1534117"/>
                  </a:cubicBezTo>
                  <a:cubicBezTo>
                    <a:pt x="2172820" y="1546782"/>
                    <a:pt x="2175987" y="1559448"/>
                    <a:pt x="2180736" y="1572114"/>
                  </a:cubicBezTo>
                  <a:cubicBezTo>
                    <a:pt x="1998668" y="1725684"/>
                    <a:pt x="1731108" y="1793761"/>
                    <a:pt x="1465130" y="1754181"/>
                  </a:cubicBezTo>
                  <a:close/>
                  <a:moveTo>
                    <a:pt x="33916" y="1173148"/>
                  </a:moveTo>
                  <a:cubicBezTo>
                    <a:pt x="35499" y="1162066"/>
                    <a:pt x="37083" y="1149400"/>
                    <a:pt x="38666" y="1138318"/>
                  </a:cubicBezTo>
                  <a:cubicBezTo>
                    <a:pt x="51331" y="1217478"/>
                    <a:pt x="78246" y="1293471"/>
                    <a:pt x="122576" y="1359965"/>
                  </a:cubicBezTo>
                  <a:cubicBezTo>
                    <a:pt x="198569" y="1473955"/>
                    <a:pt x="310976" y="1546782"/>
                    <a:pt x="437632" y="1565781"/>
                  </a:cubicBezTo>
                  <a:cubicBezTo>
                    <a:pt x="455048" y="1568947"/>
                    <a:pt x="474046" y="1570530"/>
                    <a:pt x="491461" y="1570530"/>
                  </a:cubicBezTo>
                  <a:cubicBezTo>
                    <a:pt x="507293" y="1573697"/>
                    <a:pt x="523125" y="1576863"/>
                    <a:pt x="538957" y="1578446"/>
                  </a:cubicBezTo>
                  <a:cubicBezTo>
                    <a:pt x="657697" y="1589529"/>
                    <a:pt x="770104" y="1546782"/>
                    <a:pt x="855598" y="1467623"/>
                  </a:cubicBezTo>
                  <a:cubicBezTo>
                    <a:pt x="998086" y="1637025"/>
                    <a:pt x="1214984" y="1754181"/>
                    <a:pt x="1458797" y="1789011"/>
                  </a:cubicBezTo>
                  <a:cubicBezTo>
                    <a:pt x="1651947" y="1817509"/>
                    <a:pt x="1846681" y="1790595"/>
                    <a:pt x="2011334" y="1717768"/>
                  </a:cubicBezTo>
                  <a:cubicBezTo>
                    <a:pt x="1846681" y="1831758"/>
                    <a:pt x="1629782" y="1885586"/>
                    <a:pt x="1408134" y="1865005"/>
                  </a:cubicBezTo>
                  <a:cubicBezTo>
                    <a:pt x="1157989" y="1841257"/>
                    <a:pt x="933174" y="1725684"/>
                    <a:pt x="795436" y="1548366"/>
                  </a:cubicBezTo>
                  <a:cubicBezTo>
                    <a:pt x="792269" y="1543616"/>
                    <a:pt x="787520" y="1542033"/>
                    <a:pt x="782770" y="1542033"/>
                  </a:cubicBezTo>
                  <a:cubicBezTo>
                    <a:pt x="778021" y="1542033"/>
                    <a:pt x="773271" y="1543616"/>
                    <a:pt x="770104" y="1548366"/>
                  </a:cubicBezTo>
                  <a:cubicBezTo>
                    <a:pt x="676696" y="1657606"/>
                    <a:pt x="546873" y="1711435"/>
                    <a:pt x="415468" y="1698769"/>
                  </a:cubicBezTo>
                  <a:cubicBezTo>
                    <a:pt x="179571" y="1673438"/>
                    <a:pt x="7002" y="1439125"/>
                    <a:pt x="33916" y="1173148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รูปแบบอิสระ: รูปร่าง 67">
              <a:extLst>
                <a:ext uri="{FF2B5EF4-FFF2-40B4-BE49-F238E27FC236}">
                  <a16:creationId xmlns:a16="http://schemas.microsoft.com/office/drawing/2014/main" id="{018D7001-EFBF-9B97-5C6F-AC370F6BF8D6}"/>
                </a:ext>
              </a:extLst>
            </p:cNvPr>
            <p:cNvSpPr/>
            <p:nvPr/>
          </p:nvSpPr>
          <p:spPr>
            <a:xfrm>
              <a:off x="10174343" y="541861"/>
              <a:ext cx="537132" cy="479383"/>
            </a:xfrm>
            <a:custGeom>
              <a:avLst/>
              <a:gdLst>
                <a:gd name="connsiteX0" fmla="*/ 431518 w 537132"/>
                <a:gd name="connsiteY0" fmla="*/ 442805 h 479383"/>
                <a:gd name="connsiteX1" fmla="*/ 37301 w 537132"/>
                <a:gd name="connsiteY1" fmla="*/ 102418 h 479383"/>
                <a:gd name="connsiteX2" fmla="*/ 67382 w 537132"/>
                <a:gd name="connsiteY2" fmla="*/ 1093 h 479383"/>
                <a:gd name="connsiteX3" fmla="*/ 534426 w 537132"/>
                <a:gd name="connsiteY3" fmla="*/ 415890 h 479383"/>
                <a:gd name="connsiteX4" fmla="*/ 431518 w 537132"/>
                <a:gd name="connsiteY4" fmla="*/ 442805 h 479383"/>
                <a:gd name="connsiteX5" fmla="*/ 431518 w 537132"/>
                <a:gd name="connsiteY5" fmla="*/ 442805 h 479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7132" h="479383">
                  <a:moveTo>
                    <a:pt x="431518" y="442805"/>
                  </a:moveTo>
                  <a:cubicBezTo>
                    <a:pt x="372940" y="262320"/>
                    <a:pt x="222536" y="135665"/>
                    <a:pt x="37301" y="102418"/>
                  </a:cubicBezTo>
                  <a:cubicBezTo>
                    <a:pt x="-29194" y="89752"/>
                    <a:pt x="888" y="-11572"/>
                    <a:pt x="67382" y="1093"/>
                  </a:cubicBezTo>
                  <a:cubicBezTo>
                    <a:pt x="289030" y="40673"/>
                    <a:pt x="466348" y="202159"/>
                    <a:pt x="534426" y="415890"/>
                  </a:cubicBezTo>
                  <a:cubicBezTo>
                    <a:pt x="555008" y="480801"/>
                    <a:pt x="452100" y="506133"/>
                    <a:pt x="431518" y="442805"/>
                  </a:cubicBezTo>
                  <a:lnTo>
                    <a:pt x="431518" y="44280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รูปแบบอิสระ: รูปร่าง 68">
              <a:extLst>
                <a:ext uri="{FF2B5EF4-FFF2-40B4-BE49-F238E27FC236}">
                  <a16:creationId xmlns:a16="http://schemas.microsoft.com/office/drawing/2014/main" id="{34D04EBE-D45D-BDC8-708C-3CC97E43F646}"/>
                </a:ext>
              </a:extLst>
            </p:cNvPr>
            <p:cNvSpPr/>
            <p:nvPr/>
          </p:nvSpPr>
          <p:spPr>
            <a:xfrm>
              <a:off x="9872488" y="523956"/>
              <a:ext cx="235655" cy="164686"/>
            </a:xfrm>
            <a:custGeom>
              <a:avLst/>
              <a:gdLst>
                <a:gd name="connsiteX0" fmla="*/ 184002 w 235655"/>
                <a:gd name="connsiteY0" fmla="*/ 106074 h 164686"/>
                <a:gd name="connsiteX1" fmla="*/ 89010 w 235655"/>
                <a:gd name="connsiteY1" fmla="*/ 148820 h 164686"/>
                <a:gd name="connsiteX2" fmla="*/ 14599 w 235655"/>
                <a:gd name="connsiteY2" fmla="*/ 72827 h 164686"/>
                <a:gd name="connsiteX3" fmla="*/ 184002 w 235655"/>
                <a:gd name="connsiteY3" fmla="*/ 0 h 164686"/>
                <a:gd name="connsiteX4" fmla="*/ 184002 w 235655"/>
                <a:gd name="connsiteY4" fmla="*/ 106074 h 164686"/>
                <a:gd name="connsiteX5" fmla="*/ 184002 w 235655"/>
                <a:gd name="connsiteY5" fmla="*/ 106074 h 164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655" h="164686">
                  <a:moveTo>
                    <a:pt x="184002" y="106074"/>
                  </a:moveTo>
                  <a:cubicBezTo>
                    <a:pt x="146005" y="106074"/>
                    <a:pt x="114341" y="120323"/>
                    <a:pt x="89010" y="148820"/>
                  </a:cubicBezTo>
                  <a:cubicBezTo>
                    <a:pt x="41514" y="197899"/>
                    <a:pt x="-31314" y="121906"/>
                    <a:pt x="14599" y="72827"/>
                  </a:cubicBezTo>
                  <a:cubicBezTo>
                    <a:pt x="58929" y="25331"/>
                    <a:pt x="120674" y="0"/>
                    <a:pt x="184002" y="0"/>
                  </a:cubicBezTo>
                  <a:cubicBezTo>
                    <a:pt x="253662" y="0"/>
                    <a:pt x="252079" y="106074"/>
                    <a:pt x="184002" y="106074"/>
                  </a:cubicBezTo>
                  <a:lnTo>
                    <a:pt x="184002" y="106074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รูปแบบอิสระ: รูปร่าง 69">
              <a:extLst>
                <a:ext uri="{FF2B5EF4-FFF2-40B4-BE49-F238E27FC236}">
                  <a16:creationId xmlns:a16="http://schemas.microsoft.com/office/drawing/2014/main" id="{238D9F18-3051-ED57-2AF9-E615FCE28704}"/>
                </a:ext>
              </a:extLst>
            </p:cNvPr>
            <p:cNvSpPr/>
            <p:nvPr/>
          </p:nvSpPr>
          <p:spPr>
            <a:xfrm>
              <a:off x="9334064" y="219496"/>
              <a:ext cx="239679" cy="272540"/>
            </a:xfrm>
            <a:custGeom>
              <a:avLst/>
              <a:gdLst>
                <a:gd name="connsiteX0" fmla="*/ 141391 w 239679"/>
                <a:gd name="connsiteY0" fmla="*/ 245882 h 272540"/>
                <a:gd name="connsiteX1" fmla="*/ 14735 w 239679"/>
                <a:gd name="connsiteY1" fmla="*/ 89145 h 272540"/>
                <a:gd name="connsiteX2" fmla="*/ 16318 w 239679"/>
                <a:gd name="connsiteY2" fmla="*/ 14735 h 272540"/>
                <a:gd name="connsiteX3" fmla="*/ 90729 w 239679"/>
                <a:gd name="connsiteY3" fmla="*/ 16318 h 272540"/>
                <a:gd name="connsiteX4" fmla="*/ 233217 w 239679"/>
                <a:gd name="connsiteY4" fmla="*/ 193636 h 272540"/>
                <a:gd name="connsiteX5" fmla="*/ 141391 w 239679"/>
                <a:gd name="connsiteY5" fmla="*/ 245882 h 272540"/>
                <a:gd name="connsiteX6" fmla="*/ 141391 w 239679"/>
                <a:gd name="connsiteY6" fmla="*/ 245882 h 27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9679" h="272540">
                  <a:moveTo>
                    <a:pt x="141391" y="245882"/>
                  </a:moveTo>
                  <a:cubicBezTo>
                    <a:pt x="109727" y="184137"/>
                    <a:pt x="68565" y="133475"/>
                    <a:pt x="14735" y="89145"/>
                  </a:cubicBezTo>
                  <a:cubicBezTo>
                    <a:pt x="-7430" y="71730"/>
                    <a:pt x="-2680" y="32150"/>
                    <a:pt x="16318" y="14735"/>
                  </a:cubicBezTo>
                  <a:cubicBezTo>
                    <a:pt x="38483" y="-7430"/>
                    <a:pt x="68565" y="-2680"/>
                    <a:pt x="90729" y="16318"/>
                  </a:cubicBezTo>
                  <a:cubicBezTo>
                    <a:pt x="150890" y="65397"/>
                    <a:pt x="199970" y="125559"/>
                    <a:pt x="233217" y="193636"/>
                  </a:cubicBezTo>
                  <a:cubicBezTo>
                    <a:pt x="264881" y="253798"/>
                    <a:pt x="171473" y="306043"/>
                    <a:pt x="141391" y="245882"/>
                  </a:cubicBezTo>
                  <a:lnTo>
                    <a:pt x="141391" y="245882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รูปแบบอิสระ: รูปร่าง 70">
              <a:extLst>
                <a:ext uri="{FF2B5EF4-FFF2-40B4-BE49-F238E27FC236}">
                  <a16:creationId xmlns:a16="http://schemas.microsoft.com/office/drawing/2014/main" id="{E7202349-D22E-B864-4268-1950DF6057D6}"/>
                </a:ext>
              </a:extLst>
            </p:cNvPr>
            <p:cNvSpPr/>
            <p:nvPr/>
          </p:nvSpPr>
          <p:spPr>
            <a:xfrm>
              <a:off x="9119846" y="162265"/>
              <a:ext cx="192791" cy="124463"/>
            </a:xfrm>
            <a:custGeom>
              <a:avLst/>
              <a:gdLst>
                <a:gd name="connsiteX0" fmla="*/ 111795 w 192791"/>
                <a:gd name="connsiteY0" fmla="*/ 116295 h 124463"/>
                <a:gd name="connsiteX1" fmla="*/ 103879 w 192791"/>
                <a:gd name="connsiteY1" fmla="*/ 111546 h 124463"/>
                <a:gd name="connsiteX2" fmla="*/ 84882 w 192791"/>
                <a:gd name="connsiteY2" fmla="*/ 105213 h 124463"/>
                <a:gd name="connsiteX3" fmla="*/ 84882 w 192791"/>
                <a:gd name="connsiteY3" fmla="*/ 105213 h 124463"/>
                <a:gd name="connsiteX4" fmla="*/ 76966 w 192791"/>
                <a:gd name="connsiteY4" fmla="*/ 105213 h 124463"/>
                <a:gd name="connsiteX5" fmla="*/ 65883 w 192791"/>
                <a:gd name="connsiteY5" fmla="*/ 105213 h 124463"/>
                <a:gd name="connsiteX6" fmla="*/ 971 w 192791"/>
                <a:gd name="connsiteY6" fmla="*/ 67216 h 124463"/>
                <a:gd name="connsiteX7" fmla="*/ 38969 w 192791"/>
                <a:gd name="connsiteY7" fmla="*/ 2305 h 124463"/>
                <a:gd name="connsiteX8" fmla="*/ 167208 w 192791"/>
                <a:gd name="connsiteY8" fmla="*/ 26053 h 124463"/>
                <a:gd name="connsiteX9" fmla="*/ 184623 w 192791"/>
                <a:gd name="connsiteY9" fmla="*/ 98880 h 124463"/>
                <a:gd name="connsiteX10" fmla="*/ 111795 w 192791"/>
                <a:gd name="connsiteY10" fmla="*/ 116295 h 124463"/>
                <a:gd name="connsiteX11" fmla="*/ 111795 w 192791"/>
                <a:gd name="connsiteY11" fmla="*/ 116295 h 124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2791" h="124463">
                  <a:moveTo>
                    <a:pt x="111795" y="116295"/>
                  </a:moveTo>
                  <a:cubicBezTo>
                    <a:pt x="111795" y="116295"/>
                    <a:pt x="95963" y="108379"/>
                    <a:pt x="103879" y="111546"/>
                  </a:cubicBezTo>
                  <a:cubicBezTo>
                    <a:pt x="97547" y="108379"/>
                    <a:pt x="91214" y="106796"/>
                    <a:pt x="84882" y="105213"/>
                  </a:cubicBezTo>
                  <a:cubicBezTo>
                    <a:pt x="81715" y="105213"/>
                    <a:pt x="81715" y="103630"/>
                    <a:pt x="84882" y="105213"/>
                  </a:cubicBezTo>
                  <a:cubicBezTo>
                    <a:pt x="81715" y="105213"/>
                    <a:pt x="78549" y="105213"/>
                    <a:pt x="76966" y="105213"/>
                  </a:cubicBezTo>
                  <a:cubicBezTo>
                    <a:pt x="75382" y="105213"/>
                    <a:pt x="57967" y="105213"/>
                    <a:pt x="65883" y="105213"/>
                  </a:cubicBezTo>
                  <a:cubicBezTo>
                    <a:pt x="38969" y="108379"/>
                    <a:pt x="7305" y="97297"/>
                    <a:pt x="971" y="67216"/>
                  </a:cubicBezTo>
                  <a:cubicBezTo>
                    <a:pt x="-3778" y="41885"/>
                    <a:pt x="8887" y="7055"/>
                    <a:pt x="38969" y="2305"/>
                  </a:cubicBezTo>
                  <a:cubicBezTo>
                    <a:pt x="84882" y="-4027"/>
                    <a:pt x="127628" y="2305"/>
                    <a:pt x="167208" y="26053"/>
                  </a:cubicBezTo>
                  <a:cubicBezTo>
                    <a:pt x="192539" y="40302"/>
                    <a:pt x="200455" y="75132"/>
                    <a:pt x="184623" y="98880"/>
                  </a:cubicBezTo>
                  <a:cubicBezTo>
                    <a:pt x="170374" y="124211"/>
                    <a:pt x="137127" y="132127"/>
                    <a:pt x="111795" y="116295"/>
                  </a:cubicBezTo>
                  <a:lnTo>
                    <a:pt x="111795" y="11629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29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" name="กลุ่ม 679">
            <a:extLst>
              <a:ext uri="{FF2B5EF4-FFF2-40B4-BE49-F238E27FC236}">
                <a16:creationId xmlns:a16="http://schemas.microsoft.com/office/drawing/2014/main" id="{2F9A4B18-6ED9-B9A0-9387-5DCA23963D91}"/>
              </a:ext>
            </a:extLst>
          </p:cNvPr>
          <p:cNvGrpSpPr/>
          <p:nvPr userDrawn="1"/>
        </p:nvGrpSpPr>
        <p:grpSpPr>
          <a:xfrm rot="2182590">
            <a:off x="6555897" y="-759735"/>
            <a:ext cx="4522811" cy="3105362"/>
            <a:chOff x="7430905" y="-1280115"/>
            <a:chExt cx="3584075" cy="2460826"/>
          </a:xfrm>
        </p:grpSpPr>
        <p:sp>
          <p:nvSpPr>
            <p:cNvPr id="7" name="รูปแบบอิสระ: รูปร่าง 53">
              <a:extLst>
                <a:ext uri="{FF2B5EF4-FFF2-40B4-BE49-F238E27FC236}">
                  <a16:creationId xmlns:a16="http://schemas.microsoft.com/office/drawing/2014/main" id="{A8B2C6F8-0CB7-6497-9AEA-D221E3169B9D}"/>
                </a:ext>
              </a:extLst>
            </p:cNvPr>
            <p:cNvSpPr/>
            <p:nvPr/>
          </p:nvSpPr>
          <p:spPr>
            <a:xfrm>
              <a:off x="7430905" y="-1280115"/>
              <a:ext cx="3580898" cy="2460826"/>
            </a:xfrm>
            <a:custGeom>
              <a:avLst/>
              <a:gdLst>
                <a:gd name="connsiteX0" fmla="*/ 343256 w 3580898"/>
                <a:gd name="connsiteY0" fmla="*/ 2243062 h 2460826"/>
                <a:gd name="connsiteX1" fmla="*/ 937392 w 3580898"/>
                <a:gd name="connsiteY1" fmla="*/ 2371739 h 2460826"/>
                <a:gd name="connsiteX2" fmla="*/ 1307535 w 3580898"/>
                <a:gd name="connsiteY2" fmla="*/ 2196993 h 2460826"/>
                <a:gd name="connsiteX3" fmla="*/ 1425092 w 3580898"/>
                <a:gd name="connsiteY3" fmla="*/ 2100088 h 2460826"/>
                <a:gd name="connsiteX4" fmla="*/ 2001753 w 3580898"/>
                <a:gd name="connsiteY4" fmla="*/ 2452758 h 2460826"/>
                <a:gd name="connsiteX5" fmla="*/ 2410022 w 3580898"/>
                <a:gd name="connsiteY5" fmla="*/ 2046076 h 2460826"/>
                <a:gd name="connsiteX6" fmla="*/ 2476743 w 3580898"/>
                <a:gd name="connsiteY6" fmla="*/ 1901513 h 2460826"/>
                <a:gd name="connsiteX7" fmla="*/ 2691203 w 3580898"/>
                <a:gd name="connsiteY7" fmla="*/ 1895159 h 2460826"/>
                <a:gd name="connsiteX8" fmla="*/ 3256745 w 3580898"/>
                <a:gd name="connsiteY8" fmla="*/ 1221592 h 2460826"/>
                <a:gd name="connsiteX9" fmla="*/ 3571287 w 3580898"/>
                <a:gd name="connsiteY9" fmla="*/ 621100 h 2460826"/>
                <a:gd name="connsiteX10" fmla="*/ 3556989 w 3580898"/>
                <a:gd name="connsiteY10" fmla="*/ 560733 h 2460826"/>
                <a:gd name="connsiteX11" fmla="*/ 3542692 w 3580898"/>
                <a:gd name="connsiteY11" fmla="*/ 412993 h 2460826"/>
                <a:gd name="connsiteX12" fmla="*/ 2967620 w 3580898"/>
                <a:gd name="connsiteY12" fmla="*/ 11077 h 2460826"/>
                <a:gd name="connsiteX13" fmla="*/ 2662609 w 3580898"/>
                <a:gd name="connsiteY13" fmla="*/ 270019 h 2460826"/>
                <a:gd name="connsiteX14" fmla="*/ 1968391 w 3580898"/>
                <a:gd name="connsiteY14" fmla="*/ 171526 h 2460826"/>
                <a:gd name="connsiteX15" fmla="*/ 1380610 w 3580898"/>
                <a:gd name="connsiteY15" fmla="*/ 579797 h 2460826"/>
                <a:gd name="connsiteX16" fmla="*/ 900854 w 3580898"/>
                <a:gd name="connsiteY16" fmla="*/ 393930 h 2460826"/>
                <a:gd name="connsiteX17" fmla="*/ 657798 w 3580898"/>
                <a:gd name="connsiteY17" fmla="*/ 541670 h 2460826"/>
                <a:gd name="connsiteX18" fmla="*/ 448104 w 3580898"/>
                <a:gd name="connsiteY18" fmla="*/ 868922 h 2460826"/>
                <a:gd name="connsiteX19" fmla="*/ 419508 w 3580898"/>
                <a:gd name="connsiteY19" fmla="*/ 892751 h 2460826"/>
                <a:gd name="connsiteX20" fmla="*/ 12828 w 3580898"/>
                <a:gd name="connsiteY20" fmla="*/ 1734710 h 2460826"/>
                <a:gd name="connsiteX21" fmla="*/ 343256 w 3580898"/>
                <a:gd name="connsiteY21" fmla="*/ 2243062 h 2460826"/>
                <a:gd name="connsiteX22" fmla="*/ 470344 w 3580898"/>
                <a:gd name="connsiteY22" fmla="*/ 902283 h 2460826"/>
                <a:gd name="connsiteX23" fmla="*/ 479876 w 3580898"/>
                <a:gd name="connsiteY23" fmla="*/ 887985 h 2460826"/>
                <a:gd name="connsiteX24" fmla="*/ 479876 w 3580898"/>
                <a:gd name="connsiteY24" fmla="*/ 884808 h 2460826"/>
                <a:gd name="connsiteX25" fmla="*/ 572014 w 3580898"/>
                <a:gd name="connsiteY25" fmla="*/ 826030 h 2460826"/>
                <a:gd name="connsiteX26" fmla="*/ 581546 w 3580898"/>
                <a:gd name="connsiteY26" fmla="*/ 811732 h 2460826"/>
                <a:gd name="connsiteX27" fmla="*/ 681627 w 3580898"/>
                <a:gd name="connsiteY27" fmla="*/ 563910 h 2460826"/>
                <a:gd name="connsiteX28" fmla="*/ 840487 w 3580898"/>
                <a:gd name="connsiteY28" fmla="*/ 500366 h 2460826"/>
                <a:gd name="connsiteX29" fmla="*/ 1236048 w 3580898"/>
                <a:gd name="connsiteY29" fmla="*/ 627455 h 2460826"/>
                <a:gd name="connsiteX30" fmla="*/ 899265 w 3580898"/>
                <a:gd name="connsiteY30" fmla="*/ 563910 h 2460826"/>
                <a:gd name="connsiteX31" fmla="*/ 570425 w 3580898"/>
                <a:gd name="connsiteY31" fmla="*/ 954706 h 2460826"/>
                <a:gd name="connsiteX32" fmla="*/ 189162 w 3580898"/>
                <a:gd name="connsiteY32" fmla="*/ 1532957 h 2460826"/>
                <a:gd name="connsiteX33" fmla="*/ 441749 w 3580898"/>
                <a:gd name="connsiteY33" fmla="*/ 919757 h 2460826"/>
                <a:gd name="connsiteX34" fmla="*/ 470344 w 3580898"/>
                <a:gd name="connsiteY34" fmla="*/ 902283 h 2460826"/>
                <a:gd name="connsiteX35" fmla="*/ 1958860 w 3580898"/>
                <a:gd name="connsiteY35" fmla="*/ 325620 h 2460826"/>
                <a:gd name="connsiteX36" fmla="*/ 2613363 w 3580898"/>
                <a:gd name="connsiteY36" fmla="*/ 435234 h 2460826"/>
                <a:gd name="connsiteX37" fmla="*/ 2605420 w 3580898"/>
                <a:gd name="connsiteY37" fmla="*/ 454297 h 2460826"/>
                <a:gd name="connsiteX38" fmla="*/ 1930266 w 3580898"/>
                <a:gd name="connsiteY38" fmla="*/ 349449 h 2460826"/>
                <a:gd name="connsiteX39" fmla="*/ 1359959 w 3580898"/>
                <a:gd name="connsiteY39" fmla="*/ 759308 h 2460826"/>
                <a:gd name="connsiteX40" fmla="*/ 1337719 w 3580898"/>
                <a:gd name="connsiteY40" fmla="*/ 725948 h 2460826"/>
                <a:gd name="connsiteX41" fmla="*/ 1958860 w 3580898"/>
                <a:gd name="connsiteY41" fmla="*/ 325620 h 2460826"/>
                <a:gd name="connsiteX42" fmla="*/ 3131245 w 3580898"/>
                <a:gd name="connsiteY42" fmla="*/ 1386806 h 2460826"/>
                <a:gd name="connsiteX43" fmla="*/ 3161429 w 3580898"/>
                <a:gd name="connsiteY43" fmla="*/ 1131041 h 2460826"/>
                <a:gd name="connsiteX44" fmla="*/ 3232916 w 3580898"/>
                <a:gd name="connsiteY44" fmla="*/ 1096092 h 2460826"/>
                <a:gd name="connsiteX45" fmla="*/ 3131245 w 3580898"/>
                <a:gd name="connsiteY45" fmla="*/ 1386806 h 2460826"/>
                <a:gd name="connsiteX46" fmla="*/ 3099473 w 3580898"/>
                <a:gd name="connsiteY46" fmla="*/ 203298 h 2460826"/>
                <a:gd name="connsiteX47" fmla="*/ 3340940 w 3580898"/>
                <a:gd name="connsiteY47" fmla="*/ 297025 h 2460826"/>
                <a:gd name="connsiteX48" fmla="*/ 3520452 w 3580898"/>
                <a:gd name="connsiteY48" fmla="*/ 563910 h 2460826"/>
                <a:gd name="connsiteX49" fmla="*/ 3420370 w 3580898"/>
                <a:gd name="connsiteY49" fmla="*/ 845093 h 2460826"/>
                <a:gd name="connsiteX50" fmla="*/ 3428313 w 3580898"/>
                <a:gd name="connsiteY50" fmla="*/ 571854 h 2460826"/>
                <a:gd name="connsiteX51" fmla="*/ 3099473 w 3580898"/>
                <a:gd name="connsiteY51" fmla="*/ 203298 h 2460826"/>
                <a:gd name="connsiteX52" fmla="*/ 2459269 w 3580898"/>
                <a:gd name="connsiteY52" fmla="*/ 1790311 h 2460826"/>
                <a:gd name="connsiteX53" fmla="*/ 2449737 w 3580898"/>
                <a:gd name="connsiteY53" fmla="*/ 1863387 h 2460826"/>
                <a:gd name="connsiteX54" fmla="*/ 2416376 w 3580898"/>
                <a:gd name="connsiteY54" fmla="*/ 1857032 h 2460826"/>
                <a:gd name="connsiteX55" fmla="*/ 2406845 w 3580898"/>
                <a:gd name="connsiteY55" fmla="*/ 1782368 h 2460826"/>
                <a:gd name="connsiteX56" fmla="*/ 2459269 w 3580898"/>
                <a:gd name="connsiteY56" fmla="*/ 1790311 h 2460826"/>
                <a:gd name="connsiteX57" fmla="*/ 1995398 w 3580898"/>
                <a:gd name="connsiteY57" fmla="*/ 2417808 h 2460826"/>
                <a:gd name="connsiteX58" fmla="*/ 1452097 w 3580898"/>
                <a:gd name="connsiteY58" fmla="*/ 2069905 h 2460826"/>
                <a:gd name="connsiteX59" fmla="*/ 1515641 w 3580898"/>
                <a:gd name="connsiteY59" fmla="*/ 1984120 h 2460826"/>
                <a:gd name="connsiteX60" fmla="*/ 2063707 w 3580898"/>
                <a:gd name="connsiteY60" fmla="*/ 2325669 h 2460826"/>
                <a:gd name="connsiteX61" fmla="*/ 2352832 w 3580898"/>
                <a:gd name="connsiteY61" fmla="*/ 2112797 h 2460826"/>
                <a:gd name="connsiteX62" fmla="*/ 2354421 w 3580898"/>
                <a:gd name="connsiteY62" fmla="*/ 2111208 h 2460826"/>
                <a:gd name="connsiteX63" fmla="*/ 1995398 w 3580898"/>
                <a:gd name="connsiteY63" fmla="*/ 2417808 h 2460826"/>
                <a:gd name="connsiteX64" fmla="*/ 2417965 w 3580898"/>
                <a:gd name="connsiteY64" fmla="*/ 1960291 h 2460826"/>
                <a:gd name="connsiteX65" fmla="*/ 2416376 w 3580898"/>
                <a:gd name="connsiteY65" fmla="*/ 1915810 h 2460826"/>
                <a:gd name="connsiteX66" fmla="*/ 2416376 w 3580898"/>
                <a:gd name="connsiteY66" fmla="*/ 1891981 h 2460826"/>
                <a:gd name="connsiteX67" fmla="*/ 2441794 w 3580898"/>
                <a:gd name="connsiteY67" fmla="*/ 1896747 h 2460826"/>
                <a:gd name="connsiteX68" fmla="*/ 2417965 w 3580898"/>
                <a:gd name="connsiteY68" fmla="*/ 1960291 h 2460826"/>
                <a:gd name="connsiteX69" fmla="*/ 2684850 w 3580898"/>
                <a:gd name="connsiteY69" fmla="*/ 1860209 h 2460826"/>
                <a:gd name="connsiteX70" fmla="*/ 2484686 w 3580898"/>
                <a:gd name="connsiteY70" fmla="*/ 1866564 h 2460826"/>
                <a:gd name="connsiteX71" fmla="*/ 2494218 w 3580898"/>
                <a:gd name="connsiteY71" fmla="*/ 1791899 h 2460826"/>
                <a:gd name="connsiteX72" fmla="*/ 2680084 w 3580898"/>
                <a:gd name="connsiteY72" fmla="*/ 1776013 h 2460826"/>
                <a:gd name="connsiteX73" fmla="*/ 3064524 w 3580898"/>
                <a:gd name="connsiteY73" fmla="*/ 1515483 h 2460826"/>
                <a:gd name="connsiteX74" fmla="*/ 3220207 w 3580898"/>
                <a:gd name="connsiteY74" fmla="*/ 1297844 h 2460826"/>
                <a:gd name="connsiteX75" fmla="*/ 2684850 w 3580898"/>
                <a:gd name="connsiteY75" fmla="*/ 1860209 h 2460826"/>
                <a:gd name="connsiteX76" fmla="*/ 3256745 w 3580898"/>
                <a:gd name="connsiteY76" fmla="*/ 1183465 h 2460826"/>
                <a:gd name="connsiteX77" fmla="*/ 3269453 w 3580898"/>
                <a:gd name="connsiteY77" fmla="*/ 1072263 h 2460826"/>
                <a:gd name="connsiteX78" fmla="*/ 3383833 w 3580898"/>
                <a:gd name="connsiteY78" fmla="*/ 934055 h 2460826"/>
                <a:gd name="connsiteX79" fmla="*/ 3541103 w 3580898"/>
                <a:gd name="connsiteY79" fmla="*/ 667170 h 2460826"/>
                <a:gd name="connsiteX80" fmla="*/ 3256745 w 3580898"/>
                <a:gd name="connsiteY80" fmla="*/ 1183465 h 2460826"/>
                <a:gd name="connsiteX81" fmla="*/ 2661021 w 3580898"/>
                <a:gd name="connsiteY81" fmla="*/ 308146 h 2460826"/>
                <a:gd name="connsiteX82" fmla="*/ 2675317 w 3580898"/>
                <a:gd name="connsiteY82" fmla="*/ 309734 h 2460826"/>
                <a:gd name="connsiteX83" fmla="*/ 2686438 w 3580898"/>
                <a:gd name="connsiteY83" fmla="*/ 300203 h 2460826"/>
                <a:gd name="connsiteX84" fmla="*/ 2975563 w 3580898"/>
                <a:gd name="connsiteY84" fmla="*/ 44438 h 2460826"/>
                <a:gd name="connsiteX85" fmla="*/ 3507743 w 3580898"/>
                <a:gd name="connsiteY85" fmla="*/ 419348 h 2460826"/>
                <a:gd name="connsiteX86" fmla="*/ 3514098 w 3580898"/>
                <a:gd name="connsiteY86" fmla="*/ 454297 h 2460826"/>
                <a:gd name="connsiteX87" fmla="*/ 3363181 w 3580898"/>
                <a:gd name="connsiteY87" fmla="*/ 270019 h 2460826"/>
                <a:gd name="connsiteX88" fmla="*/ 2996214 w 3580898"/>
                <a:gd name="connsiteY88" fmla="*/ 174703 h 2460826"/>
                <a:gd name="connsiteX89" fmla="*/ 2943791 w 3580898"/>
                <a:gd name="connsiteY89" fmla="*/ 187412 h 2460826"/>
                <a:gd name="connsiteX90" fmla="*/ 2896133 w 3580898"/>
                <a:gd name="connsiteY90" fmla="*/ 195355 h 2460826"/>
                <a:gd name="connsiteX91" fmla="*/ 2629249 w 3580898"/>
                <a:gd name="connsiteY91" fmla="*/ 401873 h 2460826"/>
                <a:gd name="connsiteX92" fmla="*/ 1952505 w 3580898"/>
                <a:gd name="connsiteY92" fmla="*/ 289082 h 2460826"/>
                <a:gd name="connsiteX93" fmla="*/ 1450509 w 3580898"/>
                <a:gd name="connsiteY93" fmla="*/ 533727 h 2460826"/>
                <a:gd name="connsiteX94" fmla="*/ 1976334 w 3580898"/>
                <a:gd name="connsiteY94" fmla="*/ 200121 h 2460826"/>
                <a:gd name="connsiteX95" fmla="*/ 2661021 w 3580898"/>
                <a:gd name="connsiteY95" fmla="*/ 308146 h 2460826"/>
                <a:gd name="connsiteX96" fmla="*/ 908797 w 3580898"/>
                <a:gd name="connsiteY96" fmla="*/ 425702 h 2460826"/>
                <a:gd name="connsiteX97" fmla="*/ 1367902 w 3580898"/>
                <a:gd name="connsiteY97" fmla="*/ 619512 h 2460826"/>
                <a:gd name="connsiteX98" fmla="*/ 1369491 w 3580898"/>
                <a:gd name="connsiteY98" fmla="*/ 621100 h 2460826"/>
                <a:gd name="connsiteX99" fmla="*/ 1321833 w 3580898"/>
                <a:gd name="connsiteY99" fmla="*/ 684644 h 2460826"/>
                <a:gd name="connsiteX100" fmla="*/ 832544 w 3580898"/>
                <a:gd name="connsiteY100" fmla="*/ 467006 h 2460826"/>
                <a:gd name="connsiteX101" fmla="*/ 810304 w 3580898"/>
                <a:gd name="connsiteY101" fmla="*/ 471772 h 2460826"/>
                <a:gd name="connsiteX102" fmla="*/ 773767 w 3580898"/>
                <a:gd name="connsiteY102" fmla="*/ 482892 h 2460826"/>
                <a:gd name="connsiteX103" fmla="*/ 908797 w 3580898"/>
                <a:gd name="connsiteY103" fmla="*/ 425702 h 2460826"/>
                <a:gd name="connsiteX104" fmla="*/ 591078 w 3580898"/>
                <a:gd name="connsiteY104" fmla="*/ 641752 h 2460826"/>
                <a:gd name="connsiteX105" fmla="*/ 548186 w 3580898"/>
                <a:gd name="connsiteY105" fmla="*/ 802201 h 2460826"/>
                <a:gd name="connsiteX106" fmla="*/ 489407 w 3580898"/>
                <a:gd name="connsiteY106" fmla="*/ 837150 h 2460826"/>
                <a:gd name="connsiteX107" fmla="*/ 591078 w 3580898"/>
                <a:gd name="connsiteY107" fmla="*/ 641752 h 2460826"/>
                <a:gd name="connsiteX108" fmla="*/ 47777 w 3580898"/>
                <a:gd name="connsiteY108" fmla="*/ 1726767 h 2460826"/>
                <a:gd name="connsiteX109" fmla="*/ 311484 w 3580898"/>
                <a:gd name="connsiteY109" fmla="*/ 1005542 h 2460826"/>
                <a:gd name="connsiteX110" fmla="*/ 170099 w 3580898"/>
                <a:gd name="connsiteY110" fmla="*/ 1647337 h 2460826"/>
                <a:gd name="connsiteX111" fmla="*/ 201871 w 3580898"/>
                <a:gd name="connsiteY111" fmla="*/ 1750596 h 2460826"/>
                <a:gd name="connsiteX112" fmla="*/ 203460 w 3580898"/>
                <a:gd name="connsiteY112" fmla="*/ 1758539 h 2460826"/>
                <a:gd name="connsiteX113" fmla="*/ 1069245 w 3580898"/>
                <a:gd name="connsiteY113" fmla="*/ 2300252 h 2460826"/>
                <a:gd name="connsiteX114" fmla="*/ 931037 w 3580898"/>
                <a:gd name="connsiteY114" fmla="*/ 2338378 h 2460826"/>
                <a:gd name="connsiteX115" fmla="*/ 47777 w 3580898"/>
                <a:gd name="connsiteY115" fmla="*/ 1726767 h 246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3580898" h="2460826">
                  <a:moveTo>
                    <a:pt x="343256" y="2243062"/>
                  </a:moveTo>
                  <a:cubicBezTo>
                    <a:pt x="518002" y="2363796"/>
                    <a:pt x="729285" y="2409865"/>
                    <a:pt x="937392" y="2371739"/>
                  </a:cubicBezTo>
                  <a:cubicBezTo>
                    <a:pt x="1075600" y="2346321"/>
                    <a:pt x="1202688" y="2285954"/>
                    <a:pt x="1307535" y="2196993"/>
                  </a:cubicBezTo>
                  <a:cubicBezTo>
                    <a:pt x="1350427" y="2168398"/>
                    <a:pt x="1390142" y="2135037"/>
                    <a:pt x="1425092" y="2100088"/>
                  </a:cubicBezTo>
                  <a:cubicBezTo>
                    <a:pt x="1498167" y="2343144"/>
                    <a:pt x="1745988" y="2498827"/>
                    <a:pt x="2001753" y="2452758"/>
                  </a:cubicBezTo>
                  <a:cubicBezTo>
                    <a:pt x="2213036" y="2414631"/>
                    <a:pt x="2371896" y="2247828"/>
                    <a:pt x="2410022" y="2046076"/>
                  </a:cubicBezTo>
                  <a:cubicBezTo>
                    <a:pt x="2440205" y="2001595"/>
                    <a:pt x="2462446" y="1953937"/>
                    <a:pt x="2476743" y="1901513"/>
                  </a:cubicBezTo>
                  <a:cubicBezTo>
                    <a:pt x="2548230" y="1909456"/>
                    <a:pt x="2619717" y="1907867"/>
                    <a:pt x="2691203" y="1895159"/>
                  </a:cubicBezTo>
                  <a:cubicBezTo>
                    <a:pt x="3032752" y="1833203"/>
                    <a:pt x="3272631" y="1544078"/>
                    <a:pt x="3256745" y="1221592"/>
                  </a:cubicBezTo>
                  <a:cubicBezTo>
                    <a:pt x="3485502" y="1142161"/>
                    <a:pt x="3618945" y="886397"/>
                    <a:pt x="3571287" y="621100"/>
                  </a:cubicBezTo>
                  <a:cubicBezTo>
                    <a:pt x="3568110" y="600448"/>
                    <a:pt x="3561756" y="579797"/>
                    <a:pt x="3556989" y="560733"/>
                  </a:cubicBezTo>
                  <a:cubicBezTo>
                    <a:pt x="3558578" y="513075"/>
                    <a:pt x="3553813" y="463829"/>
                    <a:pt x="3542692" y="412993"/>
                  </a:cubicBezTo>
                  <a:cubicBezTo>
                    <a:pt x="3475971" y="133399"/>
                    <a:pt x="3218618" y="-47701"/>
                    <a:pt x="2967620" y="11077"/>
                  </a:cubicBezTo>
                  <a:cubicBezTo>
                    <a:pt x="2834177" y="42849"/>
                    <a:pt x="2722975" y="134988"/>
                    <a:pt x="2662609" y="270019"/>
                  </a:cubicBezTo>
                  <a:cubicBezTo>
                    <a:pt x="2468800" y="149285"/>
                    <a:pt x="2216213" y="112748"/>
                    <a:pt x="1968391" y="171526"/>
                  </a:cubicBezTo>
                  <a:cubicBezTo>
                    <a:pt x="1717393" y="230304"/>
                    <a:pt x="1499755" y="381221"/>
                    <a:pt x="1380610" y="579797"/>
                  </a:cubicBezTo>
                  <a:cubicBezTo>
                    <a:pt x="1274175" y="425702"/>
                    <a:pt x="1085131" y="351038"/>
                    <a:pt x="900854" y="393930"/>
                  </a:cubicBezTo>
                  <a:cubicBezTo>
                    <a:pt x="803949" y="416171"/>
                    <a:pt x="719754" y="468594"/>
                    <a:pt x="657798" y="541670"/>
                  </a:cubicBezTo>
                  <a:cubicBezTo>
                    <a:pt x="546596" y="614746"/>
                    <a:pt x="468756" y="733891"/>
                    <a:pt x="448104" y="868922"/>
                  </a:cubicBezTo>
                  <a:cubicBezTo>
                    <a:pt x="438572" y="876865"/>
                    <a:pt x="429041" y="884808"/>
                    <a:pt x="419508" y="892751"/>
                  </a:cubicBezTo>
                  <a:cubicBezTo>
                    <a:pt x="117675" y="1054788"/>
                    <a:pt x="-49128" y="1394749"/>
                    <a:pt x="12828" y="1734710"/>
                  </a:cubicBezTo>
                  <a:cubicBezTo>
                    <a:pt x="50955" y="1941228"/>
                    <a:pt x="168510" y="2122329"/>
                    <a:pt x="343256" y="2243062"/>
                  </a:cubicBezTo>
                  <a:close/>
                  <a:moveTo>
                    <a:pt x="470344" y="902283"/>
                  </a:moveTo>
                  <a:cubicBezTo>
                    <a:pt x="475109" y="899105"/>
                    <a:pt x="479876" y="894340"/>
                    <a:pt x="479876" y="887985"/>
                  </a:cubicBezTo>
                  <a:cubicBezTo>
                    <a:pt x="479876" y="886397"/>
                    <a:pt x="479876" y="886397"/>
                    <a:pt x="479876" y="884808"/>
                  </a:cubicBezTo>
                  <a:cubicBezTo>
                    <a:pt x="508471" y="864156"/>
                    <a:pt x="538653" y="843504"/>
                    <a:pt x="572014" y="826030"/>
                  </a:cubicBezTo>
                  <a:cubicBezTo>
                    <a:pt x="576780" y="822853"/>
                    <a:pt x="581546" y="818087"/>
                    <a:pt x="581546" y="811732"/>
                  </a:cubicBezTo>
                  <a:cubicBezTo>
                    <a:pt x="586311" y="718005"/>
                    <a:pt x="622850" y="632220"/>
                    <a:pt x="681627" y="563910"/>
                  </a:cubicBezTo>
                  <a:cubicBezTo>
                    <a:pt x="729285" y="533727"/>
                    <a:pt x="781710" y="511487"/>
                    <a:pt x="840487" y="500366"/>
                  </a:cubicBezTo>
                  <a:cubicBezTo>
                    <a:pt x="988227" y="473360"/>
                    <a:pt x="1134378" y="522607"/>
                    <a:pt x="1236048" y="627455"/>
                  </a:cubicBezTo>
                  <a:cubicBezTo>
                    <a:pt x="1140732" y="562322"/>
                    <a:pt x="1019999" y="535316"/>
                    <a:pt x="899265" y="563910"/>
                  </a:cubicBezTo>
                  <a:cubicBezTo>
                    <a:pt x="710223" y="608391"/>
                    <a:pt x="581546" y="770429"/>
                    <a:pt x="570425" y="954706"/>
                  </a:cubicBezTo>
                  <a:cubicBezTo>
                    <a:pt x="352788" y="1070674"/>
                    <a:pt x="209814" y="1288313"/>
                    <a:pt x="189162" y="1532957"/>
                  </a:cubicBezTo>
                  <a:cubicBezTo>
                    <a:pt x="170099" y="1299433"/>
                    <a:pt x="265415" y="1070674"/>
                    <a:pt x="441749" y="919757"/>
                  </a:cubicBezTo>
                  <a:cubicBezTo>
                    <a:pt x="449692" y="913403"/>
                    <a:pt x="460813" y="907048"/>
                    <a:pt x="470344" y="902283"/>
                  </a:cubicBezTo>
                  <a:close/>
                  <a:moveTo>
                    <a:pt x="1958860" y="325620"/>
                  </a:moveTo>
                  <a:cubicBezTo>
                    <a:pt x="2195562" y="282728"/>
                    <a:pt x="2430674" y="322443"/>
                    <a:pt x="2613363" y="435234"/>
                  </a:cubicBezTo>
                  <a:cubicBezTo>
                    <a:pt x="2610185" y="441588"/>
                    <a:pt x="2607008" y="447943"/>
                    <a:pt x="2605420" y="454297"/>
                  </a:cubicBezTo>
                  <a:cubicBezTo>
                    <a:pt x="2427497" y="336740"/>
                    <a:pt x="2181264" y="292260"/>
                    <a:pt x="1930266" y="349449"/>
                  </a:cubicBezTo>
                  <a:cubicBezTo>
                    <a:pt x="1671324" y="409816"/>
                    <a:pt x="1464807" y="567088"/>
                    <a:pt x="1359959" y="759308"/>
                  </a:cubicBezTo>
                  <a:cubicBezTo>
                    <a:pt x="1353605" y="748188"/>
                    <a:pt x="1345662" y="737068"/>
                    <a:pt x="1337719" y="725948"/>
                  </a:cubicBezTo>
                  <a:cubicBezTo>
                    <a:pt x="1461629" y="524195"/>
                    <a:pt x="1693564" y="373278"/>
                    <a:pt x="1958860" y="325620"/>
                  </a:cubicBezTo>
                  <a:close/>
                  <a:moveTo>
                    <a:pt x="3131245" y="1386806"/>
                  </a:moveTo>
                  <a:cubicBezTo>
                    <a:pt x="3159840" y="1305787"/>
                    <a:pt x="3172549" y="1218414"/>
                    <a:pt x="3161429" y="1131041"/>
                  </a:cubicBezTo>
                  <a:cubicBezTo>
                    <a:pt x="3186846" y="1121510"/>
                    <a:pt x="3210675" y="1110389"/>
                    <a:pt x="3232916" y="1096092"/>
                  </a:cubicBezTo>
                  <a:cubicBezTo>
                    <a:pt x="3226561" y="1200940"/>
                    <a:pt x="3191612" y="1301022"/>
                    <a:pt x="3131245" y="1386806"/>
                  </a:cubicBezTo>
                  <a:close/>
                  <a:moveTo>
                    <a:pt x="3099473" y="203298"/>
                  </a:moveTo>
                  <a:cubicBezTo>
                    <a:pt x="3185258" y="208064"/>
                    <a:pt x="3267865" y="239836"/>
                    <a:pt x="3340940" y="297025"/>
                  </a:cubicBezTo>
                  <a:cubicBezTo>
                    <a:pt x="3426725" y="363747"/>
                    <a:pt x="3487092" y="455886"/>
                    <a:pt x="3520452" y="563910"/>
                  </a:cubicBezTo>
                  <a:cubicBezTo>
                    <a:pt x="3515686" y="670347"/>
                    <a:pt x="3480737" y="768840"/>
                    <a:pt x="3420370" y="845093"/>
                  </a:cubicBezTo>
                  <a:cubicBezTo>
                    <a:pt x="3445787" y="760897"/>
                    <a:pt x="3450554" y="667170"/>
                    <a:pt x="3428313" y="571854"/>
                  </a:cubicBezTo>
                  <a:cubicBezTo>
                    <a:pt x="3387010" y="387576"/>
                    <a:pt x="3255156" y="250956"/>
                    <a:pt x="3099473" y="203298"/>
                  </a:cubicBezTo>
                  <a:close/>
                  <a:moveTo>
                    <a:pt x="2459269" y="1790311"/>
                  </a:moveTo>
                  <a:cubicBezTo>
                    <a:pt x="2457680" y="1815729"/>
                    <a:pt x="2454503" y="1839558"/>
                    <a:pt x="2449737" y="1863387"/>
                  </a:cubicBezTo>
                  <a:cubicBezTo>
                    <a:pt x="2438617" y="1861798"/>
                    <a:pt x="2427497" y="1858621"/>
                    <a:pt x="2416376" y="1857032"/>
                  </a:cubicBezTo>
                  <a:cubicBezTo>
                    <a:pt x="2414788" y="1833203"/>
                    <a:pt x="2411611" y="1807785"/>
                    <a:pt x="2406845" y="1782368"/>
                  </a:cubicBezTo>
                  <a:cubicBezTo>
                    <a:pt x="2424319" y="1785545"/>
                    <a:pt x="2441794" y="1788722"/>
                    <a:pt x="2459269" y="1790311"/>
                  </a:cubicBezTo>
                  <a:close/>
                  <a:moveTo>
                    <a:pt x="1995398" y="2417808"/>
                  </a:moveTo>
                  <a:cubicBezTo>
                    <a:pt x="1750754" y="2462289"/>
                    <a:pt x="1514053" y="2308195"/>
                    <a:pt x="1452097" y="2069905"/>
                  </a:cubicBezTo>
                  <a:cubicBezTo>
                    <a:pt x="1475926" y="2042899"/>
                    <a:pt x="1496579" y="2014304"/>
                    <a:pt x="1515641" y="1984120"/>
                  </a:cubicBezTo>
                  <a:cubicBezTo>
                    <a:pt x="1572831" y="2228765"/>
                    <a:pt x="1817475" y="2381271"/>
                    <a:pt x="2063707" y="2325669"/>
                  </a:cubicBezTo>
                  <a:cubicBezTo>
                    <a:pt x="2190795" y="2297075"/>
                    <a:pt x="2292466" y="2216056"/>
                    <a:pt x="2352832" y="2112797"/>
                  </a:cubicBezTo>
                  <a:cubicBezTo>
                    <a:pt x="2352832" y="2112797"/>
                    <a:pt x="2354421" y="2111208"/>
                    <a:pt x="2354421" y="2111208"/>
                  </a:cubicBezTo>
                  <a:cubicBezTo>
                    <a:pt x="2300409" y="2265303"/>
                    <a:pt x="2166966" y="2386036"/>
                    <a:pt x="1995398" y="2417808"/>
                  </a:cubicBezTo>
                  <a:close/>
                  <a:moveTo>
                    <a:pt x="2417965" y="1960291"/>
                  </a:moveTo>
                  <a:cubicBezTo>
                    <a:pt x="2417965" y="1945994"/>
                    <a:pt x="2417965" y="1930108"/>
                    <a:pt x="2416376" y="1915810"/>
                  </a:cubicBezTo>
                  <a:cubicBezTo>
                    <a:pt x="2416376" y="1907867"/>
                    <a:pt x="2416376" y="1899924"/>
                    <a:pt x="2416376" y="1891981"/>
                  </a:cubicBezTo>
                  <a:cubicBezTo>
                    <a:pt x="2424319" y="1893570"/>
                    <a:pt x="2432262" y="1895159"/>
                    <a:pt x="2441794" y="1896747"/>
                  </a:cubicBezTo>
                  <a:cubicBezTo>
                    <a:pt x="2435440" y="1918988"/>
                    <a:pt x="2427497" y="1939639"/>
                    <a:pt x="2417965" y="1960291"/>
                  </a:cubicBezTo>
                  <a:close/>
                  <a:moveTo>
                    <a:pt x="2684850" y="1860209"/>
                  </a:moveTo>
                  <a:cubicBezTo>
                    <a:pt x="2618128" y="1872918"/>
                    <a:pt x="2551407" y="1874507"/>
                    <a:pt x="2484686" y="1866564"/>
                  </a:cubicBezTo>
                  <a:cubicBezTo>
                    <a:pt x="2489452" y="1842735"/>
                    <a:pt x="2492629" y="1817317"/>
                    <a:pt x="2494218" y="1791899"/>
                  </a:cubicBezTo>
                  <a:cubicBezTo>
                    <a:pt x="2554584" y="1795077"/>
                    <a:pt x="2618128" y="1790311"/>
                    <a:pt x="2680084" y="1776013"/>
                  </a:cubicBezTo>
                  <a:cubicBezTo>
                    <a:pt x="2845298" y="1737887"/>
                    <a:pt x="2980328" y="1640982"/>
                    <a:pt x="3064524" y="1515483"/>
                  </a:cubicBezTo>
                  <a:cubicBezTo>
                    <a:pt x="3131245" y="1453527"/>
                    <a:pt x="3183669" y="1378863"/>
                    <a:pt x="3220207" y="1297844"/>
                  </a:cubicBezTo>
                  <a:cubicBezTo>
                    <a:pt x="3199555" y="1572672"/>
                    <a:pt x="2981918" y="1806197"/>
                    <a:pt x="2684850" y="1860209"/>
                  </a:cubicBezTo>
                  <a:close/>
                  <a:moveTo>
                    <a:pt x="3256745" y="1183465"/>
                  </a:moveTo>
                  <a:cubicBezTo>
                    <a:pt x="3264688" y="1146927"/>
                    <a:pt x="3267865" y="1108801"/>
                    <a:pt x="3269453" y="1072263"/>
                  </a:cubicBezTo>
                  <a:cubicBezTo>
                    <a:pt x="3317111" y="1035725"/>
                    <a:pt x="3355238" y="988067"/>
                    <a:pt x="3383833" y="934055"/>
                  </a:cubicBezTo>
                  <a:cubicBezTo>
                    <a:pt x="3463263" y="867333"/>
                    <a:pt x="3517274" y="773606"/>
                    <a:pt x="3541103" y="667170"/>
                  </a:cubicBezTo>
                  <a:cubicBezTo>
                    <a:pt x="3566521" y="895928"/>
                    <a:pt x="3450554" y="1108801"/>
                    <a:pt x="3256745" y="1183465"/>
                  </a:cubicBezTo>
                  <a:close/>
                  <a:moveTo>
                    <a:pt x="2661021" y="308146"/>
                  </a:moveTo>
                  <a:cubicBezTo>
                    <a:pt x="2665786" y="311323"/>
                    <a:pt x="2670552" y="311323"/>
                    <a:pt x="2675317" y="309734"/>
                  </a:cubicBezTo>
                  <a:cubicBezTo>
                    <a:pt x="2680084" y="308146"/>
                    <a:pt x="2684850" y="304968"/>
                    <a:pt x="2686438" y="300203"/>
                  </a:cubicBezTo>
                  <a:cubicBezTo>
                    <a:pt x="2740451" y="166760"/>
                    <a:pt x="2845298" y="73033"/>
                    <a:pt x="2975563" y="44438"/>
                  </a:cubicBezTo>
                  <a:cubicBezTo>
                    <a:pt x="3207498" y="-9575"/>
                    <a:pt x="3445787" y="158817"/>
                    <a:pt x="3507743" y="419348"/>
                  </a:cubicBezTo>
                  <a:cubicBezTo>
                    <a:pt x="3510921" y="430468"/>
                    <a:pt x="3512509" y="443177"/>
                    <a:pt x="3514098" y="454297"/>
                  </a:cubicBezTo>
                  <a:cubicBezTo>
                    <a:pt x="3477559" y="382810"/>
                    <a:pt x="3426725" y="319266"/>
                    <a:pt x="3363181" y="270019"/>
                  </a:cubicBezTo>
                  <a:cubicBezTo>
                    <a:pt x="3255156" y="185823"/>
                    <a:pt x="3124891" y="152463"/>
                    <a:pt x="2996214" y="174703"/>
                  </a:cubicBezTo>
                  <a:cubicBezTo>
                    <a:pt x="2978740" y="177880"/>
                    <a:pt x="2959677" y="182646"/>
                    <a:pt x="2943791" y="187412"/>
                  </a:cubicBezTo>
                  <a:cubicBezTo>
                    <a:pt x="2927905" y="189001"/>
                    <a:pt x="2912019" y="192178"/>
                    <a:pt x="2896133" y="195355"/>
                  </a:cubicBezTo>
                  <a:cubicBezTo>
                    <a:pt x="2780166" y="222361"/>
                    <a:pt x="2686438" y="300203"/>
                    <a:pt x="2629249" y="401873"/>
                  </a:cubicBezTo>
                  <a:cubicBezTo>
                    <a:pt x="2438617" y="285905"/>
                    <a:pt x="2195562" y="244602"/>
                    <a:pt x="1952505" y="289082"/>
                  </a:cubicBezTo>
                  <a:cubicBezTo>
                    <a:pt x="1760285" y="324032"/>
                    <a:pt x="1583951" y="411405"/>
                    <a:pt x="1450509" y="533727"/>
                  </a:cubicBezTo>
                  <a:cubicBezTo>
                    <a:pt x="1569654" y="373278"/>
                    <a:pt x="1760285" y="250956"/>
                    <a:pt x="1976334" y="200121"/>
                  </a:cubicBezTo>
                  <a:cubicBezTo>
                    <a:pt x="2224156" y="146108"/>
                    <a:pt x="2473566" y="184235"/>
                    <a:pt x="2661021" y="308146"/>
                  </a:cubicBezTo>
                  <a:close/>
                  <a:moveTo>
                    <a:pt x="908797" y="425702"/>
                  </a:moveTo>
                  <a:cubicBezTo>
                    <a:pt x="1088309" y="384399"/>
                    <a:pt x="1272586" y="462240"/>
                    <a:pt x="1367902" y="619512"/>
                  </a:cubicBezTo>
                  <a:cubicBezTo>
                    <a:pt x="1367902" y="621100"/>
                    <a:pt x="1369491" y="621100"/>
                    <a:pt x="1369491" y="621100"/>
                  </a:cubicBezTo>
                  <a:cubicBezTo>
                    <a:pt x="1352016" y="641752"/>
                    <a:pt x="1336130" y="662404"/>
                    <a:pt x="1321833" y="684644"/>
                  </a:cubicBezTo>
                  <a:cubicBezTo>
                    <a:pt x="1220162" y="519430"/>
                    <a:pt x="1026353" y="432057"/>
                    <a:pt x="832544" y="467006"/>
                  </a:cubicBezTo>
                  <a:cubicBezTo>
                    <a:pt x="824601" y="468594"/>
                    <a:pt x="818247" y="470183"/>
                    <a:pt x="810304" y="471772"/>
                  </a:cubicBezTo>
                  <a:cubicBezTo>
                    <a:pt x="797596" y="474949"/>
                    <a:pt x="784886" y="478126"/>
                    <a:pt x="773767" y="482892"/>
                  </a:cubicBezTo>
                  <a:cubicBezTo>
                    <a:pt x="815070" y="455886"/>
                    <a:pt x="859550" y="436822"/>
                    <a:pt x="908797" y="425702"/>
                  </a:cubicBezTo>
                  <a:close/>
                  <a:moveTo>
                    <a:pt x="591078" y="641752"/>
                  </a:moveTo>
                  <a:cubicBezTo>
                    <a:pt x="567249" y="690999"/>
                    <a:pt x="551363" y="745011"/>
                    <a:pt x="548186" y="802201"/>
                  </a:cubicBezTo>
                  <a:cubicBezTo>
                    <a:pt x="527534" y="813321"/>
                    <a:pt x="508471" y="824441"/>
                    <a:pt x="489407" y="837150"/>
                  </a:cubicBezTo>
                  <a:cubicBezTo>
                    <a:pt x="506881" y="762486"/>
                    <a:pt x="541831" y="695764"/>
                    <a:pt x="591078" y="641752"/>
                  </a:cubicBezTo>
                  <a:close/>
                  <a:moveTo>
                    <a:pt x="47777" y="1726767"/>
                  </a:moveTo>
                  <a:cubicBezTo>
                    <a:pt x="-1470" y="1451939"/>
                    <a:pt x="103378" y="1177111"/>
                    <a:pt x="311484" y="1005542"/>
                  </a:cubicBezTo>
                  <a:cubicBezTo>
                    <a:pt x="173276" y="1183465"/>
                    <a:pt x="117675" y="1418578"/>
                    <a:pt x="170099" y="1647337"/>
                  </a:cubicBezTo>
                  <a:cubicBezTo>
                    <a:pt x="178042" y="1682286"/>
                    <a:pt x="189162" y="1717235"/>
                    <a:pt x="201871" y="1750596"/>
                  </a:cubicBezTo>
                  <a:cubicBezTo>
                    <a:pt x="201871" y="1753773"/>
                    <a:pt x="203460" y="1755362"/>
                    <a:pt x="203460" y="1758539"/>
                  </a:cubicBezTo>
                  <a:cubicBezTo>
                    <a:pt x="294010" y="2147746"/>
                    <a:pt x="681627" y="2389214"/>
                    <a:pt x="1069245" y="2300252"/>
                  </a:cubicBezTo>
                  <a:cubicBezTo>
                    <a:pt x="1024765" y="2317726"/>
                    <a:pt x="978695" y="2330435"/>
                    <a:pt x="931037" y="2338378"/>
                  </a:cubicBezTo>
                  <a:cubicBezTo>
                    <a:pt x="518002" y="2413043"/>
                    <a:pt x="122441" y="2138215"/>
                    <a:pt x="47777" y="1726767"/>
                  </a:cubicBezTo>
                  <a:close/>
                </a:path>
              </a:pathLst>
            </a:custGeom>
            <a:solidFill>
              <a:srgbClr val="E3F1F6">
                <a:alpha val="9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รูปแบบอิสระ: รูปร่าง 54">
              <a:extLst>
                <a:ext uri="{FF2B5EF4-FFF2-40B4-BE49-F238E27FC236}">
                  <a16:creationId xmlns:a16="http://schemas.microsoft.com/office/drawing/2014/main" id="{F67346F7-9EF1-715C-5F8C-3358115D7B96}"/>
                </a:ext>
              </a:extLst>
            </p:cNvPr>
            <p:cNvSpPr/>
            <p:nvPr/>
          </p:nvSpPr>
          <p:spPr>
            <a:xfrm>
              <a:off x="7659782" y="-1280109"/>
              <a:ext cx="3355198" cy="2031771"/>
            </a:xfrm>
            <a:custGeom>
              <a:avLst/>
              <a:gdLst>
                <a:gd name="connsiteX0" fmla="*/ 2738743 w 3355198"/>
                <a:gd name="connsiteY0" fmla="*/ 11071 h 2031771"/>
                <a:gd name="connsiteX1" fmla="*/ 2433732 w 3355198"/>
                <a:gd name="connsiteY1" fmla="*/ 270013 h 2031771"/>
                <a:gd name="connsiteX2" fmla="*/ 1739515 w 3355198"/>
                <a:gd name="connsiteY2" fmla="*/ 171519 h 2031771"/>
                <a:gd name="connsiteX3" fmla="*/ 1151733 w 3355198"/>
                <a:gd name="connsiteY3" fmla="*/ 579790 h 2031771"/>
                <a:gd name="connsiteX4" fmla="*/ 671978 w 3355198"/>
                <a:gd name="connsiteY4" fmla="*/ 393924 h 2031771"/>
                <a:gd name="connsiteX5" fmla="*/ 428921 w 3355198"/>
                <a:gd name="connsiteY5" fmla="*/ 541664 h 2031771"/>
                <a:gd name="connsiteX6" fmla="*/ 219227 w 3355198"/>
                <a:gd name="connsiteY6" fmla="*/ 868915 h 2031771"/>
                <a:gd name="connsiteX7" fmla="*/ 190632 w 3355198"/>
                <a:gd name="connsiteY7" fmla="*/ 892744 h 2031771"/>
                <a:gd name="connsiteX8" fmla="*/ 0 w 3355198"/>
                <a:gd name="connsiteY8" fmla="*/ 1035719 h 2031771"/>
                <a:gd name="connsiteX9" fmla="*/ 55601 w 3355198"/>
                <a:gd name="connsiteY9" fmla="*/ 1029364 h 2031771"/>
                <a:gd name="connsiteX10" fmla="*/ 81019 w 3355198"/>
                <a:gd name="connsiteY10" fmla="*/ 1007124 h 2031771"/>
                <a:gd name="connsiteX11" fmla="*/ 65133 w 3355198"/>
                <a:gd name="connsiteY11" fmla="*/ 1027776 h 2031771"/>
                <a:gd name="connsiteX12" fmla="*/ 111202 w 3355198"/>
                <a:gd name="connsiteY12" fmla="*/ 1024598 h 2031771"/>
                <a:gd name="connsiteX13" fmla="*/ 209695 w 3355198"/>
                <a:gd name="connsiteY13" fmla="*/ 921339 h 2031771"/>
                <a:gd name="connsiteX14" fmla="*/ 241467 w 3355198"/>
                <a:gd name="connsiteY14" fmla="*/ 905453 h 2031771"/>
                <a:gd name="connsiteX15" fmla="*/ 250999 w 3355198"/>
                <a:gd name="connsiteY15" fmla="*/ 891156 h 2031771"/>
                <a:gd name="connsiteX16" fmla="*/ 250999 w 3355198"/>
                <a:gd name="connsiteY16" fmla="*/ 887979 h 2031771"/>
                <a:gd name="connsiteX17" fmla="*/ 343138 w 3355198"/>
                <a:gd name="connsiteY17" fmla="*/ 829200 h 2031771"/>
                <a:gd name="connsiteX18" fmla="*/ 352669 w 3355198"/>
                <a:gd name="connsiteY18" fmla="*/ 814903 h 2031771"/>
                <a:gd name="connsiteX19" fmla="*/ 452750 w 3355198"/>
                <a:gd name="connsiteY19" fmla="*/ 567081 h 2031771"/>
                <a:gd name="connsiteX20" fmla="*/ 611610 w 3355198"/>
                <a:gd name="connsiteY20" fmla="*/ 503537 h 2031771"/>
                <a:gd name="connsiteX21" fmla="*/ 1007171 w 3355198"/>
                <a:gd name="connsiteY21" fmla="*/ 630625 h 2031771"/>
                <a:gd name="connsiteX22" fmla="*/ 670388 w 3355198"/>
                <a:gd name="connsiteY22" fmla="*/ 567081 h 2031771"/>
                <a:gd name="connsiteX23" fmla="*/ 341549 w 3355198"/>
                <a:gd name="connsiteY23" fmla="*/ 957877 h 2031771"/>
                <a:gd name="connsiteX24" fmla="*/ 241467 w 3355198"/>
                <a:gd name="connsiteY24" fmla="*/ 1023010 h 2031771"/>
                <a:gd name="connsiteX25" fmla="*/ 1124728 w 3355198"/>
                <a:gd name="connsiteY25" fmla="*/ 1242237 h 2031771"/>
                <a:gd name="connsiteX26" fmla="*/ 1922203 w 3355198"/>
                <a:gd name="connsiteY26" fmla="*/ 1761709 h 2031771"/>
                <a:gd name="connsiteX27" fmla="*/ 2193854 w 3355198"/>
                <a:gd name="connsiteY27" fmla="*/ 2031772 h 2031771"/>
                <a:gd name="connsiteX28" fmla="*/ 2251043 w 3355198"/>
                <a:gd name="connsiteY28" fmla="*/ 1904684 h 2031771"/>
                <a:gd name="connsiteX29" fmla="*/ 2465504 w 3355198"/>
                <a:gd name="connsiteY29" fmla="*/ 1898329 h 2031771"/>
                <a:gd name="connsiteX30" fmla="*/ 3031046 w 3355198"/>
                <a:gd name="connsiteY30" fmla="*/ 1224762 h 2031771"/>
                <a:gd name="connsiteX31" fmla="*/ 3345588 w 3355198"/>
                <a:gd name="connsiteY31" fmla="*/ 624271 h 2031771"/>
                <a:gd name="connsiteX32" fmla="*/ 3331290 w 3355198"/>
                <a:gd name="connsiteY32" fmla="*/ 563904 h 2031771"/>
                <a:gd name="connsiteX33" fmla="*/ 3316993 w 3355198"/>
                <a:gd name="connsiteY33" fmla="*/ 416164 h 2031771"/>
                <a:gd name="connsiteX34" fmla="*/ 2738743 w 3355198"/>
                <a:gd name="connsiteY34" fmla="*/ 11071 h 2031771"/>
                <a:gd name="connsiteX35" fmla="*/ 362201 w 3355198"/>
                <a:gd name="connsiteY35" fmla="*/ 641745 h 2031771"/>
                <a:gd name="connsiteX36" fmla="*/ 319309 w 3355198"/>
                <a:gd name="connsiteY36" fmla="*/ 802194 h 2031771"/>
                <a:gd name="connsiteX37" fmla="*/ 260530 w 3355198"/>
                <a:gd name="connsiteY37" fmla="*/ 837143 h 2031771"/>
                <a:gd name="connsiteX38" fmla="*/ 362201 w 3355198"/>
                <a:gd name="connsiteY38" fmla="*/ 641745 h 2031771"/>
                <a:gd name="connsiteX39" fmla="*/ 2870597 w 3355198"/>
                <a:gd name="connsiteY39" fmla="*/ 203291 h 2031771"/>
                <a:gd name="connsiteX40" fmla="*/ 3112064 w 3355198"/>
                <a:gd name="connsiteY40" fmla="*/ 297019 h 2031771"/>
                <a:gd name="connsiteX41" fmla="*/ 3291575 w 3355198"/>
                <a:gd name="connsiteY41" fmla="*/ 563904 h 2031771"/>
                <a:gd name="connsiteX42" fmla="*/ 3191493 w 3355198"/>
                <a:gd name="connsiteY42" fmla="*/ 845086 h 2031771"/>
                <a:gd name="connsiteX43" fmla="*/ 3199436 w 3355198"/>
                <a:gd name="connsiteY43" fmla="*/ 571847 h 2031771"/>
                <a:gd name="connsiteX44" fmla="*/ 2870597 w 3355198"/>
                <a:gd name="connsiteY44" fmla="*/ 203291 h 2031771"/>
                <a:gd name="connsiteX45" fmla="*/ 3027868 w 3355198"/>
                <a:gd name="connsiteY45" fmla="*/ 1183459 h 2031771"/>
                <a:gd name="connsiteX46" fmla="*/ 3040577 w 3355198"/>
                <a:gd name="connsiteY46" fmla="*/ 1072256 h 2031771"/>
                <a:gd name="connsiteX47" fmla="*/ 3154956 w 3355198"/>
                <a:gd name="connsiteY47" fmla="*/ 934048 h 2031771"/>
                <a:gd name="connsiteX48" fmla="*/ 3312227 w 3355198"/>
                <a:gd name="connsiteY48" fmla="*/ 667163 h 2031771"/>
                <a:gd name="connsiteX49" fmla="*/ 3027868 w 3355198"/>
                <a:gd name="connsiteY49" fmla="*/ 1183459 h 2031771"/>
                <a:gd name="connsiteX50" fmla="*/ 2902369 w 3355198"/>
                <a:gd name="connsiteY50" fmla="*/ 1386800 h 2031771"/>
                <a:gd name="connsiteX51" fmla="*/ 2932552 w 3355198"/>
                <a:gd name="connsiteY51" fmla="*/ 1131035 h 2031771"/>
                <a:gd name="connsiteX52" fmla="*/ 3004039 w 3355198"/>
                <a:gd name="connsiteY52" fmla="*/ 1096085 h 2031771"/>
                <a:gd name="connsiteX53" fmla="*/ 2902369 w 3355198"/>
                <a:gd name="connsiteY53" fmla="*/ 1386800 h 2031771"/>
                <a:gd name="connsiteX54" fmla="*/ 2255809 w 3355198"/>
                <a:gd name="connsiteY54" fmla="*/ 1868146 h 2031771"/>
                <a:gd name="connsiteX55" fmla="*/ 2265341 w 3355198"/>
                <a:gd name="connsiteY55" fmla="*/ 1793482 h 2031771"/>
                <a:gd name="connsiteX56" fmla="*/ 2451207 w 3355198"/>
                <a:gd name="connsiteY56" fmla="*/ 1777595 h 2031771"/>
                <a:gd name="connsiteX57" fmla="*/ 2835647 w 3355198"/>
                <a:gd name="connsiteY57" fmla="*/ 1517065 h 2031771"/>
                <a:gd name="connsiteX58" fmla="*/ 2991331 w 3355198"/>
                <a:gd name="connsiteY58" fmla="*/ 1299426 h 2031771"/>
                <a:gd name="connsiteX59" fmla="*/ 2455973 w 3355198"/>
                <a:gd name="connsiteY59" fmla="*/ 1861791 h 2031771"/>
                <a:gd name="connsiteX60" fmla="*/ 2255809 w 3355198"/>
                <a:gd name="connsiteY60" fmla="*/ 1868146 h 2031771"/>
                <a:gd name="connsiteX61" fmla="*/ 2220861 w 3355198"/>
                <a:gd name="connsiteY61" fmla="*/ 1863380 h 2031771"/>
                <a:gd name="connsiteX62" fmla="*/ 2187499 w 3355198"/>
                <a:gd name="connsiteY62" fmla="*/ 1857026 h 2031771"/>
                <a:gd name="connsiteX63" fmla="*/ 2177968 w 3355198"/>
                <a:gd name="connsiteY63" fmla="*/ 1782361 h 2031771"/>
                <a:gd name="connsiteX64" fmla="*/ 2230392 w 3355198"/>
                <a:gd name="connsiteY64" fmla="*/ 1790304 h 2031771"/>
                <a:gd name="connsiteX65" fmla="*/ 2220861 w 3355198"/>
                <a:gd name="connsiteY65" fmla="*/ 1863380 h 2031771"/>
                <a:gd name="connsiteX66" fmla="*/ 2189089 w 3355198"/>
                <a:gd name="connsiteY66" fmla="*/ 1960285 h 2031771"/>
                <a:gd name="connsiteX67" fmla="*/ 2187499 w 3355198"/>
                <a:gd name="connsiteY67" fmla="*/ 1915804 h 2031771"/>
                <a:gd name="connsiteX68" fmla="*/ 2187499 w 3355198"/>
                <a:gd name="connsiteY68" fmla="*/ 1891975 h 2031771"/>
                <a:gd name="connsiteX69" fmla="*/ 2212918 w 3355198"/>
                <a:gd name="connsiteY69" fmla="*/ 1896741 h 2031771"/>
                <a:gd name="connsiteX70" fmla="*/ 2189089 w 3355198"/>
                <a:gd name="connsiteY70" fmla="*/ 1960285 h 2031771"/>
                <a:gd name="connsiteX71" fmla="*/ 1140614 w 3355198"/>
                <a:gd name="connsiteY71" fmla="*/ 621094 h 2031771"/>
                <a:gd name="connsiteX72" fmla="*/ 1092956 w 3355198"/>
                <a:gd name="connsiteY72" fmla="*/ 684638 h 2031771"/>
                <a:gd name="connsiteX73" fmla="*/ 603667 w 3355198"/>
                <a:gd name="connsiteY73" fmla="*/ 466999 h 2031771"/>
                <a:gd name="connsiteX74" fmla="*/ 581427 w 3355198"/>
                <a:gd name="connsiteY74" fmla="*/ 471765 h 2031771"/>
                <a:gd name="connsiteX75" fmla="*/ 544890 w 3355198"/>
                <a:gd name="connsiteY75" fmla="*/ 482885 h 2031771"/>
                <a:gd name="connsiteX76" fmla="*/ 679921 w 3355198"/>
                <a:gd name="connsiteY76" fmla="*/ 425696 h 2031771"/>
                <a:gd name="connsiteX77" fmla="*/ 1139025 w 3355198"/>
                <a:gd name="connsiteY77" fmla="*/ 619505 h 2031771"/>
                <a:gd name="connsiteX78" fmla="*/ 1140614 w 3355198"/>
                <a:gd name="connsiteY78" fmla="*/ 621094 h 2031771"/>
                <a:gd name="connsiteX79" fmla="*/ 1729983 w 3355198"/>
                <a:gd name="connsiteY79" fmla="*/ 325614 h 2031771"/>
                <a:gd name="connsiteX80" fmla="*/ 2384486 w 3355198"/>
                <a:gd name="connsiteY80" fmla="*/ 435227 h 2031771"/>
                <a:gd name="connsiteX81" fmla="*/ 2376543 w 3355198"/>
                <a:gd name="connsiteY81" fmla="*/ 454290 h 2031771"/>
                <a:gd name="connsiteX82" fmla="*/ 1701389 w 3355198"/>
                <a:gd name="connsiteY82" fmla="*/ 349443 h 2031771"/>
                <a:gd name="connsiteX83" fmla="*/ 1131082 w 3355198"/>
                <a:gd name="connsiteY83" fmla="*/ 759302 h 2031771"/>
                <a:gd name="connsiteX84" fmla="*/ 1108842 w 3355198"/>
                <a:gd name="connsiteY84" fmla="*/ 725941 h 2031771"/>
                <a:gd name="connsiteX85" fmla="*/ 1729983 w 3355198"/>
                <a:gd name="connsiteY85" fmla="*/ 325614 h 2031771"/>
                <a:gd name="connsiteX86" fmla="*/ 3278866 w 3355198"/>
                <a:gd name="connsiteY86" fmla="*/ 419341 h 2031771"/>
                <a:gd name="connsiteX87" fmla="*/ 3285221 w 3355198"/>
                <a:gd name="connsiteY87" fmla="*/ 454290 h 2031771"/>
                <a:gd name="connsiteX88" fmla="*/ 3134304 w 3355198"/>
                <a:gd name="connsiteY88" fmla="*/ 270013 h 2031771"/>
                <a:gd name="connsiteX89" fmla="*/ 2767338 w 3355198"/>
                <a:gd name="connsiteY89" fmla="*/ 174697 h 2031771"/>
                <a:gd name="connsiteX90" fmla="*/ 2714914 w 3355198"/>
                <a:gd name="connsiteY90" fmla="*/ 187405 h 2031771"/>
                <a:gd name="connsiteX91" fmla="*/ 2667256 w 3355198"/>
                <a:gd name="connsiteY91" fmla="*/ 195348 h 2031771"/>
                <a:gd name="connsiteX92" fmla="*/ 2400372 w 3355198"/>
                <a:gd name="connsiteY92" fmla="*/ 401867 h 2031771"/>
                <a:gd name="connsiteX93" fmla="*/ 1723629 w 3355198"/>
                <a:gd name="connsiteY93" fmla="*/ 289076 h 2031771"/>
                <a:gd name="connsiteX94" fmla="*/ 1221632 w 3355198"/>
                <a:gd name="connsiteY94" fmla="*/ 533721 h 2031771"/>
                <a:gd name="connsiteX95" fmla="*/ 1747458 w 3355198"/>
                <a:gd name="connsiteY95" fmla="*/ 200114 h 2031771"/>
                <a:gd name="connsiteX96" fmla="*/ 2432144 w 3355198"/>
                <a:gd name="connsiteY96" fmla="*/ 304962 h 2031771"/>
                <a:gd name="connsiteX97" fmla="*/ 2446441 w 3355198"/>
                <a:gd name="connsiteY97" fmla="*/ 306550 h 2031771"/>
                <a:gd name="connsiteX98" fmla="*/ 2457561 w 3355198"/>
                <a:gd name="connsiteY98" fmla="*/ 297019 h 2031771"/>
                <a:gd name="connsiteX99" fmla="*/ 2746686 w 3355198"/>
                <a:gd name="connsiteY99" fmla="*/ 41254 h 2031771"/>
                <a:gd name="connsiteX100" fmla="*/ 3278866 w 3355198"/>
                <a:gd name="connsiteY100" fmla="*/ 419341 h 203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355198" h="2031771">
                  <a:moveTo>
                    <a:pt x="2738743" y="11071"/>
                  </a:moveTo>
                  <a:cubicBezTo>
                    <a:pt x="2605301" y="42843"/>
                    <a:pt x="2494099" y="134982"/>
                    <a:pt x="2433732" y="270013"/>
                  </a:cubicBezTo>
                  <a:cubicBezTo>
                    <a:pt x="2239923" y="149279"/>
                    <a:pt x="1987336" y="112741"/>
                    <a:pt x="1739515" y="171519"/>
                  </a:cubicBezTo>
                  <a:cubicBezTo>
                    <a:pt x="1488516" y="230298"/>
                    <a:pt x="1270878" y="381215"/>
                    <a:pt x="1151733" y="579790"/>
                  </a:cubicBezTo>
                  <a:cubicBezTo>
                    <a:pt x="1045298" y="425696"/>
                    <a:pt x="856255" y="351031"/>
                    <a:pt x="671978" y="393924"/>
                  </a:cubicBezTo>
                  <a:cubicBezTo>
                    <a:pt x="575073" y="416164"/>
                    <a:pt x="490877" y="468588"/>
                    <a:pt x="428921" y="541664"/>
                  </a:cubicBezTo>
                  <a:cubicBezTo>
                    <a:pt x="317720" y="614739"/>
                    <a:pt x="239879" y="733884"/>
                    <a:pt x="219227" y="868915"/>
                  </a:cubicBezTo>
                  <a:cubicBezTo>
                    <a:pt x="209695" y="876858"/>
                    <a:pt x="200164" y="884801"/>
                    <a:pt x="190632" y="892744"/>
                  </a:cubicBezTo>
                  <a:cubicBezTo>
                    <a:pt x="119145" y="930871"/>
                    <a:pt x="55601" y="980118"/>
                    <a:pt x="0" y="1035719"/>
                  </a:cubicBezTo>
                  <a:cubicBezTo>
                    <a:pt x="19063" y="1032541"/>
                    <a:pt x="36539" y="1030953"/>
                    <a:pt x="55601" y="1029364"/>
                  </a:cubicBezTo>
                  <a:cubicBezTo>
                    <a:pt x="63544" y="1021421"/>
                    <a:pt x="71487" y="1013478"/>
                    <a:pt x="81019" y="1007124"/>
                  </a:cubicBezTo>
                  <a:cubicBezTo>
                    <a:pt x="76253" y="1013478"/>
                    <a:pt x="69899" y="1021421"/>
                    <a:pt x="65133" y="1027776"/>
                  </a:cubicBezTo>
                  <a:cubicBezTo>
                    <a:pt x="81019" y="1026187"/>
                    <a:pt x="95316" y="1024598"/>
                    <a:pt x="111202" y="1024598"/>
                  </a:cubicBezTo>
                  <a:cubicBezTo>
                    <a:pt x="139797" y="988061"/>
                    <a:pt x="173158" y="953111"/>
                    <a:pt x="209695" y="921339"/>
                  </a:cubicBezTo>
                  <a:cubicBezTo>
                    <a:pt x="220815" y="916573"/>
                    <a:pt x="230347" y="910219"/>
                    <a:pt x="241467" y="905453"/>
                  </a:cubicBezTo>
                  <a:cubicBezTo>
                    <a:pt x="246233" y="902276"/>
                    <a:pt x="250999" y="897510"/>
                    <a:pt x="250999" y="891156"/>
                  </a:cubicBezTo>
                  <a:cubicBezTo>
                    <a:pt x="250999" y="889567"/>
                    <a:pt x="250999" y="889567"/>
                    <a:pt x="250999" y="887979"/>
                  </a:cubicBezTo>
                  <a:cubicBezTo>
                    <a:pt x="279594" y="867327"/>
                    <a:pt x="309777" y="846675"/>
                    <a:pt x="343138" y="829200"/>
                  </a:cubicBezTo>
                  <a:cubicBezTo>
                    <a:pt x="347903" y="826023"/>
                    <a:pt x="352669" y="821257"/>
                    <a:pt x="352669" y="814903"/>
                  </a:cubicBezTo>
                  <a:cubicBezTo>
                    <a:pt x="357435" y="721176"/>
                    <a:pt x="393973" y="635391"/>
                    <a:pt x="452750" y="567081"/>
                  </a:cubicBezTo>
                  <a:cubicBezTo>
                    <a:pt x="500408" y="536898"/>
                    <a:pt x="552833" y="514657"/>
                    <a:pt x="611610" y="503537"/>
                  </a:cubicBezTo>
                  <a:cubicBezTo>
                    <a:pt x="759351" y="476531"/>
                    <a:pt x="905501" y="525777"/>
                    <a:pt x="1007171" y="630625"/>
                  </a:cubicBezTo>
                  <a:cubicBezTo>
                    <a:pt x="911856" y="565493"/>
                    <a:pt x="791123" y="538486"/>
                    <a:pt x="670388" y="567081"/>
                  </a:cubicBezTo>
                  <a:cubicBezTo>
                    <a:pt x="481346" y="611562"/>
                    <a:pt x="352669" y="773599"/>
                    <a:pt x="341549" y="957877"/>
                  </a:cubicBezTo>
                  <a:cubicBezTo>
                    <a:pt x="306600" y="976940"/>
                    <a:pt x="273239" y="999181"/>
                    <a:pt x="241467" y="1023010"/>
                  </a:cubicBezTo>
                  <a:cubicBezTo>
                    <a:pt x="544890" y="1030953"/>
                    <a:pt x="857843" y="1123092"/>
                    <a:pt x="1124728" y="1242237"/>
                  </a:cubicBezTo>
                  <a:cubicBezTo>
                    <a:pt x="1417029" y="1372502"/>
                    <a:pt x="1682326" y="1550425"/>
                    <a:pt x="1922203" y="1761709"/>
                  </a:cubicBezTo>
                  <a:cubicBezTo>
                    <a:pt x="2017519" y="1845905"/>
                    <a:pt x="2108070" y="1936456"/>
                    <a:pt x="2193854" y="2031772"/>
                  </a:cubicBezTo>
                  <a:cubicBezTo>
                    <a:pt x="2217683" y="1992057"/>
                    <a:pt x="2238335" y="1949164"/>
                    <a:pt x="2251043" y="1904684"/>
                  </a:cubicBezTo>
                  <a:cubicBezTo>
                    <a:pt x="2322530" y="1912627"/>
                    <a:pt x="2394017" y="1911038"/>
                    <a:pt x="2465504" y="1898329"/>
                  </a:cubicBezTo>
                  <a:cubicBezTo>
                    <a:pt x="2807053" y="1836374"/>
                    <a:pt x="3046931" y="1547248"/>
                    <a:pt x="3031046" y="1224762"/>
                  </a:cubicBezTo>
                  <a:cubicBezTo>
                    <a:pt x="3259803" y="1145332"/>
                    <a:pt x="3393246" y="889567"/>
                    <a:pt x="3345588" y="624271"/>
                  </a:cubicBezTo>
                  <a:cubicBezTo>
                    <a:pt x="3342410" y="603619"/>
                    <a:pt x="3336056" y="582967"/>
                    <a:pt x="3331290" y="563904"/>
                  </a:cubicBezTo>
                  <a:cubicBezTo>
                    <a:pt x="3332879" y="516246"/>
                    <a:pt x="3328113" y="466999"/>
                    <a:pt x="3316993" y="416164"/>
                  </a:cubicBezTo>
                  <a:cubicBezTo>
                    <a:pt x="3247094" y="133393"/>
                    <a:pt x="2989741" y="-47708"/>
                    <a:pt x="2738743" y="11071"/>
                  </a:cubicBezTo>
                  <a:close/>
                  <a:moveTo>
                    <a:pt x="362201" y="641745"/>
                  </a:moveTo>
                  <a:cubicBezTo>
                    <a:pt x="338372" y="690992"/>
                    <a:pt x="322486" y="745005"/>
                    <a:pt x="319309" y="802194"/>
                  </a:cubicBezTo>
                  <a:cubicBezTo>
                    <a:pt x="298657" y="813314"/>
                    <a:pt x="279594" y="824435"/>
                    <a:pt x="260530" y="837143"/>
                  </a:cubicBezTo>
                  <a:cubicBezTo>
                    <a:pt x="278005" y="762479"/>
                    <a:pt x="312954" y="695758"/>
                    <a:pt x="362201" y="641745"/>
                  </a:cubicBezTo>
                  <a:close/>
                  <a:moveTo>
                    <a:pt x="2870597" y="203291"/>
                  </a:moveTo>
                  <a:cubicBezTo>
                    <a:pt x="2956381" y="208057"/>
                    <a:pt x="3038988" y="239829"/>
                    <a:pt x="3112064" y="297019"/>
                  </a:cubicBezTo>
                  <a:cubicBezTo>
                    <a:pt x="3197848" y="363740"/>
                    <a:pt x="3258215" y="455879"/>
                    <a:pt x="3291575" y="563904"/>
                  </a:cubicBezTo>
                  <a:cubicBezTo>
                    <a:pt x="3286809" y="670340"/>
                    <a:pt x="3251860" y="768834"/>
                    <a:pt x="3191493" y="845086"/>
                  </a:cubicBezTo>
                  <a:cubicBezTo>
                    <a:pt x="3216911" y="760891"/>
                    <a:pt x="3221677" y="667163"/>
                    <a:pt x="3199436" y="571847"/>
                  </a:cubicBezTo>
                  <a:cubicBezTo>
                    <a:pt x="3158133" y="387569"/>
                    <a:pt x="3026279" y="250949"/>
                    <a:pt x="2870597" y="203291"/>
                  </a:cubicBezTo>
                  <a:close/>
                  <a:moveTo>
                    <a:pt x="3027868" y="1183459"/>
                  </a:moveTo>
                  <a:cubicBezTo>
                    <a:pt x="3035811" y="1146921"/>
                    <a:pt x="3038988" y="1108794"/>
                    <a:pt x="3040577" y="1072256"/>
                  </a:cubicBezTo>
                  <a:cubicBezTo>
                    <a:pt x="3088235" y="1035719"/>
                    <a:pt x="3126361" y="988061"/>
                    <a:pt x="3154956" y="934048"/>
                  </a:cubicBezTo>
                  <a:cubicBezTo>
                    <a:pt x="3234386" y="867327"/>
                    <a:pt x="3288398" y="773599"/>
                    <a:pt x="3312227" y="667163"/>
                  </a:cubicBezTo>
                  <a:cubicBezTo>
                    <a:pt x="3337645" y="895922"/>
                    <a:pt x="3221677" y="1108794"/>
                    <a:pt x="3027868" y="1183459"/>
                  </a:cubicBezTo>
                  <a:close/>
                  <a:moveTo>
                    <a:pt x="2902369" y="1386800"/>
                  </a:moveTo>
                  <a:cubicBezTo>
                    <a:pt x="2930963" y="1305781"/>
                    <a:pt x="2943673" y="1218408"/>
                    <a:pt x="2932552" y="1131035"/>
                  </a:cubicBezTo>
                  <a:cubicBezTo>
                    <a:pt x="2957969" y="1121503"/>
                    <a:pt x="2981798" y="1110383"/>
                    <a:pt x="3004039" y="1096085"/>
                  </a:cubicBezTo>
                  <a:cubicBezTo>
                    <a:pt x="2997684" y="1200933"/>
                    <a:pt x="2962735" y="1301015"/>
                    <a:pt x="2902369" y="1386800"/>
                  </a:cubicBezTo>
                  <a:close/>
                  <a:moveTo>
                    <a:pt x="2255809" y="1868146"/>
                  </a:moveTo>
                  <a:cubicBezTo>
                    <a:pt x="2260576" y="1844317"/>
                    <a:pt x="2263752" y="1818899"/>
                    <a:pt x="2265341" y="1793482"/>
                  </a:cubicBezTo>
                  <a:cubicBezTo>
                    <a:pt x="2325708" y="1796659"/>
                    <a:pt x="2389252" y="1791893"/>
                    <a:pt x="2451207" y="1777595"/>
                  </a:cubicBezTo>
                  <a:cubicBezTo>
                    <a:pt x="2616421" y="1739469"/>
                    <a:pt x="2751452" y="1642564"/>
                    <a:pt x="2835647" y="1517065"/>
                  </a:cubicBezTo>
                  <a:cubicBezTo>
                    <a:pt x="2902369" y="1455109"/>
                    <a:pt x="2954792" y="1380445"/>
                    <a:pt x="2991331" y="1299426"/>
                  </a:cubicBezTo>
                  <a:cubicBezTo>
                    <a:pt x="2970678" y="1574254"/>
                    <a:pt x="2753041" y="1807779"/>
                    <a:pt x="2455973" y="1861791"/>
                  </a:cubicBezTo>
                  <a:cubicBezTo>
                    <a:pt x="2389252" y="1872912"/>
                    <a:pt x="2322530" y="1874500"/>
                    <a:pt x="2255809" y="1868146"/>
                  </a:cubicBezTo>
                  <a:close/>
                  <a:moveTo>
                    <a:pt x="2220861" y="1863380"/>
                  </a:moveTo>
                  <a:cubicBezTo>
                    <a:pt x="2209740" y="1861791"/>
                    <a:pt x="2198620" y="1858614"/>
                    <a:pt x="2187499" y="1857026"/>
                  </a:cubicBezTo>
                  <a:cubicBezTo>
                    <a:pt x="2185911" y="1833197"/>
                    <a:pt x="2182734" y="1807779"/>
                    <a:pt x="2177968" y="1782361"/>
                  </a:cubicBezTo>
                  <a:cubicBezTo>
                    <a:pt x="2195442" y="1785539"/>
                    <a:pt x="2212918" y="1788716"/>
                    <a:pt x="2230392" y="1790304"/>
                  </a:cubicBezTo>
                  <a:cubicBezTo>
                    <a:pt x="2230392" y="1814133"/>
                    <a:pt x="2227214" y="1839551"/>
                    <a:pt x="2220861" y="1863380"/>
                  </a:cubicBezTo>
                  <a:close/>
                  <a:moveTo>
                    <a:pt x="2189089" y="1960285"/>
                  </a:moveTo>
                  <a:cubicBezTo>
                    <a:pt x="2189089" y="1945987"/>
                    <a:pt x="2189089" y="1930101"/>
                    <a:pt x="2187499" y="1915804"/>
                  </a:cubicBezTo>
                  <a:cubicBezTo>
                    <a:pt x="2187499" y="1907861"/>
                    <a:pt x="2187499" y="1899918"/>
                    <a:pt x="2187499" y="1891975"/>
                  </a:cubicBezTo>
                  <a:cubicBezTo>
                    <a:pt x="2195442" y="1893563"/>
                    <a:pt x="2203385" y="1895152"/>
                    <a:pt x="2212918" y="1896741"/>
                  </a:cubicBezTo>
                  <a:cubicBezTo>
                    <a:pt x="2206563" y="1918981"/>
                    <a:pt x="2198620" y="1939633"/>
                    <a:pt x="2189089" y="1960285"/>
                  </a:cubicBezTo>
                  <a:close/>
                  <a:moveTo>
                    <a:pt x="1140614" y="621094"/>
                  </a:moveTo>
                  <a:cubicBezTo>
                    <a:pt x="1123139" y="641745"/>
                    <a:pt x="1107253" y="662397"/>
                    <a:pt x="1092956" y="684638"/>
                  </a:cubicBezTo>
                  <a:cubicBezTo>
                    <a:pt x="991285" y="519423"/>
                    <a:pt x="797476" y="432050"/>
                    <a:pt x="603667" y="466999"/>
                  </a:cubicBezTo>
                  <a:cubicBezTo>
                    <a:pt x="595724" y="468588"/>
                    <a:pt x="589370" y="470176"/>
                    <a:pt x="581427" y="471765"/>
                  </a:cubicBezTo>
                  <a:cubicBezTo>
                    <a:pt x="568719" y="474942"/>
                    <a:pt x="556009" y="478119"/>
                    <a:pt x="544890" y="482885"/>
                  </a:cubicBezTo>
                  <a:cubicBezTo>
                    <a:pt x="586193" y="455879"/>
                    <a:pt x="630674" y="436816"/>
                    <a:pt x="679921" y="425696"/>
                  </a:cubicBezTo>
                  <a:cubicBezTo>
                    <a:pt x="859432" y="384392"/>
                    <a:pt x="1043709" y="462233"/>
                    <a:pt x="1139025" y="619505"/>
                  </a:cubicBezTo>
                  <a:cubicBezTo>
                    <a:pt x="1139025" y="621094"/>
                    <a:pt x="1140614" y="621094"/>
                    <a:pt x="1140614" y="621094"/>
                  </a:cubicBezTo>
                  <a:close/>
                  <a:moveTo>
                    <a:pt x="1729983" y="325614"/>
                  </a:moveTo>
                  <a:cubicBezTo>
                    <a:pt x="1966685" y="282721"/>
                    <a:pt x="2201797" y="322437"/>
                    <a:pt x="2384486" y="435227"/>
                  </a:cubicBezTo>
                  <a:cubicBezTo>
                    <a:pt x="2381309" y="441582"/>
                    <a:pt x="2378131" y="447936"/>
                    <a:pt x="2376543" y="454290"/>
                  </a:cubicBezTo>
                  <a:cubicBezTo>
                    <a:pt x="2198620" y="336734"/>
                    <a:pt x="1952387" y="292253"/>
                    <a:pt x="1701389" y="349443"/>
                  </a:cubicBezTo>
                  <a:cubicBezTo>
                    <a:pt x="1442448" y="409810"/>
                    <a:pt x="1235930" y="567081"/>
                    <a:pt x="1131082" y="759302"/>
                  </a:cubicBezTo>
                  <a:cubicBezTo>
                    <a:pt x="1124728" y="748182"/>
                    <a:pt x="1116785" y="737062"/>
                    <a:pt x="1108842" y="725941"/>
                  </a:cubicBezTo>
                  <a:cubicBezTo>
                    <a:pt x="1232753" y="524189"/>
                    <a:pt x="1464687" y="373272"/>
                    <a:pt x="1729983" y="325614"/>
                  </a:cubicBezTo>
                  <a:close/>
                  <a:moveTo>
                    <a:pt x="3278866" y="419341"/>
                  </a:moveTo>
                  <a:cubicBezTo>
                    <a:pt x="3282044" y="430461"/>
                    <a:pt x="3283632" y="443170"/>
                    <a:pt x="3285221" y="454290"/>
                  </a:cubicBezTo>
                  <a:cubicBezTo>
                    <a:pt x="3248683" y="382803"/>
                    <a:pt x="3197848" y="319259"/>
                    <a:pt x="3134304" y="270013"/>
                  </a:cubicBezTo>
                  <a:cubicBezTo>
                    <a:pt x="3026279" y="185817"/>
                    <a:pt x="2896015" y="152456"/>
                    <a:pt x="2767338" y="174697"/>
                  </a:cubicBezTo>
                  <a:cubicBezTo>
                    <a:pt x="2749864" y="177874"/>
                    <a:pt x="2730800" y="182640"/>
                    <a:pt x="2714914" y="187405"/>
                  </a:cubicBezTo>
                  <a:cubicBezTo>
                    <a:pt x="2699028" y="188994"/>
                    <a:pt x="2683142" y="192171"/>
                    <a:pt x="2667256" y="195348"/>
                  </a:cubicBezTo>
                  <a:cubicBezTo>
                    <a:pt x="2551289" y="222355"/>
                    <a:pt x="2457561" y="300196"/>
                    <a:pt x="2400372" y="401867"/>
                  </a:cubicBezTo>
                  <a:cubicBezTo>
                    <a:pt x="2209740" y="285899"/>
                    <a:pt x="1966685" y="244595"/>
                    <a:pt x="1723629" y="289076"/>
                  </a:cubicBezTo>
                  <a:cubicBezTo>
                    <a:pt x="1531409" y="324025"/>
                    <a:pt x="1355075" y="411398"/>
                    <a:pt x="1221632" y="533721"/>
                  </a:cubicBezTo>
                  <a:cubicBezTo>
                    <a:pt x="1340777" y="373272"/>
                    <a:pt x="1531409" y="250949"/>
                    <a:pt x="1747458" y="200114"/>
                  </a:cubicBezTo>
                  <a:cubicBezTo>
                    <a:pt x="1993690" y="142925"/>
                    <a:pt x="2243100" y="181051"/>
                    <a:pt x="2432144" y="304962"/>
                  </a:cubicBezTo>
                  <a:cubicBezTo>
                    <a:pt x="2436910" y="308139"/>
                    <a:pt x="2441675" y="308139"/>
                    <a:pt x="2446441" y="306550"/>
                  </a:cubicBezTo>
                  <a:cubicBezTo>
                    <a:pt x="2451207" y="304962"/>
                    <a:pt x="2455973" y="301785"/>
                    <a:pt x="2457561" y="297019"/>
                  </a:cubicBezTo>
                  <a:cubicBezTo>
                    <a:pt x="2511574" y="163576"/>
                    <a:pt x="2616421" y="69849"/>
                    <a:pt x="2746686" y="41254"/>
                  </a:cubicBezTo>
                  <a:cubicBezTo>
                    <a:pt x="2980210" y="-9581"/>
                    <a:pt x="3218500" y="158811"/>
                    <a:pt x="3278866" y="419341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รูปแบบอิสระ: รูปร่าง 55">
              <a:extLst>
                <a:ext uri="{FF2B5EF4-FFF2-40B4-BE49-F238E27FC236}">
                  <a16:creationId xmlns:a16="http://schemas.microsoft.com/office/drawing/2014/main" id="{CFF8230C-8FC4-9CD6-97C6-D0BB6AD9D7E5}"/>
                </a:ext>
              </a:extLst>
            </p:cNvPr>
            <p:cNvSpPr/>
            <p:nvPr/>
          </p:nvSpPr>
          <p:spPr>
            <a:xfrm>
              <a:off x="7829312" y="582228"/>
              <a:ext cx="634940" cy="331625"/>
            </a:xfrm>
            <a:custGeom>
              <a:avLst/>
              <a:gdLst>
                <a:gd name="connsiteX0" fmla="*/ 98943 w 634940"/>
                <a:gd name="connsiteY0" fmla="*/ 21695 h 331625"/>
                <a:gd name="connsiteX1" fmla="*/ 581877 w 634940"/>
                <a:gd name="connsiteY1" fmla="*/ 218682 h 331625"/>
                <a:gd name="connsiteX2" fmla="*/ 586643 w 634940"/>
                <a:gd name="connsiteY2" fmla="*/ 325118 h 331625"/>
                <a:gd name="connsiteX3" fmla="*/ 9982 w 634940"/>
                <a:gd name="connsiteY3" fmla="*/ 80473 h 331625"/>
                <a:gd name="connsiteX4" fmla="*/ 98943 w 634940"/>
                <a:gd name="connsiteY4" fmla="*/ 21695 h 331625"/>
                <a:gd name="connsiteX5" fmla="*/ 98943 w 634940"/>
                <a:gd name="connsiteY5" fmla="*/ 21695 h 33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4940" h="331625">
                  <a:moveTo>
                    <a:pt x="98943" y="21695"/>
                  </a:moveTo>
                  <a:cubicBezTo>
                    <a:pt x="211733" y="174201"/>
                    <a:pt x="396011" y="245688"/>
                    <a:pt x="581877" y="218682"/>
                  </a:cubicBezTo>
                  <a:cubicBezTo>
                    <a:pt x="650187" y="209150"/>
                    <a:pt x="653364" y="315586"/>
                    <a:pt x="586643" y="325118"/>
                  </a:cubicBezTo>
                  <a:cubicBezTo>
                    <a:pt x="362650" y="358478"/>
                    <a:pt x="143424" y="261574"/>
                    <a:pt x="9982" y="80473"/>
                  </a:cubicBezTo>
                  <a:cubicBezTo>
                    <a:pt x="-29733" y="24872"/>
                    <a:pt x="59228" y="-32318"/>
                    <a:pt x="98943" y="21695"/>
                  </a:cubicBezTo>
                  <a:lnTo>
                    <a:pt x="98943" y="2169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รูปแบบอิสระ: รูปร่าง 56">
              <a:extLst>
                <a:ext uri="{FF2B5EF4-FFF2-40B4-BE49-F238E27FC236}">
                  <a16:creationId xmlns:a16="http://schemas.microsoft.com/office/drawing/2014/main" id="{38FD8EB6-7434-CA98-CE08-8E774D0D6DF1}"/>
                </a:ext>
              </a:extLst>
            </p:cNvPr>
            <p:cNvSpPr/>
            <p:nvPr/>
          </p:nvSpPr>
          <p:spPr>
            <a:xfrm>
              <a:off x="8530038" y="667168"/>
              <a:ext cx="212103" cy="203251"/>
            </a:xfrm>
            <a:custGeom>
              <a:avLst/>
              <a:gdLst>
                <a:gd name="connsiteX0" fmla="*/ 35245 w 212103"/>
                <a:gd name="connsiteY0" fmla="*/ 98792 h 203251"/>
                <a:gd name="connsiteX1" fmla="*/ 111498 w 212103"/>
                <a:gd name="connsiteY1" fmla="*/ 28894 h 203251"/>
                <a:gd name="connsiteX2" fmla="*/ 206814 w 212103"/>
                <a:gd name="connsiteY2" fmla="*/ 78140 h 203251"/>
                <a:gd name="connsiteX3" fmla="*/ 68606 w 212103"/>
                <a:gd name="connsiteY3" fmla="*/ 200463 h 203251"/>
                <a:gd name="connsiteX4" fmla="*/ 35245 w 212103"/>
                <a:gd name="connsiteY4" fmla="*/ 98792 h 203251"/>
                <a:gd name="connsiteX5" fmla="*/ 35245 w 212103"/>
                <a:gd name="connsiteY5" fmla="*/ 98792 h 20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103" h="203251">
                  <a:moveTo>
                    <a:pt x="35245" y="98792"/>
                  </a:moveTo>
                  <a:cubicBezTo>
                    <a:pt x="71783" y="86083"/>
                    <a:pt x="95612" y="62254"/>
                    <a:pt x="111498" y="28894"/>
                  </a:cubicBezTo>
                  <a:cubicBezTo>
                    <a:pt x="140093" y="-33062"/>
                    <a:pt x="235409" y="14596"/>
                    <a:pt x="206814" y="78140"/>
                  </a:cubicBezTo>
                  <a:cubicBezTo>
                    <a:pt x="179808" y="136919"/>
                    <a:pt x="128973" y="179811"/>
                    <a:pt x="68606" y="200463"/>
                  </a:cubicBezTo>
                  <a:cubicBezTo>
                    <a:pt x="3473" y="221115"/>
                    <a:pt x="-29887" y="121033"/>
                    <a:pt x="35245" y="98792"/>
                  </a:cubicBezTo>
                  <a:lnTo>
                    <a:pt x="35245" y="98792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รูปแบบอิสระ: รูปร่าง 57">
              <a:extLst>
                <a:ext uri="{FF2B5EF4-FFF2-40B4-BE49-F238E27FC236}">
                  <a16:creationId xmlns:a16="http://schemas.microsoft.com/office/drawing/2014/main" id="{B4F0F646-AE3A-16A0-99AE-FDC224BB60DB}"/>
                </a:ext>
              </a:extLst>
            </p:cNvPr>
            <p:cNvSpPr/>
            <p:nvPr/>
          </p:nvSpPr>
          <p:spPr>
            <a:xfrm>
              <a:off x="9082478" y="721081"/>
              <a:ext cx="286734" cy="222497"/>
            </a:xfrm>
            <a:custGeom>
              <a:avLst/>
              <a:gdLst>
                <a:gd name="connsiteX0" fmla="*/ 88060 w 286734"/>
                <a:gd name="connsiteY0" fmla="*/ 14695 h 222497"/>
                <a:gd name="connsiteX1" fmla="*/ 258041 w 286734"/>
                <a:gd name="connsiteY1" fmla="*/ 122720 h 222497"/>
                <a:gd name="connsiteX2" fmla="*/ 281870 w 286734"/>
                <a:gd name="connsiteY2" fmla="*/ 194207 h 222497"/>
                <a:gd name="connsiteX3" fmla="*/ 210383 w 286734"/>
                <a:gd name="connsiteY3" fmla="*/ 218036 h 222497"/>
                <a:gd name="connsiteX4" fmla="*/ 16573 w 286734"/>
                <a:gd name="connsiteY4" fmla="*/ 94125 h 222497"/>
                <a:gd name="connsiteX5" fmla="*/ 88060 w 286734"/>
                <a:gd name="connsiteY5" fmla="*/ 14695 h 222497"/>
                <a:gd name="connsiteX6" fmla="*/ 88060 w 286734"/>
                <a:gd name="connsiteY6" fmla="*/ 14695 h 22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34" h="222497">
                  <a:moveTo>
                    <a:pt x="88060" y="14695"/>
                  </a:moveTo>
                  <a:cubicBezTo>
                    <a:pt x="137307" y="63942"/>
                    <a:pt x="194497" y="98891"/>
                    <a:pt x="258041" y="122720"/>
                  </a:cubicBezTo>
                  <a:cubicBezTo>
                    <a:pt x="285046" y="132252"/>
                    <a:pt x="292989" y="170378"/>
                    <a:pt x="281870" y="194207"/>
                  </a:cubicBezTo>
                  <a:cubicBezTo>
                    <a:pt x="267572" y="222802"/>
                    <a:pt x="237388" y="227568"/>
                    <a:pt x="210383" y="218036"/>
                  </a:cubicBezTo>
                  <a:cubicBezTo>
                    <a:pt x="137307" y="191030"/>
                    <a:pt x="72174" y="148138"/>
                    <a:pt x="16573" y="94125"/>
                  </a:cubicBezTo>
                  <a:cubicBezTo>
                    <a:pt x="-32674" y="46467"/>
                    <a:pt x="38813" y="-32963"/>
                    <a:pt x="88060" y="14695"/>
                  </a:cubicBezTo>
                  <a:lnTo>
                    <a:pt x="88060" y="1469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รูปแบบอิสระ: รูปร่าง 58">
              <a:extLst>
                <a:ext uri="{FF2B5EF4-FFF2-40B4-BE49-F238E27FC236}">
                  <a16:creationId xmlns:a16="http://schemas.microsoft.com/office/drawing/2014/main" id="{C5DE4960-903D-DBB4-6AE8-7BF13DA2E50C}"/>
                </a:ext>
              </a:extLst>
            </p:cNvPr>
            <p:cNvSpPr/>
            <p:nvPr/>
          </p:nvSpPr>
          <p:spPr>
            <a:xfrm>
              <a:off x="9396405" y="823406"/>
              <a:ext cx="194855" cy="119713"/>
            </a:xfrm>
            <a:custGeom>
              <a:avLst/>
              <a:gdLst>
                <a:gd name="connsiteX0" fmla="*/ 64847 w 194855"/>
                <a:gd name="connsiteY0" fmla="*/ 10864 h 119713"/>
                <a:gd name="connsiteX1" fmla="*/ 74378 w 194855"/>
                <a:gd name="connsiteY1" fmla="*/ 12452 h 119713"/>
                <a:gd name="connsiteX2" fmla="*/ 95031 w 194855"/>
                <a:gd name="connsiteY2" fmla="*/ 12452 h 119713"/>
                <a:gd name="connsiteX3" fmla="*/ 95031 w 194855"/>
                <a:gd name="connsiteY3" fmla="*/ 12452 h 119713"/>
                <a:gd name="connsiteX4" fmla="*/ 102973 w 194855"/>
                <a:gd name="connsiteY4" fmla="*/ 10864 h 119713"/>
                <a:gd name="connsiteX5" fmla="*/ 114093 w 194855"/>
                <a:gd name="connsiteY5" fmla="*/ 7686 h 119713"/>
                <a:gd name="connsiteX6" fmla="*/ 187169 w 194855"/>
                <a:gd name="connsiteY6" fmla="*/ 23572 h 119713"/>
                <a:gd name="connsiteX7" fmla="*/ 171283 w 194855"/>
                <a:gd name="connsiteY7" fmla="*/ 96648 h 119713"/>
                <a:gd name="connsiteX8" fmla="*/ 41018 w 194855"/>
                <a:gd name="connsiteY8" fmla="*/ 115711 h 119713"/>
                <a:gd name="connsiteX9" fmla="*/ 1303 w 194855"/>
                <a:gd name="connsiteY9" fmla="*/ 52167 h 119713"/>
                <a:gd name="connsiteX10" fmla="*/ 64847 w 194855"/>
                <a:gd name="connsiteY10" fmla="*/ 10864 h 119713"/>
                <a:gd name="connsiteX11" fmla="*/ 64847 w 194855"/>
                <a:gd name="connsiteY11" fmla="*/ 10864 h 119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855" h="119713">
                  <a:moveTo>
                    <a:pt x="64847" y="10864"/>
                  </a:moveTo>
                  <a:cubicBezTo>
                    <a:pt x="64847" y="10864"/>
                    <a:pt x="82321" y="14041"/>
                    <a:pt x="74378" y="12452"/>
                  </a:cubicBezTo>
                  <a:cubicBezTo>
                    <a:pt x="80733" y="12452"/>
                    <a:pt x="88676" y="12452"/>
                    <a:pt x="95031" y="12452"/>
                  </a:cubicBezTo>
                  <a:cubicBezTo>
                    <a:pt x="98207" y="12452"/>
                    <a:pt x="98207" y="12452"/>
                    <a:pt x="95031" y="12452"/>
                  </a:cubicBezTo>
                  <a:cubicBezTo>
                    <a:pt x="98207" y="12452"/>
                    <a:pt x="101384" y="10864"/>
                    <a:pt x="102973" y="10864"/>
                  </a:cubicBezTo>
                  <a:cubicBezTo>
                    <a:pt x="104562" y="10864"/>
                    <a:pt x="120448" y="4509"/>
                    <a:pt x="114093" y="7686"/>
                  </a:cubicBezTo>
                  <a:cubicBezTo>
                    <a:pt x="139511" y="-5022"/>
                    <a:pt x="171283" y="-3434"/>
                    <a:pt x="187169" y="23572"/>
                  </a:cubicBezTo>
                  <a:cubicBezTo>
                    <a:pt x="199878" y="45813"/>
                    <a:pt x="198289" y="83939"/>
                    <a:pt x="171283" y="96648"/>
                  </a:cubicBezTo>
                  <a:cubicBezTo>
                    <a:pt x="129979" y="117300"/>
                    <a:pt x="87088" y="125243"/>
                    <a:pt x="41018" y="115711"/>
                  </a:cubicBezTo>
                  <a:cubicBezTo>
                    <a:pt x="12423" y="109357"/>
                    <a:pt x="-5052" y="80762"/>
                    <a:pt x="1303" y="52167"/>
                  </a:cubicBezTo>
                  <a:cubicBezTo>
                    <a:pt x="7658" y="23572"/>
                    <a:pt x="36252" y="6098"/>
                    <a:pt x="64847" y="10864"/>
                  </a:cubicBezTo>
                  <a:lnTo>
                    <a:pt x="64847" y="10864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รูปแบบอิสระ: รูปร่าง 4">
            <a:extLst>
              <a:ext uri="{FF2B5EF4-FFF2-40B4-BE49-F238E27FC236}">
                <a16:creationId xmlns:a16="http://schemas.microsoft.com/office/drawing/2014/main" id="{F25245EB-BFDC-6F1D-8A6B-CCCDE72D7269}"/>
              </a:ext>
            </a:extLst>
          </p:cNvPr>
          <p:cNvSpPr/>
          <p:nvPr userDrawn="1"/>
        </p:nvSpPr>
        <p:spPr>
          <a:xfrm>
            <a:off x="5969683" y="1434807"/>
            <a:ext cx="149027" cy="286558"/>
          </a:xfrm>
          <a:custGeom>
            <a:avLst/>
            <a:gdLst>
              <a:gd name="connsiteX0" fmla="*/ 110960 w 149027"/>
              <a:gd name="connsiteY0" fmla="*/ 20581 h 286558"/>
              <a:gd name="connsiteX1" fmla="*/ 95128 w 149027"/>
              <a:gd name="connsiteY1" fmla="*/ 44329 h 286558"/>
              <a:gd name="connsiteX2" fmla="*/ 80879 w 149027"/>
              <a:gd name="connsiteY2" fmla="*/ 6333 h 286558"/>
              <a:gd name="connsiteX3" fmla="*/ 65047 w 149027"/>
              <a:gd name="connsiteY3" fmla="*/ 44329 h 286558"/>
              <a:gd name="connsiteX4" fmla="*/ 41299 w 149027"/>
              <a:gd name="connsiteY4" fmla="*/ 0 h 286558"/>
              <a:gd name="connsiteX5" fmla="*/ 41299 w 149027"/>
              <a:gd name="connsiteY5" fmla="*/ 0 h 286558"/>
              <a:gd name="connsiteX6" fmla="*/ 15968 w 149027"/>
              <a:gd name="connsiteY6" fmla="*/ 83909 h 286558"/>
              <a:gd name="connsiteX7" fmla="*/ 136 w 149027"/>
              <a:gd name="connsiteY7" fmla="*/ 199483 h 286558"/>
              <a:gd name="connsiteX8" fmla="*/ 50799 w 149027"/>
              <a:gd name="connsiteY8" fmla="*/ 265977 h 286558"/>
              <a:gd name="connsiteX9" fmla="*/ 88795 w 149027"/>
              <a:gd name="connsiteY9" fmla="*/ 286558 h 286558"/>
              <a:gd name="connsiteX10" fmla="*/ 95128 w 149027"/>
              <a:gd name="connsiteY10" fmla="*/ 286558 h 286558"/>
              <a:gd name="connsiteX11" fmla="*/ 131542 w 149027"/>
              <a:gd name="connsiteY11" fmla="*/ 272310 h 286558"/>
              <a:gd name="connsiteX12" fmla="*/ 148956 w 149027"/>
              <a:gd name="connsiteY12" fmla="*/ 221647 h 286558"/>
              <a:gd name="connsiteX13" fmla="*/ 110960 w 149027"/>
              <a:gd name="connsiteY13" fmla="*/ 20581 h 286558"/>
              <a:gd name="connsiteX14" fmla="*/ 55548 w 149027"/>
              <a:gd name="connsiteY14" fmla="*/ 259644 h 286558"/>
              <a:gd name="connsiteX15" fmla="*/ 52382 w 149027"/>
              <a:gd name="connsiteY15" fmla="*/ 253311 h 286558"/>
              <a:gd name="connsiteX16" fmla="*/ 66631 w 149027"/>
              <a:gd name="connsiteY16" fmla="*/ 258061 h 286558"/>
              <a:gd name="connsiteX17" fmla="*/ 58715 w 149027"/>
              <a:gd name="connsiteY17" fmla="*/ 259644 h 286558"/>
              <a:gd name="connsiteX18" fmla="*/ 55548 w 149027"/>
              <a:gd name="connsiteY18" fmla="*/ 259644 h 286558"/>
              <a:gd name="connsiteX19" fmla="*/ 6468 w 149027"/>
              <a:gd name="connsiteY19" fmla="*/ 199483 h 286558"/>
              <a:gd name="connsiteX20" fmla="*/ 41299 w 149027"/>
              <a:gd name="connsiteY20" fmla="*/ 7916 h 286558"/>
              <a:gd name="connsiteX21" fmla="*/ 60298 w 149027"/>
              <a:gd name="connsiteY21" fmla="*/ 53829 h 286558"/>
              <a:gd name="connsiteX22" fmla="*/ 27051 w 149027"/>
              <a:gd name="connsiteY22" fmla="*/ 193150 h 286558"/>
              <a:gd name="connsiteX23" fmla="*/ 41299 w 149027"/>
              <a:gd name="connsiteY23" fmla="*/ 245395 h 286558"/>
              <a:gd name="connsiteX24" fmla="*/ 46048 w 149027"/>
              <a:gd name="connsiteY24" fmla="*/ 258061 h 286558"/>
              <a:gd name="connsiteX25" fmla="*/ 6468 w 149027"/>
              <a:gd name="connsiteY25" fmla="*/ 199483 h 286558"/>
              <a:gd name="connsiteX26" fmla="*/ 141040 w 149027"/>
              <a:gd name="connsiteY26" fmla="*/ 220064 h 286558"/>
              <a:gd name="connsiteX27" fmla="*/ 125208 w 149027"/>
              <a:gd name="connsiteY27" fmla="*/ 267560 h 286558"/>
              <a:gd name="connsiteX28" fmla="*/ 88795 w 149027"/>
              <a:gd name="connsiteY28" fmla="*/ 280226 h 286558"/>
              <a:gd name="connsiteX29" fmla="*/ 58715 w 149027"/>
              <a:gd name="connsiteY29" fmla="*/ 267560 h 286558"/>
              <a:gd name="connsiteX30" fmla="*/ 82463 w 149027"/>
              <a:gd name="connsiteY30" fmla="*/ 261227 h 286558"/>
              <a:gd name="connsiteX31" fmla="*/ 126792 w 149027"/>
              <a:gd name="connsiteY31" fmla="*/ 197899 h 286558"/>
              <a:gd name="connsiteX32" fmla="*/ 98295 w 149027"/>
              <a:gd name="connsiteY32" fmla="*/ 55412 h 286558"/>
              <a:gd name="connsiteX33" fmla="*/ 109376 w 149027"/>
              <a:gd name="connsiteY33" fmla="*/ 30081 h 286558"/>
              <a:gd name="connsiteX34" fmla="*/ 141040 w 149027"/>
              <a:gd name="connsiteY34" fmla="*/ 220064 h 28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027" h="286558">
                <a:moveTo>
                  <a:pt x="110960" y="20581"/>
                </a:moveTo>
                <a:cubicBezTo>
                  <a:pt x="109376" y="20581"/>
                  <a:pt x="106211" y="20581"/>
                  <a:pt x="95128" y="44329"/>
                </a:cubicBezTo>
                <a:cubicBezTo>
                  <a:pt x="88795" y="22165"/>
                  <a:pt x="82463" y="6333"/>
                  <a:pt x="80879" y="6333"/>
                </a:cubicBezTo>
                <a:cubicBezTo>
                  <a:pt x="79296" y="6333"/>
                  <a:pt x="72963" y="22165"/>
                  <a:pt x="65047" y="44329"/>
                </a:cubicBezTo>
                <a:cubicBezTo>
                  <a:pt x="55548" y="18998"/>
                  <a:pt x="46048" y="0"/>
                  <a:pt x="41299" y="0"/>
                </a:cubicBezTo>
                <a:cubicBezTo>
                  <a:pt x="41299" y="0"/>
                  <a:pt x="41299" y="0"/>
                  <a:pt x="41299" y="0"/>
                </a:cubicBezTo>
                <a:cubicBezTo>
                  <a:pt x="39716" y="0"/>
                  <a:pt x="33383" y="0"/>
                  <a:pt x="15968" y="83909"/>
                </a:cubicBezTo>
                <a:cubicBezTo>
                  <a:pt x="11219" y="102908"/>
                  <a:pt x="-1448" y="170985"/>
                  <a:pt x="136" y="199483"/>
                </a:cubicBezTo>
                <a:cubicBezTo>
                  <a:pt x="3303" y="242229"/>
                  <a:pt x="20718" y="264394"/>
                  <a:pt x="50799" y="265977"/>
                </a:cubicBezTo>
                <a:cubicBezTo>
                  <a:pt x="58715" y="277059"/>
                  <a:pt x="71380" y="284975"/>
                  <a:pt x="88795" y="286558"/>
                </a:cubicBezTo>
                <a:cubicBezTo>
                  <a:pt x="90379" y="286558"/>
                  <a:pt x="93544" y="286558"/>
                  <a:pt x="95128" y="286558"/>
                </a:cubicBezTo>
                <a:cubicBezTo>
                  <a:pt x="109376" y="286558"/>
                  <a:pt x="122043" y="281809"/>
                  <a:pt x="131542" y="272310"/>
                </a:cubicBezTo>
                <a:cubicBezTo>
                  <a:pt x="141040" y="261227"/>
                  <a:pt x="147374" y="243812"/>
                  <a:pt x="148956" y="221647"/>
                </a:cubicBezTo>
                <a:cubicBezTo>
                  <a:pt x="150540" y="189983"/>
                  <a:pt x="125208" y="22165"/>
                  <a:pt x="110960" y="20581"/>
                </a:cubicBezTo>
                <a:close/>
                <a:moveTo>
                  <a:pt x="55548" y="259644"/>
                </a:moveTo>
                <a:cubicBezTo>
                  <a:pt x="53964" y="258061"/>
                  <a:pt x="53964" y="254895"/>
                  <a:pt x="52382" y="253311"/>
                </a:cubicBezTo>
                <a:cubicBezTo>
                  <a:pt x="57131" y="256478"/>
                  <a:pt x="60298" y="258061"/>
                  <a:pt x="66631" y="258061"/>
                </a:cubicBezTo>
                <a:cubicBezTo>
                  <a:pt x="63464" y="258061"/>
                  <a:pt x="61880" y="259644"/>
                  <a:pt x="58715" y="259644"/>
                </a:cubicBezTo>
                <a:cubicBezTo>
                  <a:pt x="57131" y="259644"/>
                  <a:pt x="55548" y="259644"/>
                  <a:pt x="55548" y="259644"/>
                </a:cubicBezTo>
                <a:close/>
                <a:moveTo>
                  <a:pt x="6468" y="199483"/>
                </a:moveTo>
                <a:cubicBezTo>
                  <a:pt x="3303" y="158319"/>
                  <a:pt x="31800" y="30081"/>
                  <a:pt x="41299" y="7916"/>
                </a:cubicBezTo>
                <a:cubicBezTo>
                  <a:pt x="44466" y="14249"/>
                  <a:pt x="52382" y="31664"/>
                  <a:pt x="60298" y="53829"/>
                </a:cubicBezTo>
                <a:cubicBezTo>
                  <a:pt x="46048" y="99741"/>
                  <a:pt x="28634" y="166235"/>
                  <a:pt x="27051" y="193150"/>
                </a:cubicBezTo>
                <a:cubicBezTo>
                  <a:pt x="27051" y="216898"/>
                  <a:pt x="31800" y="234313"/>
                  <a:pt x="41299" y="245395"/>
                </a:cubicBezTo>
                <a:cubicBezTo>
                  <a:pt x="42883" y="250145"/>
                  <a:pt x="44466" y="254895"/>
                  <a:pt x="46048" y="258061"/>
                </a:cubicBezTo>
                <a:cubicBezTo>
                  <a:pt x="22300" y="256478"/>
                  <a:pt x="9635" y="237479"/>
                  <a:pt x="6468" y="199483"/>
                </a:cubicBezTo>
                <a:close/>
                <a:moveTo>
                  <a:pt x="141040" y="220064"/>
                </a:moveTo>
                <a:cubicBezTo>
                  <a:pt x="139458" y="240646"/>
                  <a:pt x="134708" y="256478"/>
                  <a:pt x="125208" y="267560"/>
                </a:cubicBezTo>
                <a:cubicBezTo>
                  <a:pt x="117292" y="277059"/>
                  <a:pt x="104627" y="281809"/>
                  <a:pt x="88795" y="280226"/>
                </a:cubicBezTo>
                <a:cubicBezTo>
                  <a:pt x="76130" y="278642"/>
                  <a:pt x="65047" y="273893"/>
                  <a:pt x="58715" y="267560"/>
                </a:cubicBezTo>
                <a:cubicBezTo>
                  <a:pt x="68214" y="267560"/>
                  <a:pt x="76130" y="264394"/>
                  <a:pt x="82463" y="261227"/>
                </a:cubicBezTo>
                <a:cubicBezTo>
                  <a:pt x="110960" y="259644"/>
                  <a:pt x="125208" y="237479"/>
                  <a:pt x="126792" y="197899"/>
                </a:cubicBezTo>
                <a:cubicBezTo>
                  <a:pt x="126792" y="170985"/>
                  <a:pt x="112543" y="102908"/>
                  <a:pt x="98295" y="55412"/>
                </a:cubicBezTo>
                <a:cubicBezTo>
                  <a:pt x="103044" y="44329"/>
                  <a:pt x="107794" y="34830"/>
                  <a:pt x="109376" y="30081"/>
                </a:cubicBezTo>
                <a:cubicBezTo>
                  <a:pt x="118876" y="49079"/>
                  <a:pt x="145791" y="178901"/>
                  <a:pt x="141040" y="22006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รูปแบบอิสระ: รูปร่าง 5">
            <a:extLst>
              <a:ext uri="{FF2B5EF4-FFF2-40B4-BE49-F238E27FC236}">
                <a16:creationId xmlns:a16="http://schemas.microsoft.com/office/drawing/2014/main" id="{1FB6C5D6-5584-4522-4114-83C6EC7CE3BD}"/>
              </a:ext>
            </a:extLst>
          </p:cNvPr>
          <p:cNvSpPr/>
          <p:nvPr userDrawn="1"/>
        </p:nvSpPr>
        <p:spPr>
          <a:xfrm>
            <a:off x="5901661" y="2194741"/>
            <a:ext cx="101612" cy="193150"/>
          </a:xfrm>
          <a:custGeom>
            <a:avLst/>
            <a:gdLst>
              <a:gd name="connsiteX0" fmla="*/ 91906 w 101612"/>
              <a:gd name="connsiteY0" fmla="*/ 71244 h 193150"/>
              <a:gd name="connsiteX1" fmla="*/ 76074 w 101612"/>
              <a:gd name="connsiteY1" fmla="*/ 14249 h 193150"/>
              <a:gd name="connsiteX2" fmla="*/ 64992 w 101612"/>
              <a:gd name="connsiteY2" fmla="*/ 30081 h 193150"/>
              <a:gd name="connsiteX3" fmla="*/ 55493 w 101612"/>
              <a:gd name="connsiteY3" fmla="*/ 4750 h 193150"/>
              <a:gd name="connsiteX4" fmla="*/ 44410 w 101612"/>
              <a:gd name="connsiteY4" fmla="*/ 30081 h 193150"/>
              <a:gd name="connsiteX5" fmla="*/ 28578 w 101612"/>
              <a:gd name="connsiteY5" fmla="*/ 0 h 193150"/>
              <a:gd name="connsiteX6" fmla="*/ 28578 w 101612"/>
              <a:gd name="connsiteY6" fmla="*/ 0 h 193150"/>
              <a:gd name="connsiteX7" fmla="*/ 81 w 101612"/>
              <a:gd name="connsiteY7" fmla="*/ 134572 h 193150"/>
              <a:gd name="connsiteX8" fmla="*/ 34910 w 101612"/>
              <a:gd name="connsiteY8" fmla="*/ 178901 h 193150"/>
              <a:gd name="connsiteX9" fmla="*/ 60242 w 101612"/>
              <a:gd name="connsiteY9" fmla="*/ 193150 h 193150"/>
              <a:gd name="connsiteX10" fmla="*/ 64992 w 101612"/>
              <a:gd name="connsiteY10" fmla="*/ 193150 h 193150"/>
              <a:gd name="connsiteX11" fmla="*/ 101405 w 101612"/>
              <a:gd name="connsiteY11" fmla="*/ 148821 h 193150"/>
              <a:gd name="connsiteX12" fmla="*/ 91906 w 101612"/>
              <a:gd name="connsiteY12" fmla="*/ 71244 h 193150"/>
              <a:gd name="connsiteX13" fmla="*/ 38077 w 101612"/>
              <a:gd name="connsiteY13" fmla="*/ 175735 h 193150"/>
              <a:gd name="connsiteX14" fmla="*/ 36494 w 101612"/>
              <a:gd name="connsiteY14" fmla="*/ 170985 h 193150"/>
              <a:gd name="connsiteX15" fmla="*/ 45993 w 101612"/>
              <a:gd name="connsiteY15" fmla="*/ 174152 h 193150"/>
              <a:gd name="connsiteX16" fmla="*/ 41244 w 101612"/>
              <a:gd name="connsiteY16" fmla="*/ 175735 h 193150"/>
              <a:gd name="connsiteX17" fmla="*/ 38077 w 101612"/>
              <a:gd name="connsiteY17" fmla="*/ 175735 h 193150"/>
              <a:gd name="connsiteX18" fmla="*/ 4830 w 101612"/>
              <a:gd name="connsiteY18" fmla="*/ 136155 h 193150"/>
              <a:gd name="connsiteX19" fmla="*/ 28578 w 101612"/>
              <a:gd name="connsiteY19" fmla="*/ 6333 h 193150"/>
              <a:gd name="connsiteX20" fmla="*/ 41244 w 101612"/>
              <a:gd name="connsiteY20" fmla="*/ 37997 h 193150"/>
              <a:gd name="connsiteX21" fmla="*/ 19078 w 101612"/>
              <a:gd name="connsiteY21" fmla="*/ 131405 h 193150"/>
              <a:gd name="connsiteX22" fmla="*/ 28578 w 101612"/>
              <a:gd name="connsiteY22" fmla="*/ 166236 h 193150"/>
              <a:gd name="connsiteX23" fmla="*/ 31745 w 101612"/>
              <a:gd name="connsiteY23" fmla="*/ 175735 h 193150"/>
              <a:gd name="connsiteX24" fmla="*/ 4830 w 101612"/>
              <a:gd name="connsiteY24" fmla="*/ 136155 h 193150"/>
              <a:gd name="connsiteX25" fmla="*/ 96656 w 101612"/>
              <a:gd name="connsiteY25" fmla="*/ 150404 h 193150"/>
              <a:gd name="connsiteX26" fmla="*/ 61825 w 101612"/>
              <a:gd name="connsiteY26" fmla="*/ 189984 h 193150"/>
              <a:gd name="connsiteX27" fmla="*/ 41244 w 101612"/>
              <a:gd name="connsiteY27" fmla="*/ 180484 h 193150"/>
              <a:gd name="connsiteX28" fmla="*/ 57076 w 101612"/>
              <a:gd name="connsiteY28" fmla="*/ 175735 h 193150"/>
              <a:gd name="connsiteX29" fmla="*/ 87157 w 101612"/>
              <a:gd name="connsiteY29" fmla="*/ 132989 h 193150"/>
              <a:gd name="connsiteX30" fmla="*/ 68158 w 101612"/>
              <a:gd name="connsiteY30" fmla="*/ 36414 h 193150"/>
              <a:gd name="connsiteX31" fmla="*/ 76074 w 101612"/>
              <a:gd name="connsiteY31" fmla="*/ 18999 h 193150"/>
              <a:gd name="connsiteX32" fmla="*/ 96656 w 101612"/>
              <a:gd name="connsiteY32" fmla="*/ 150404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612" h="193150">
                <a:moveTo>
                  <a:pt x="91906" y="71244"/>
                </a:moveTo>
                <a:cubicBezTo>
                  <a:pt x="80824" y="14249"/>
                  <a:pt x="77657" y="14249"/>
                  <a:pt x="76074" y="14249"/>
                </a:cubicBezTo>
                <a:cubicBezTo>
                  <a:pt x="74490" y="14249"/>
                  <a:pt x="72908" y="14249"/>
                  <a:pt x="64992" y="30081"/>
                </a:cubicBezTo>
                <a:cubicBezTo>
                  <a:pt x="60242" y="15832"/>
                  <a:pt x="57076" y="4750"/>
                  <a:pt x="55493" y="4750"/>
                </a:cubicBezTo>
                <a:cubicBezTo>
                  <a:pt x="53909" y="4750"/>
                  <a:pt x="49160" y="15832"/>
                  <a:pt x="44410" y="30081"/>
                </a:cubicBezTo>
                <a:cubicBezTo>
                  <a:pt x="38077" y="12666"/>
                  <a:pt x="31745" y="0"/>
                  <a:pt x="28578" y="0"/>
                </a:cubicBezTo>
                <a:cubicBezTo>
                  <a:pt x="28578" y="0"/>
                  <a:pt x="28578" y="0"/>
                  <a:pt x="28578" y="0"/>
                </a:cubicBezTo>
                <a:cubicBezTo>
                  <a:pt x="20662" y="0"/>
                  <a:pt x="-1503" y="110824"/>
                  <a:pt x="81" y="134572"/>
                </a:cubicBezTo>
                <a:cubicBezTo>
                  <a:pt x="1663" y="163069"/>
                  <a:pt x="14329" y="178901"/>
                  <a:pt x="34910" y="178901"/>
                </a:cubicBezTo>
                <a:cubicBezTo>
                  <a:pt x="39661" y="186817"/>
                  <a:pt x="49160" y="191567"/>
                  <a:pt x="60242" y="193150"/>
                </a:cubicBezTo>
                <a:cubicBezTo>
                  <a:pt x="61825" y="193150"/>
                  <a:pt x="63409" y="193150"/>
                  <a:pt x="64992" y="193150"/>
                </a:cubicBezTo>
                <a:cubicBezTo>
                  <a:pt x="87157" y="193150"/>
                  <a:pt x="98238" y="178901"/>
                  <a:pt x="101405" y="148821"/>
                </a:cubicBezTo>
                <a:cubicBezTo>
                  <a:pt x="102989" y="129822"/>
                  <a:pt x="95073" y="85493"/>
                  <a:pt x="91906" y="71244"/>
                </a:cubicBezTo>
                <a:close/>
                <a:moveTo>
                  <a:pt x="38077" y="175735"/>
                </a:moveTo>
                <a:cubicBezTo>
                  <a:pt x="38077" y="174152"/>
                  <a:pt x="36494" y="172569"/>
                  <a:pt x="36494" y="170985"/>
                </a:cubicBezTo>
                <a:cubicBezTo>
                  <a:pt x="39661" y="172569"/>
                  <a:pt x="42826" y="174152"/>
                  <a:pt x="45993" y="174152"/>
                </a:cubicBezTo>
                <a:cubicBezTo>
                  <a:pt x="44410" y="174152"/>
                  <a:pt x="42826" y="174152"/>
                  <a:pt x="41244" y="175735"/>
                </a:cubicBezTo>
                <a:cubicBezTo>
                  <a:pt x="39661" y="175735"/>
                  <a:pt x="38077" y="175735"/>
                  <a:pt x="38077" y="175735"/>
                </a:cubicBezTo>
                <a:close/>
                <a:moveTo>
                  <a:pt x="4830" y="136155"/>
                </a:moveTo>
                <a:cubicBezTo>
                  <a:pt x="3246" y="109241"/>
                  <a:pt x="22245" y="20582"/>
                  <a:pt x="28578" y="6333"/>
                </a:cubicBezTo>
                <a:cubicBezTo>
                  <a:pt x="31745" y="11083"/>
                  <a:pt x="36494" y="22165"/>
                  <a:pt x="41244" y="37997"/>
                </a:cubicBezTo>
                <a:cubicBezTo>
                  <a:pt x="31745" y="69661"/>
                  <a:pt x="19078" y="113990"/>
                  <a:pt x="19078" y="131405"/>
                </a:cubicBezTo>
                <a:cubicBezTo>
                  <a:pt x="19078" y="147237"/>
                  <a:pt x="22245" y="159903"/>
                  <a:pt x="28578" y="166236"/>
                </a:cubicBezTo>
                <a:cubicBezTo>
                  <a:pt x="28578" y="169402"/>
                  <a:pt x="30161" y="172569"/>
                  <a:pt x="31745" y="175735"/>
                </a:cubicBezTo>
                <a:cubicBezTo>
                  <a:pt x="15913" y="174152"/>
                  <a:pt x="6413" y="161486"/>
                  <a:pt x="4830" y="136155"/>
                </a:cubicBezTo>
                <a:close/>
                <a:moveTo>
                  <a:pt x="96656" y="150404"/>
                </a:moveTo>
                <a:cubicBezTo>
                  <a:pt x="93489" y="178901"/>
                  <a:pt x="82406" y="191567"/>
                  <a:pt x="61825" y="189984"/>
                </a:cubicBezTo>
                <a:cubicBezTo>
                  <a:pt x="52326" y="189984"/>
                  <a:pt x="45993" y="186817"/>
                  <a:pt x="41244" y="180484"/>
                </a:cubicBezTo>
                <a:cubicBezTo>
                  <a:pt x="47577" y="180484"/>
                  <a:pt x="52326" y="178901"/>
                  <a:pt x="57076" y="175735"/>
                </a:cubicBezTo>
                <a:cubicBezTo>
                  <a:pt x="76074" y="174152"/>
                  <a:pt x="85573" y="159903"/>
                  <a:pt x="87157" y="132989"/>
                </a:cubicBezTo>
                <a:cubicBezTo>
                  <a:pt x="87157" y="113990"/>
                  <a:pt x="77657" y="68077"/>
                  <a:pt x="68158" y="36414"/>
                </a:cubicBezTo>
                <a:cubicBezTo>
                  <a:pt x="71325" y="28498"/>
                  <a:pt x="74490" y="22165"/>
                  <a:pt x="76074" y="18999"/>
                </a:cubicBezTo>
                <a:cubicBezTo>
                  <a:pt x="82406" y="34831"/>
                  <a:pt x="99822" y="121906"/>
                  <a:pt x="96656" y="15040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รูปแบบอิสระ: รูปร่าง 15">
            <a:extLst>
              <a:ext uri="{FF2B5EF4-FFF2-40B4-BE49-F238E27FC236}">
                <a16:creationId xmlns:a16="http://schemas.microsoft.com/office/drawing/2014/main" id="{C16FB237-E498-8D8D-1476-5CF4096EECD4}"/>
              </a:ext>
            </a:extLst>
          </p:cNvPr>
          <p:cNvSpPr/>
          <p:nvPr userDrawn="1"/>
        </p:nvSpPr>
        <p:spPr>
          <a:xfrm>
            <a:off x="5616685" y="1719782"/>
            <a:ext cx="101612" cy="193150"/>
          </a:xfrm>
          <a:custGeom>
            <a:avLst/>
            <a:gdLst>
              <a:gd name="connsiteX0" fmla="*/ 91906 w 101612"/>
              <a:gd name="connsiteY0" fmla="*/ 71244 h 193150"/>
              <a:gd name="connsiteX1" fmla="*/ 76074 w 101612"/>
              <a:gd name="connsiteY1" fmla="*/ 14249 h 193150"/>
              <a:gd name="connsiteX2" fmla="*/ 64992 w 101612"/>
              <a:gd name="connsiteY2" fmla="*/ 30081 h 193150"/>
              <a:gd name="connsiteX3" fmla="*/ 55493 w 101612"/>
              <a:gd name="connsiteY3" fmla="*/ 4750 h 193150"/>
              <a:gd name="connsiteX4" fmla="*/ 44410 w 101612"/>
              <a:gd name="connsiteY4" fmla="*/ 30081 h 193150"/>
              <a:gd name="connsiteX5" fmla="*/ 28578 w 101612"/>
              <a:gd name="connsiteY5" fmla="*/ 0 h 193150"/>
              <a:gd name="connsiteX6" fmla="*/ 28578 w 101612"/>
              <a:gd name="connsiteY6" fmla="*/ 0 h 193150"/>
              <a:gd name="connsiteX7" fmla="*/ 81 w 101612"/>
              <a:gd name="connsiteY7" fmla="*/ 134572 h 193150"/>
              <a:gd name="connsiteX8" fmla="*/ 34910 w 101612"/>
              <a:gd name="connsiteY8" fmla="*/ 178901 h 193150"/>
              <a:gd name="connsiteX9" fmla="*/ 60242 w 101612"/>
              <a:gd name="connsiteY9" fmla="*/ 193150 h 193150"/>
              <a:gd name="connsiteX10" fmla="*/ 64992 w 101612"/>
              <a:gd name="connsiteY10" fmla="*/ 193150 h 193150"/>
              <a:gd name="connsiteX11" fmla="*/ 101405 w 101612"/>
              <a:gd name="connsiteY11" fmla="*/ 148821 h 193150"/>
              <a:gd name="connsiteX12" fmla="*/ 91906 w 101612"/>
              <a:gd name="connsiteY12" fmla="*/ 71244 h 193150"/>
              <a:gd name="connsiteX13" fmla="*/ 38077 w 101612"/>
              <a:gd name="connsiteY13" fmla="*/ 175735 h 193150"/>
              <a:gd name="connsiteX14" fmla="*/ 36494 w 101612"/>
              <a:gd name="connsiteY14" fmla="*/ 170985 h 193150"/>
              <a:gd name="connsiteX15" fmla="*/ 45993 w 101612"/>
              <a:gd name="connsiteY15" fmla="*/ 174152 h 193150"/>
              <a:gd name="connsiteX16" fmla="*/ 41244 w 101612"/>
              <a:gd name="connsiteY16" fmla="*/ 175735 h 193150"/>
              <a:gd name="connsiteX17" fmla="*/ 38077 w 101612"/>
              <a:gd name="connsiteY17" fmla="*/ 175735 h 193150"/>
              <a:gd name="connsiteX18" fmla="*/ 4830 w 101612"/>
              <a:gd name="connsiteY18" fmla="*/ 136155 h 193150"/>
              <a:gd name="connsiteX19" fmla="*/ 28578 w 101612"/>
              <a:gd name="connsiteY19" fmla="*/ 6333 h 193150"/>
              <a:gd name="connsiteX20" fmla="*/ 41244 w 101612"/>
              <a:gd name="connsiteY20" fmla="*/ 37997 h 193150"/>
              <a:gd name="connsiteX21" fmla="*/ 19078 w 101612"/>
              <a:gd name="connsiteY21" fmla="*/ 131405 h 193150"/>
              <a:gd name="connsiteX22" fmla="*/ 28578 w 101612"/>
              <a:gd name="connsiteY22" fmla="*/ 166236 h 193150"/>
              <a:gd name="connsiteX23" fmla="*/ 31745 w 101612"/>
              <a:gd name="connsiteY23" fmla="*/ 175735 h 193150"/>
              <a:gd name="connsiteX24" fmla="*/ 4830 w 101612"/>
              <a:gd name="connsiteY24" fmla="*/ 136155 h 193150"/>
              <a:gd name="connsiteX25" fmla="*/ 96656 w 101612"/>
              <a:gd name="connsiteY25" fmla="*/ 150404 h 193150"/>
              <a:gd name="connsiteX26" fmla="*/ 61825 w 101612"/>
              <a:gd name="connsiteY26" fmla="*/ 189984 h 193150"/>
              <a:gd name="connsiteX27" fmla="*/ 41244 w 101612"/>
              <a:gd name="connsiteY27" fmla="*/ 180484 h 193150"/>
              <a:gd name="connsiteX28" fmla="*/ 57076 w 101612"/>
              <a:gd name="connsiteY28" fmla="*/ 175735 h 193150"/>
              <a:gd name="connsiteX29" fmla="*/ 87157 w 101612"/>
              <a:gd name="connsiteY29" fmla="*/ 132989 h 193150"/>
              <a:gd name="connsiteX30" fmla="*/ 68158 w 101612"/>
              <a:gd name="connsiteY30" fmla="*/ 36414 h 193150"/>
              <a:gd name="connsiteX31" fmla="*/ 76074 w 101612"/>
              <a:gd name="connsiteY31" fmla="*/ 18999 h 193150"/>
              <a:gd name="connsiteX32" fmla="*/ 96656 w 101612"/>
              <a:gd name="connsiteY32" fmla="*/ 150404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612" h="193150">
                <a:moveTo>
                  <a:pt x="91906" y="71244"/>
                </a:moveTo>
                <a:cubicBezTo>
                  <a:pt x="80824" y="14249"/>
                  <a:pt x="77657" y="14249"/>
                  <a:pt x="76074" y="14249"/>
                </a:cubicBezTo>
                <a:cubicBezTo>
                  <a:pt x="74490" y="14249"/>
                  <a:pt x="72908" y="14249"/>
                  <a:pt x="64992" y="30081"/>
                </a:cubicBezTo>
                <a:cubicBezTo>
                  <a:pt x="60242" y="15832"/>
                  <a:pt x="57076" y="4750"/>
                  <a:pt x="55493" y="4750"/>
                </a:cubicBezTo>
                <a:cubicBezTo>
                  <a:pt x="53909" y="4750"/>
                  <a:pt x="49160" y="15832"/>
                  <a:pt x="44410" y="30081"/>
                </a:cubicBezTo>
                <a:cubicBezTo>
                  <a:pt x="38077" y="12666"/>
                  <a:pt x="31745" y="0"/>
                  <a:pt x="28578" y="0"/>
                </a:cubicBezTo>
                <a:cubicBezTo>
                  <a:pt x="28578" y="0"/>
                  <a:pt x="28578" y="0"/>
                  <a:pt x="28578" y="0"/>
                </a:cubicBezTo>
                <a:cubicBezTo>
                  <a:pt x="20662" y="0"/>
                  <a:pt x="-1503" y="110824"/>
                  <a:pt x="81" y="134572"/>
                </a:cubicBezTo>
                <a:cubicBezTo>
                  <a:pt x="1663" y="163069"/>
                  <a:pt x="14329" y="178901"/>
                  <a:pt x="34910" y="178901"/>
                </a:cubicBezTo>
                <a:cubicBezTo>
                  <a:pt x="39661" y="186817"/>
                  <a:pt x="49160" y="191567"/>
                  <a:pt x="60242" y="193150"/>
                </a:cubicBezTo>
                <a:cubicBezTo>
                  <a:pt x="61825" y="193150"/>
                  <a:pt x="63409" y="193150"/>
                  <a:pt x="64992" y="193150"/>
                </a:cubicBezTo>
                <a:cubicBezTo>
                  <a:pt x="87157" y="193150"/>
                  <a:pt x="98238" y="178901"/>
                  <a:pt x="101405" y="148821"/>
                </a:cubicBezTo>
                <a:cubicBezTo>
                  <a:pt x="102989" y="129822"/>
                  <a:pt x="95073" y="85493"/>
                  <a:pt x="91906" y="71244"/>
                </a:cubicBezTo>
                <a:close/>
                <a:moveTo>
                  <a:pt x="38077" y="175735"/>
                </a:moveTo>
                <a:cubicBezTo>
                  <a:pt x="38077" y="174152"/>
                  <a:pt x="36494" y="172569"/>
                  <a:pt x="36494" y="170985"/>
                </a:cubicBezTo>
                <a:cubicBezTo>
                  <a:pt x="39661" y="172569"/>
                  <a:pt x="42826" y="174152"/>
                  <a:pt x="45993" y="174152"/>
                </a:cubicBezTo>
                <a:cubicBezTo>
                  <a:pt x="44410" y="174152"/>
                  <a:pt x="42826" y="174152"/>
                  <a:pt x="41244" y="175735"/>
                </a:cubicBezTo>
                <a:cubicBezTo>
                  <a:pt x="39661" y="175735"/>
                  <a:pt x="38077" y="175735"/>
                  <a:pt x="38077" y="175735"/>
                </a:cubicBezTo>
                <a:close/>
                <a:moveTo>
                  <a:pt x="4830" y="136155"/>
                </a:moveTo>
                <a:cubicBezTo>
                  <a:pt x="3246" y="109241"/>
                  <a:pt x="22245" y="20582"/>
                  <a:pt x="28578" y="6333"/>
                </a:cubicBezTo>
                <a:cubicBezTo>
                  <a:pt x="31745" y="11083"/>
                  <a:pt x="36494" y="22165"/>
                  <a:pt x="41244" y="37997"/>
                </a:cubicBezTo>
                <a:cubicBezTo>
                  <a:pt x="31745" y="69661"/>
                  <a:pt x="19078" y="113990"/>
                  <a:pt x="19078" y="131405"/>
                </a:cubicBezTo>
                <a:cubicBezTo>
                  <a:pt x="19078" y="147237"/>
                  <a:pt x="22245" y="159903"/>
                  <a:pt x="28578" y="166236"/>
                </a:cubicBezTo>
                <a:cubicBezTo>
                  <a:pt x="28578" y="169402"/>
                  <a:pt x="30161" y="172569"/>
                  <a:pt x="31745" y="175735"/>
                </a:cubicBezTo>
                <a:cubicBezTo>
                  <a:pt x="15913" y="174152"/>
                  <a:pt x="6413" y="161486"/>
                  <a:pt x="4830" y="136155"/>
                </a:cubicBezTo>
                <a:close/>
                <a:moveTo>
                  <a:pt x="96656" y="150404"/>
                </a:moveTo>
                <a:cubicBezTo>
                  <a:pt x="93489" y="178901"/>
                  <a:pt x="82406" y="191567"/>
                  <a:pt x="61825" y="189984"/>
                </a:cubicBezTo>
                <a:cubicBezTo>
                  <a:pt x="52326" y="189984"/>
                  <a:pt x="45993" y="186817"/>
                  <a:pt x="41244" y="180484"/>
                </a:cubicBezTo>
                <a:cubicBezTo>
                  <a:pt x="47577" y="180484"/>
                  <a:pt x="52326" y="178901"/>
                  <a:pt x="57076" y="175735"/>
                </a:cubicBezTo>
                <a:cubicBezTo>
                  <a:pt x="76074" y="174152"/>
                  <a:pt x="85573" y="159903"/>
                  <a:pt x="87157" y="132989"/>
                </a:cubicBezTo>
                <a:cubicBezTo>
                  <a:pt x="87157" y="113990"/>
                  <a:pt x="77657" y="68077"/>
                  <a:pt x="68158" y="36414"/>
                </a:cubicBezTo>
                <a:cubicBezTo>
                  <a:pt x="71325" y="28498"/>
                  <a:pt x="74490" y="22165"/>
                  <a:pt x="76074" y="18999"/>
                </a:cubicBezTo>
                <a:cubicBezTo>
                  <a:pt x="82406" y="34831"/>
                  <a:pt x="99822" y="121906"/>
                  <a:pt x="96656" y="15040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รูปแบบอิสระ: รูปร่าง 16">
            <a:extLst>
              <a:ext uri="{FF2B5EF4-FFF2-40B4-BE49-F238E27FC236}">
                <a16:creationId xmlns:a16="http://schemas.microsoft.com/office/drawing/2014/main" id="{3297BAFC-F9AB-A42D-8746-C9D2F95B2BF1}"/>
              </a:ext>
            </a:extLst>
          </p:cNvPr>
          <p:cNvSpPr/>
          <p:nvPr userDrawn="1"/>
        </p:nvSpPr>
        <p:spPr>
          <a:xfrm>
            <a:off x="5790837" y="2875515"/>
            <a:ext cx="101612" cy="193150"/>
          </a:xfrm>
          <a:custGeom>
            <a:avLst/>
            <a:gdLst>
              <a:gd name="connsiteX0" fmla="*/ 91906 w 101612"/>
              <a:gd name="connsiteY0" fmla="*/ 71244 h 193150"/>
              <a:gd name="connsiteX1" fmla="*/ 76074 w 101612"/>
              <a:gd name="connsiteY1" fmla="*/ 14249 h 193150"/>
              <a:gd name="connsiteX2" fmla="*/ 64992 w 101612"/>
              <a:gd name="connsiteY2" fmla="*/ 30081 h 193150"/>
              <a:gd name="connsiteX3" fmla="*/ 55493 w 101612"/>
              <a:gd name="connsiteY3" fmla="*/ 4750 h 193150"/>
              <a:gd name="connsiteX4" fmla="*/ 44410 w 101612"/>
              <a:gd name="connsiteY4" fmla="*/ 30081 h 193150"/>
              <a:gd name="connsiteX5" fmla="*/ 28578 w 101612"/>
              <a:gd name="connsiteY5" fmla="*/ 0 h 193150"/>
              <a:gd name="connsiteX6" fmla="*/ 28578 w 101612"/>
              <a:gd name="connsiteY6" fmla="*/ 0 h 193150"/>
              <a:gd name="connsiteX7" fmla="*/ 81 w 101612"/>
              <a:gd name="connsiteY7" fmla="*/ 134572 h 193150"/>
              <a:gd name="connsiteX8" fmla="*/ 34910 w 101612"/>
              <a:gd name="connsiteY8" fmla="*/ 178901 h 193150"/>
              <a:gd name="connsiteX9" fmla="*/ 60242 w 101612"/>
              <a:gd name="connsiteY9" fmla="*/ 193150 h 193150"/>
              <a:gd name="connsiteX10" fmla="*/ 64992 w 101612"/>
              <a:gd name="connsiteY10" fmla="*/ 193150 h 193150"/>
              <a:gd name="connsiteX11" fmla="*/ 101405 w 101612"/>
              <a:gd name="connsiteY11" fmla="*/ 148821 h 193150"/>
              <a:gd name="connsiteX12" fmla="*/ 91906 w 101612"/>
              <a:gd name="connsiteY12" fmla="*/ 71244 h 193150"/>
              <a:gd name="connsiteX13" fmla="*/ 38077 w 101612"/>
              <a:gd name="connsiteY13" fmla="*/ 175735 h 193150"/>
              <a:gd name="connsiteX14" fmla="*/ 36494 w 101612"/>
              <a:gd name="connsiteY14" fmla="*/ 170985 h 193150"/>
              <a:gd name="connsiteX15" fmla="*/ 45993 w 101612"/>
              <a:gd name="connsiteY15" fmla="*/ 174152 h 193150"/>
              <a:gd name="connsiteX16" fmla="*/ 41244 w 101612"/>
              <a:gd name="connsiteY16" fmla="*/ 175735 h 193150"/>
              <a:gd name="connsiteX17" fmla="*/ 38077 w 101612"/>
              <a:gd name="connsiteY17" fmla="*/ 175735 h 193150"/>
              <a:gd name="connsiteX18" fmla="*/ 4830 w 101612"/>
              <a:gd name="connsiteY18" fmla="*/ 136155 h 193150"/>
              <a:gd name="connsiteX19" fmla="*/ 28578 w 101612"/>
              <a:gd name="connsiteY19" fmla="*/ 6333 h 193150"/>
              <a:gd name="connsiteX20" fmla="*/ 41244 w 101612"/>
              <a:gd name="connsiteY20" fmla="*/ 37997 h 193150"/>
              <a:gd name="connsiteX21" fmla="*/ 19078 w 101612"/>
              <a:gd name="connsiteY21" fmla="*/ 131405 h 193150"/>
              <a:gd name="connsiteX22" fmla="*/ 28578 w 101612"/>
              <a:gd name="connsiteY22" fmla="*/ 166236 h 193150"/>
              <a:gd name="connsiteX23" fmla="*/ 31745 w 101612"/>
              <a:gd name="connsiteY23" fmla="*/ 175735 h 193150"/>
              <a:gd name="connsiteX24" fmla="*/ 4830 w 101612"/>
              <a:gd name="connsiteY24" fmla="*/ 136155 h 193150"/>
              <a:gd name="connsiteX25" fmla="*/ 96656 w 101612"/>
              <a:gd name="connsiteY25" fmla="*/ 150404 h 193150"/>
              <a:gd name="connsiteX26" fmla="*/ 61825 w 101612"/>
              <a:gd name="connsiteY26" fmla="*/ 189984 h 193150"/>
              <a:gd name="connsiteX27" fmla="*/ 41244 w 101612"/>
              <a:gd name="connsiteY27" fmla="*/ 180484 h 193150"/>
              <a:gd name="connsiteX28" fmla="*/ 57076 w 101612"/>
              <a:gd name="connsiteY28" fmla="*/ 175735 h 193150"/>
              <a:gd name="connsiteX29" fmla="*/ 87157 w 101612"/>
              <a:gd name="connsiteY29" fmla="*/ 132989 h 193150"/>
              <a:gd name="connsiteX30" fmla="*/ 68158 w 101612"/>
              <a:gd name="connsiteY30" fmla="*/ 36414 h 193150"/>
              <a:gd name="connsiteX31" fmla="*/ 76074 w 101612"/>
              <a:gd name="connsiteY31" fmla="*/ 18999 h 193150"/>
              <a:gd name="connsiteX32" fmla="*/ 96656 w 101612"/>
              <a:gd name="connsiteY32" fmla="*/ 150404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612" h="193150">
                <a:moveTo>
                  <a:pt x="91906" y="71244"/>
                </a:moveTo>
                <a:cubicBezTo>
                  <a:pt x="80824" y="14249"/>
                  <a:pt x="77657" y="14249"/>
                  <a:pt x="76074" y="14249"/>
                </a:cubicBezTo>
                <a:cubicBezTo>
                  <a:pt x="74490" y="14249"/>
                  <a:pt x="72908" y="14249"/>
                  <a:pt x="64992" y="30081"/>
                </a:cubicBezTo>
                <a:cubicBezTo>
                  <a:pt x="60242" y="15832"/>
                  <a:pt x="57076" y="4750"/>
                  <a:pt x="55493" y="4750"/>
                </a:cubicBezTo>
                <a:cubicBezTo>
                  <a:pt x="53909" y="4750"/>
                  <a:pt x="49160" y="15832"/>
                  <a:pt x="44410" y="30081"/>
                </a:cubicBezTo>
                <a:cubicBezTo>
                  <a:pt x="38077" y="12666"/>
                  <a:pt x="31745" y="0"/>
                  <a:pt x="28578" y="0"/>
                </a:cubicBezTo>
                <a:cubicBezTo>
                  <a:pt x="28578" y="0"/>
                  <a:pt x="28578" y="0"/>
                  <a:pt x="28578" y="0"/>
                </a:cubicBezTo>
                <a:cubicBezTo>
                  <a:pt x="20662" y="0"/>
                  <a:pt x="-1503" y="110824"/>
                  <a:pt x="81" y="134572"/>
                </a:cubicBezTo>
                <a:cubicBezTo>
                  <a:pt x="1663" y="163069"/>
                  <a:pt x="14329" y="178901"/>
                  <a:pt x="34910" y="178901"/>
                </a:cubicBezTo>
                <a:cubicBezTo>
                  <a:pt x="39661" y="186817"/>
                  <a:pt x="49160" y="191567"/>
                  <a:pt x="60242" y="193150"/>
                </a:cubicBezTo>
                <a:cubicBezTo>
                  <a:pt x="61825" y="193150"/>
                  <a:pt x="63409" y="193150"/>
                  <a:pt x="64992" y="193150"/>
                </a:cubicBezTo>
                <a:cubicBezTo>
                  <a:pt x="87157" y="193150"/>
                  <a:pt x="98238" y="178901"/>
                  <a:pt x="101405" y="148821"/>
                </a:cubicBezTo>
                <a:cubicBezTo>
                  <a:pt x="102989" y="129822"/>
                  <a:pt x="95073" y="85493"/>
                  <a:pt x="91906" y="71244"/>
                </a:cubicBezTo>
                <a:close/>
                <a:moveTo>
                  <a:pt x="38077" y="175735"/>
                </a:moveTo>
                <a:cubicBezTo>
                  <a:pt x="38077" y="174152"/>
                  <a:pt x="36494" y="172569"/>
                  <a:pt x="36494" y="170985"/>
                </a:cubicBezTo>
                <a:cubicBezTo>
                  <a:pt x="39661" y="172569"/>
                  <a:pt x="42826" y="174152"/>
                  <a:pt x="45993" y="174152"/>
                </a:cubicBezTo>
                <a:cubicBezTo>
                  <a:pt x="44410" y="174152"/>
                  <a:pt x="42826" y="174152"/>
                  <a:pt x="41244" y="175735"/>
                </a:cubicBezTo>
                <a:cubicBezTo>
                  <a:pt x="39661" y="175735"/>
                  <a:pt x="38077" y="175735"/>
                  <a:pt x="38077" y="175735"/>
                </a:cubicBezTo>
                <a:close/>
                <a:moveTo>
                  <a:pt x="4830" y="136155"/>
                </a:moveTo>
                <a:cubicBezTo>
                  <a:pt x="3246" y="109241"/>
                  <a:pt x="22245" y="20582"/>
                  <a:pt x="28578" y="6333"/>
                </a:cubicBezTo>
                <a:cubicBezTo>
                  <a:pt x="31745" y="11083"/>
                  <a:pt x="36494" y="22165"/>
                  <a:pt x="41244" y="37997"/>
                </a:cubicBezTo>
                <a:cubicBezTo>
                  <a:pt x="31745" y="69661"/>
                  <a:pt x="19078" y="113990"/>
                  <a:pt x="19078" y="131405"/>
                </a:cubicBezTo>
                <a:cubicBezTo>
                  <a:pt x="19078" y="147237"/>
                  <a:pt x="22245" y="159903"/>
                  <a:pt x="28578" y="166236"/>
                </a:cubicBezTo>
                <a:cubicBezTo>
                  <a:pt x="28578" y="169402"/>
                  <a:pt x="30161" y="172569"/>
                  <a:pt x="31745" y="175735"/>
                </a:cubicBezTo>
                <a:cubicBezTo>
                  <a:pt x="15913" y="174152"/>
                  <a:pt x="6413" y="161486"/>
                  <a:pt x="4830" y="136155"/>
                </a:cubicBezTo>
                <a:close/>
                <a:moveTo>
                  <a:pt x="96656" y="150404"/>
                </a:moveTo>
                <a:cubicBezTo>
                  <a:pt x="93489" y="178901"/>
                  <a:pt x="82406" y="191567"/>
                  <a:pt x="61825" y="189984"/>
                </a:cubicBezTo>
                <a:cubicBezTo>
                  <a:pt x="52326" y="189984"/>
                  <a:pt x="45993" y="186817"/>
                  <a:pt x="41244" y="180484"/>
                </a:cubicBezTo>
                <a:cubicBezTo>
                  <a:pt x="47577" y="180484"/>
                  <a:pt x="52326" y="178901"/>
                  <a:pt x="57076" y="175735"/>
                </a:cubicBezTo>
                <a:cubicBezTo>
                  <a:pt x="76074" y="174152"/>
                  <a:pt x="85573" y="159903"/>
                  <a:pt x="87157" y="132989"/>
                </a:cubicBezTo>
                <a:cubicBezTo>
                  <a:pt x="87157" y="113990"/>
                  <a:pt x="77657" y="68077"/>
                  <a:pt x="68158" y="36414"/>
                </a:cubicBezTo>
                <a:cubicBezTo>
                  <a:pt x="71325" y="28498"/>
                  <a:pt x="74490" y="22165"/>
                  <a:pt x="76074" y="18999"/>
                </a:cubicBezTo>
                <a:cubicBezTo>
                  <a:pt x="82406" y="34831"/>
                  <a:pt x="99822" y="121906"/>
                  <a:pt x="96656" y="15040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รูปแบบอิสระ: รูปร่าง 4">
            <a:extLst>
              <a:ext uri="{FF2B5EF4-FFF2-40B4-BE49-F238E27FC236}">
                <a16:creationId xmlns:a16="http://schemas.microsoft.com/office/drawing/2014/main" id="{FBC2238A-C117-5779-3C82-70085DEE7F93}"/>
              </a:ext>
            </a:extLst>
          </p:cNvPr>
          <p:cNvSpPr/>
          <p:nvPr userDrawn="1"/>
        </p:nvSpPr>
        <p:spPr>
          <a:xfrm>
            <a:off x="8479507" y="2566811"/>
            <a:ext cx="149027" cy="286558"/>
          </a:xfrm>
          <a:custGeom>
            <a:avLst/>
            <a:gdLst>
              <a:gd name="connsiteX0" fmla="*/ 110960 w 149027"/>
              <a:gd name="connsiteY0" fmla="*/ 20581 h 286558"/>
              <a:gd name="connsiteX1" fmla="*/ 95128 w 149027"/>
              <a:gd name="connsiteY1" fmla="*/ 44329 h 286558"/>
              <a:gd name="connsiteX2" fmla="*/ 80879 w 149027"/>
              <a:gd name="connsiteY2" fmla="*/ 6333 h 286558"/>
              <a:gd name="connsiteX3" fmla="*/ 65047 w 149027"/>
              <a:gd name="connsiteY3" fmla="*/ 44329 h 286558"/>
              <a:gd name="connsiteX4" fmla="*/ 41299 w 149027"/>
              <a:gd name="connsiteY4" fmla="*/ 0 h 286558"/>
              <a:gd name="connsiteX5" fmla="*/ 41299 w 149027"/>
              <a:gd name="connsiteY5" fmla="*/ 0 h 286558"/>
              <a:gd name="connsiteX6" fmla="*/ 15968 w 149027"/>
              <a:gd name="connsiteY6" fmla="*/ 83909 h 286558"/>
              <a:gd name="connsiteX7" fmla="*/ 136 w 149027"/>
              <a:gd name="connsiteY7" fmla="*/ 199483 h 286558"/>
              <a:gd name="connsiteX8" fmla="*/ 50799 w 149027"/>
              <a:gd name="connsiteY8" fmla="*/ 265977 h 286558"/>
              <a:gd name="connsiteX9" fmla="*/ 88795 w 149027"/>
              <a:gd name="connsiteY9" fmla="*/ 286558 h 286558"/>
              <a:gd name="connsiteX10" fmla="*/ 95128 w 149027"/>
              <a:gd name="connsiteY10" fmla="*/ 286558 h 286558"/>
              <a:gd name="connsiteX11" fmla="*/ 131542 w 149027"/>
              <a:gd name="connsiteY11" fmla="*/ 272310 h 286558"/>
              <a:gd name="connsiteX12" fmla="*/ 148956 w 149027"/>
              <a:gd name="connsiteY12" fmla="*/ 221647 h 286558"/>
              <a:gd name="connsiteX13" fmla="*/ 110960 w 149027"/>
              <a:gd name="connsiteY13" fmla="*/ 20581 h 286558"/>
              <a:gd name="connsiteX14" fmla="*/ 55548 w 149027"/>
              <a:gd name="connsiteY14" fmla="*/ 259644 h 286558"/>
              <a:gd name="connsiteX15" fmla="*/ 52382 w 149027"/>
              <a:gd name="connsiteY15" fmla="*/ 253311 h 286558"/>
              <a:gd name="connsiteX16" fmla="*/ 66631 w 149027"/>
              <a:gd name="connsiteY16" fmla="*/ 258061 h 286558"/>
              <a:gd name="connsiteX17" fmla="*/ 58715 w 149027"/>
              <a:gd name="connsiteY17" fmla="*/ 259644 h 286558"/>
              <a:gd name="connsiteX18" fmla="*/ 55548 w 149027"/>
              <a:gd name="connsiteY18" fmla="*/ 259644 h 286558"/>
              <a:gd name="connsiteX19" fmla="*/ 6468 w 149027"/>
              <a:gd name="connsiteY19" fmla="*/ 199483 h 286558"/>
              <a:gd name="connsiteX20" fmla="*/ 41299 w 149027"/>
              <a:gd name="connsiteY20" fmla="*/ 7916 h 286558"/>
              <a:gd name="connsiteX21" fmla="*/ 60298 w 149027"/>
              <a:gd name="connsiteY21" fmla="*/ 53829 h 286558"/>
              <a:gd name="connsiteX22" fmla="*/ 27051 w 149027"/>
              <a:gd name="connsiteY22" fmla="*/ 193150 h 286558"/>
              <a:gd name="connsiteX23" fmla="*/ 41299 w 149027"/>
              <a:gd name="connsiteY23" fmla="*/ 245395 h 286558"/>
              <a:gd name="connsiteX24" fmla="*/ 46048 w 149027"/>
              <a:gd name="connsiteY24" fmla="*/ 258061 h 286558"/>
              <a:gd name="connsiteX25" fmla="*/ 6468 w 149027"/>
              <a:gd name="connsiteY25" fmla="*/ 199483 h 286558"/>
              <a:gd name="connsiteX26" fmla="*/ 141040 w 149027"/>
              <a:gd name="connsiteY26" fmla="*/ 220064 h 286558"/>
              <a:gd name="connsiteX27" fmla="*/ 125208 w 149027"/>
              <a:gd name="connsiteY27" fmla="*/ 267560 h 286558"/>
              <a:gd name="connsiteX28" fmla="*/ 88795 w 149027"/>
              <a:gd name="connsiteY28" fmla="*/ 280226 h 286558"/>
              <a:gd name="connsiteX29" fmla="*/ 58715 w 149027"/>
              <a:gd name="connsiteY29" fmla="*/ 267560 h 286558"/>
              <a:gd name="connsiteX30" fmla="*/ 82463 w 149027"/>
              <a:gd name="connsiteY30" fmla="*/ 261227 h 286558"/>
              <a:gd name="connsiteX31" fmla="*/ 126792 w 149027"/>
              <a:gd name="connsiteY31" fmla="*/ 197899 h 286558"/>
              <a:gd name="connsiteX32" fmla="*/ 98295 w 149027"/>
              <a:gd name="connsiteY32" fmla="*/ 55412 h 286558"/>
              <a:gd name="connsiteX33" fmla="*/ 109376 w 149027"/>
              <a:gd name="connsiteY33" fmla="*/ 30081 h 286558"/>
              <a:gd name="connsiteX34" fmla="*/ 141040 w 149027"/>
              <a:gd name="connsiteY34" fmla="*/ 220064 h 28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027" h="286558">
                <a:moveTo>
                  <a:pt x="110960" y="20581"/>
                </a:moveTo>
                <a:cubicBezTo>
                  <a:pt x="109376" y="20581"/>
                  <a:pt x="106211" y="20581"/>
                  <a:pt x="95128" y="44329"/>
                </a:cubicBezTo>
                <a:cubicBezTo>
                  <a:pt x="88795" y="22165"/>
                  <a:pt x="82463" y="6333"/>
                  <a:pt x="80879" y="6333"/>
                </a:cubicBezTo>
                <a:cubicBezTo>
                  <a:pt x="79296" y="6333"/>
                  <a:pt x="72963" y="22165"/>
                  <a:pt x="65047" y="44329"/>
                </a:cubicBezTo>
                <a:cubicBezTo>
                  <a:pt x="55548" y="18998"/>
                  <a:pt x="46048" y="0"/>
                  <a:pt x="41299" y="0"/>
                </a:cubicBezTo>
                <a:cubicBezTo>
                  <a:pt x="41299" y="0"/>
                  <a:pt x="41299" y="0"/>
                  <a:pt x="41299" y="0"/>
                </a:cubicBezTo>
                <a:cubicBezTo>
                  <a:pt x="39716" y="0"/>
                  <a:pt x="33383" y="0"/>
                  <a:pt x="15968" y="83909"/>
                </a:cubicBezTo>
                <a:cubicBezTo>
                  <a:pt x="11219" y="102908"/>
                  <a:pt x="-1448" y="170985"/>
                  <a:pt x="136" y="199483"/>
                </a:cubicBezTo>
                <a:cubicBezTo>
                  <a:pt x="3303" y="242229"/>
                  <a:pt x="20718" y="264394"/>
                  <a:pt x="50799" y="265977"/>
                </a:cubicBezTo>
                <a:cubicBezTo>
                  <a:pt x="58715" y="277059"/>
                  <a:pt x="71380" y="284975"/>
                  <a:pt x="88795" y="286558"/>
                </a:cubicBezTo>
                <a:cubicBezTo>
                  <a:pt x="90379" y="286558"/>
                  <a:pt x="93544" y="286558"/>
                  <a:pt x="95128" y="286558"/>
                </a:cubicBezTo>
                <a:cubicBezTo>
                  <a:pt x="109376" y="286558"/>
                  <a:pt x="122043" y="281809"/>
                  <a:pt x="131542" y="272310"/>
                </a:cubicBezTo>
                <a:cubicBezTo>
                  <a:pt x="141040" y="261227"/>
                  <a:pt x="147374" y="243812"/>
                  <a:pt x="148956" y="221647"/>
                </a:cubicBezTo>
                <a:cubicBezTo>
                  <a:pt x="150540" y="189983"/>
                  <a:pt x="125208" y="22165"/>
                  <a:pt x="110960" y="20581"/>
                </a:cubicBezTo>
                <a:close/>
                <a:moveTo>
                  <a:pt x="55548" y="259644"/>
                </a:moveTo>
                <a:cubicBezTo>
                  <a:pt x="53964" y="258061"/>
                  <a:pt x="53964" y="254895"/>
                  <a:pt x="52382" y="253311"/>
                </a:cubicBezTo>
                <a:cubicBezTo>
                  <a:pt x="57131" y="256478"/>
                  <a:pt x="60298" y="258061"/>
                  <a:pt x="66631" y="258061"/>
                </a:cubicBezTo>
                <a:cubicBezTo>
                  <a:pt x="63464" y="258061"/>
                  <a:pt x="61880" y="259644"/>
                  <a:pt x="58715" y="259644"/>
                </a:cubicBezTo>
                <a:cubicBezTo>
                  <a:pt x="57131" y="259644"/>
                  <a:pt x="55548" y="259644"/>
                  <a:pt x="55548" y="259644"/>
                </a:cubicBezTo>
                <a:close/>
                <a:moveTo>
                  <a:pt x="6468" y="199483"/>
                </a:moveTo>
                <a:cubicBezTo>
                  <a:pt x="3303" y="158319"/>
                  <a:pt x="31800" y="30081"/>
                  <a:pt x="41299" y="7916"/>
                </a:cubicBezTo>
                <a:cubicBezTo>
                  <a:pt x="44466" y="14249"/>
                  <a:pt x="52382" y="31664"/>
                  <a:pt x="60298" y="53829"/>
                </a:cubicBezTo>
                <a:cubicBezTo>
                  <a:pt x="46048" y="99741"/>
                  <a:pt x="28634" y="166235"/>
                  <a:pt x="27051" y="193150"/>
                </a:cubicBezTo>
                <a:cubicBezTo>
                  <a:pt x="27051" y="216898"/>
                  <a:pt x="31800" y="234313"/>
                  <a:pt x="41299" y="245395"/>
                </a:cubicBezTo>
                <a:cubicBezTo>
                  <a:pt x="42883" y="250145"/>
                  <a:pt x="44466" y="254895"/>
                  <a:pt x="46048" y="258061"/>
                </a:cubicBezTo>
                <a:cubicBezTo>
                  <a:pt x="22300" y="256478"/>
                  <a:pt x="9635" y="237479"/>
                  <a:pt x="6468" y="199483"/>
                </a:cubicBezTo>
                <a:close/>
                <a:moveTo>
                  <a:pt x="141040" y="220064"/>
                </a:moveTo>
                <a:cubicBezTo>
                  <a:pt x="139458" y="240646"/>
                  <a:pt x="134708" y="256478"/>
                  <a:pt x="125208" y="267560"/>
                </a:cubicBezTo>
                <a:cubicBezTo>
                  <a:pt x="117292" y="277059"/>
                  <a:pt x="104627" y="281809"/>
                  <a:pt x="88795" y="280226"/>
                </a:cubicBezTo>
                <a:cubicBezTo>
                  <a:pt x="76130" y="278642"/>
                  <a:pt x="65047" y="273893"/>
                  <a:pt x="58715" y="267560"/>
                </a:cubicBezTo>
                <a:cubicBezTo>
                  <a:pt x="68214" y="267560"/>
                  <a:pt x="76130" y="264394"/>
                  <a:pt x="82463" y="261227"/>
                </a:cubicBezTo>
                <a:cubicBezTo>
                  <a:pt x="110960" y="259644"/>
                  <a:pt x="125208" y="237479"/>
                  <a:pt x="126792" y="197899"/>
                </a:cubicBezTo>
                <a:cubicBezTo>
                  <a:pt x="126792" y="170985"/>
                  <a:pt x="112543" y="102908"/>
                  <a:pt x="98295" y="55412"/>
                </a:cubicBezTo>
                <a:cubicBezTo>
                  <a:pt x="103044" y="44329"/>
                  <a:pt x="107794" y="34830"/>
                  <a:pt x="109376" y="30081"/>
                </a:cubicBezTo>
                <a:cubicBezTo>
                  <a:pt x="118876" y="49079"/>
                  <a:pt x="145791" y="178901"/>
                  <a:pt x="141040" y="22006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รูปแบบอิสระ: รูปร่าง 5">
            <a:extLst>
              <a:ext uri="{FF2B5EF4-FFF2-40B4-BE49-F238E27FC236}">
                <a16:creationId xmlns:a16="http://schemas.microsoft.com/office/drawing/2014/main" id="{4C7ECC44-D971-5543-6349-4B46D3F6128A}"/>
              </a:ext>
            </a:extLst>
          </p:cNvPr>
          <p:cNvSpPr/>
          <p:nvPr userDrawn="1"/>
        </p:nvSpPr>
        <p:spPr>
          <a:xfrm>
            <a:off x="8411485" y="3326745"/>
            <a:ext cx="101612" cy="193150"/>
          </a:xfrm>
          <a:custGeom>
            <a:avLst/>
            <a:gdLst>
              <a:gd name="connsiteX0" fmla="*/ 91906 w 101612"/>
              <a:gd name="connsiteY0" fmla="*/ 71244 h 193150"/>
              <a:gd name="connsiteX1" fmla="*/ 76074 w 101612"/>
              <a:gd name="connsiteY1" fmla="*/ 14249 h 193150"/>
              <a:gd name="connsiteX2" fmla="*/ 64992 w 101612"/>
              <a:gd name="connsiteY2" fmla="*/ 30081 h 193150"/>
              <a:gd name="connsiteX3" fmla="*/ 55493 w 101612"/>
              <a:gd name="connsiteY3" fmla="*/ 4750 h 193150"/>
              <a:gd name="connsiteX4" fmla="*/ 44410 w 101612"/>
              <a:gd name="connsiteY4" fmla="*/ 30081 h 193150"/>
              <a:gd name="connsiteX5" fmla="*/ 28578 w 101612"/>
              <a:gd name="connsiteY5" fmla="*/ 0 h 193150"/>
              <a:gd name="connsiteX6" fmla="*/ 28578 w 101612"/>
              <a:gd name="connsiteY6" fmla="*/ 0 h 193150"/>
              <a:gd name="connsiteX7" fmla="*/ 81 w 101612"/>
              <a:gd name="connsiteY7" fmla="*/ 134572 h 193150"/>
              <a:gd name="connsiteX8" fmla="*/ 34910 w 101612"/>
              <a:gd name="connsiteY8" fmla="*/ 178901 h 193150"/>
              <a:gd name="connsiteX9" fmla="*/ 60242 w 101612"/>
              <a:gd name="connsiteY9" fmla="*/ 193150 h 193150"/>
              <a:gd name="connsiteX10" fmla="*/ 64992 w 101612"/>
              <a:gd name="connsiteY10" fmla="*/ 193150 h 193150"/>
              <a:gd name="connsiteX11" fmla="*/ 101405 w 101612"/>
              <a:gd name="connsiteY11" fmla="*/ 148821 h 193150"/>
              <a:gd name="connsiteX12" fmla="*/ 91906 w 101612"/>
              <a:gd name="connsiteY12" fmla="*/ 71244 h 193150"/>
              <a:gd name="connsiteX13" fmla="*/ 38077 w 101612"/>
              <a:gd name="connsiteY13" fmla="*/ 175735 h 193150"/>
              <a:gd name="connsiteX14" fmla="*/ 36494 w 101612"/>
              <a:gd name="connsiteY14" fmla="*/ 170985 h 193150"/>
              <a:gd name="connsiteX15" fmla="*/ 45993 w 101612"/>
              <a:gd name="connsiteY15" fmla="*/ 174152 h 193150"/>
              <a:gd name="connsiteX16" fmla="*/ 41244 w 101612"/>
              <a:gd name="connsiteY16" fmla="*/ 175735 h 193150"/>
              <a:gd name="connsiteX17" fmla="*/ 38077 w 101612"/>
              <a:gd name="connsiteY17" fmla="*/ 175735 h 193150"/>
              <a:gd name="connsiteX18" fmla="*/ 4830 w 101612"/>
              <a:gd name="connsiteY18" fmla="*/ 136155 h 193150"/>
              <a:gd name="connsiteX19" fmla="*/ 28578 w 101612"/>
              <a:gd name="connsiteY19" fmla="*/ 6333 h 193150"/>
              <a:gd name="connsiteX20" fmla="*/ 41244 w 101612"/>
              <a:gd name="connsiteY20" fmla="*/ 37997 h 193150"/>
              <a:gd name="connsiteX21" fmla="*/ 19078 w 101612"/>
              <a:gd name="connsiteY21" fmla="*/ 131405 h 193150"/>
              <a:gd name="connsiteX22" fmla="*/ 28578 w 101612"/>
              <a:gd name="connsiteY22" fmla="*/ 166236 h 193150"/>
              <a:gd name="connsiteX23" fmla="*/ 31745 w 101612"/>
              <a:gd name="connsiteY23" fmla="*/ 175735 h 193150"/>
              <a:gd name="connsiteX24" fmla="*/ 4830 w 101612"/>
              <a:gd name="connsiteY24" fmla="*/ 136155 h 193150"/>
              <a:gd name="connsiteX25" fmla="*/ 96656 w 101612"/>
              <a:gd name="connsiteY25" fmla="*/ 150404 h 193150"/>
              <a:gd name="connsiteX26" fmla="*/ 61825 w 101612"/>
              <a:gd name="connsiteY26" fmla="*/ 189984 h 193150"/>
              <a:gd name="connsiteX27" fmla="*/ 41244 w 101612"/>
              <a:gd name="connsiteY27" fmla="*/ 180484 h 193150"/>
              <a:gd name="connsiteX28" fmla="*/ 57076 w 101612"/>
              <a:gd name="connsiteY28" fmla="*/ 175735 h 193150"/>
              <a:gd name="connsiteX29" fmla="*/ 87157 w 101612"/>
              <a:gd name="connsiteY29" fmla="*/ 132989 h 193150"/>
              <a:gd name="connsiteX30" fmla="*/ 68158 w 101612"/>
              <a:gd name="connsiteY30" fmla="*/ 36414 h 193150"/>
              <a:gd name="connsiteX31" fmla="*/ 76074 w 101612"/>
              <a:gd name="connsiteY31" fmla="*/ 18999 h 193150"/>
              <a:gd name="connsiteX32" fmla="*/ 96656 w 101612"/>
              <a:gd name="connsiteY32" fmla="*/ 150404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612" h="193150">
                <a:moveTo>
                  <a:pt x="91906" y="71244"/>
                </a:moveTo>
                <a:cubicBezTo>
                  <a:pt x="80824" y="14249"/>
                  <a:pt x="77657" y="14249"/>
                  <a:pt x="76074" y="14249"/>
                </a:cubicBezTo>
                <a:cubicBezTo>
                  <a:pt x="74490" y="14249"/>
                  <a:pt x="72908" y="14249"/>
                  <a:pt x="64992" y="30081"/>
                </a:cubicBezTo>
                <a:cubicBezTo>
                  <a:pt x="60242" y="15832"/>
                  <a:pt x="57076" y="4750"/>
                  <a:pt x="55493" y="4750"/>
                </a:cubicBezTo>
                <a:cubicBezTo>
                  <a:pt x="53909" y="4750"/>
                  <a:pt x="49160" y="15832"/>
                  <a:pt x="44410" y="30081"/>
                </a:cubicBezTo>
                <a:cubicBezTo>
                  <a:pt x="38077" y="12666"/>
                  <a:pt x="31745" y="0"/>
                  <a:pt x="28578" y="0"/>
                </a:cubicBezTo>
                <a:cubicBezTo>
                  <a:pt x="28578" y="0"/>
                  <a:pt x="28578" y="0"/>
                  <a:pt x="28578" y="0"/>
                </a:cubicBezTo>
                <a:cubicBezTo>
                  <a:pt x="20662" y="0"/>
                  <a:pt x="-1503" y="110824"/>
                  <a:pt x="81" y="134572"/>
                </a:cubicBezTo>
                <a:cubicBezTo>
                  <a:pt x="1663" y="163069"/>
                  <a:pt x="14329" y="178901"/>
                  <a:pt x="34910" y="178901"/>
                </a:cubicBezTo>
                <a:cubicBezTo>
                  <a:pt x="39661" y="186817"/>
                  <a:pt x="49160" y="191567"/>
                  <a:pt x="60242" y="193150"/>
                </a:cubicBezTo>
                <a:cubicBezTo>
                  <a:pt x="61825" y="193150"/>
                  <a:pt x="63409" y="193150"/>
                  <a:pt x="64992" y="193150"/>
                </a:cubicBezTo>
                <a:cubicBezTo>
                  <a:pt x="87157" y="193150"/>
                  <a:pt x="98238" y="178901"/>
                  <a:pt x="101405" y="148821"/>
                </a:cubicBezTo>
                <a:cubicBezTo>
                  <a:pt x="102989" y="129822"/>
                  <a:pt x="95073" y="85493"/>
                  <a:pt x="91906" y="71244"/>
                </a:cubicBezTo>
                <a:close/>
                <a:moveTo>
                  <a:pt x="38077" y="175735"/>
                </a:moveTo>
                <a:cubicBezTo>
                  <a:pt x="38077" y="174152"/>
                  <a:pt x="36494" y="172569"/>
                  <a:pt x="36494" y="170985"/>
                </a:cubicBezTo>
                <a:cubicBezTo>
                  <a:pt x="39661" y="172569"/>
                  <a:pt x="42826" y="174152"/>
                  <a:pt x="45993" y="174152"/>
                </a:cubicBezTo>
                <a:cubicBezTo>
                  <a:pt x="44410" y="174152"/>
                  <a:pt x="42826" y="174152"/>
                  <a:pt x="41244" y="175735"/>
                </a:cubicBezTo>
                <a:cubicBezTo>
                  <a:pt x="39661" y="175735"/>
                  <a:pt x="38077" y="175735"/>
                  <a:pt x="38077" y="175735"/>
                </a:cubicBezTo>
                <a:close/>
                <a:moveTo>
                  <a:pt x="4830" y="136155"/>
                </a:moveTo>
                <a:cubicBezTo>
                  <a:pt x="3246" y="109241"/>
                  <a:pt x="22245" y="20582"/>
                  <a:pt x="28578" y="6333"/>
                </a:cubicBezTo>
                <a:cubicBezTo>
                  <a:pt x="31745" y="11083"/>
                  <a:pt x="36494" y="22165"/>
                  <a:pt x="41244" y="37997"/>
                </a:cubicBezTo>
                <a:cubicBezTo>
                  <a:pt x="31745" y="69661"/>
                  <a:pt x="19078" y="113990"/>
                  <a:pt x="19078" y="131405"/>
                </a:cubicBezTo>
                <a:cubicBezTo>
                  <a:pt x="19078" y="147237"/>
                  <a:pt x="22245" y="159903"/>
                  <a:pt x="28578" y="166236"/>
                </a:cubicBezTo>
                <a:cubicBezTo>
                  <a:pt x="28578" y="169402"/>
                  <a:pt x="30161" y="172569"/>
                  <a:pt x="31745" y="175735"/>
                </a:cubicBezTo>
                <a:cubicBezTo>
                  <a:pt x="15913" y="174152"/>
                  <a:pt x="6413" y="161486"/>
                  <a:pt x="4830" y="136155"/>
                </a:cubicBezTo>
                <a:close/>
                <a:moveTo>
                  <a:pt x="96656" y="150404"/>
                </a:moveTo>
                <a:cubicBezTo>
                  <a:pt x="93489" y="178901"/>
                  <a:pt x="82406" y="191567"/>
                  <a:pt x="61825" y="189984"/>
                </a:cubicBezTo>
                <a:cubicBezTo>
                  <a:pt x="52326" y="189984"/>
                  <a:pt x="45993" y="186817"/>
                  <a:pt x="41244" y="180484"/>
                </a:cubicBezTo>
                <a:cubicBezTo>
                  <a:pt x="47577" y="180484"/>
                  <a:pt x="52326" y="178901"/>
                  <a:pt x="57076" y="175735"/>
                </a:cubicBezTo>
                <a:cubicBezTo>
                  <a:pt x="76074" y="174152"/>
                  <a:pt x="85573" y="159903"/>
                  <a:pt x="87157" y="132989"/>
                </a:cubicBezTo>
                <a:cubicBezTo>
                  <a:pt x="87157" y="113990"/>
                  <a:pt x="77657" y="68077"/>
                  <a:pt x="68158" y="36414"/>
                </a:cubicBezTo>
                <a:cubicBezTo>
                  <a:pt x="71325" y="28498"/>
                  <a:pt x="74490" y="22165"/>
                  <a:pt x="76074" y="18999"/>
                </a:cubicBezTo>
                <a:cubicBezTo>
                  <a:pt x="82406" y="34831"/>
                  <a:pt x="99822" y="121906"/>
                  <a:pt x="96656" y="15040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รูปแบบอิสระ: รูปร่าง 15">
            <a:extLst>
              <a:ext uri="{FF2B5EF4-FFF2-40B4-BE49-F238E27FC236}">
                <a16:creationId xmlns:a16="http://schemas.microsoft.com/office/drawing/2014/main" id="{268733BD-656E-10A3-F200-B8EF02C19EAD}"/>
              </a:ext>
            </a:extLst>
          </p:cNvPr>
          <p:cNvSpPr/>
          <p:nvPr userDrawn="1"/>
        </p:nvSpPr>
        <p:spPr>
          <a:xfrm>
            <a:off x="8126509" y="2851786"/>
            <a:ext cx="101612" cy="193150"/>
          </a:xfrm>
          <a:custGeom>
            <a:avLst/>
            <a:gdLst>
              <a:gd name="connsiteX0" fmla="*/ 91906 w 101612"/>
              <a:gd name="connsiteY0" fmla="*/ 71244 h 193150"/>
              <a:gd name="connsiteX1" fmla="*/ 76074 w 101612"/>
              <a:gd name="connsiteY1" fmla="*/ 14249 h 193150"/>
              <a:gd name="connsiteX2" fmla="*/ 64992 w 101612"/>
              <a:gd name="connsiteY2" fmla="*/ 30081 h 193150"/>
              <a:gd name="connsiteX3" fmla="*/ 55493 w 101612"/>
              <a:gd name="connsiteY3" fmla="*/ 4750 h 193150"/>
              <a:gd name="connsiteX4" fmla="*/ 44410 w 101612"/>
              <a:gd name="connsiteY4" fmla="*/ 30081 h 193150"/>
              <a:gd name="connsiteX5" fmla="*/ 28578 w 101612"/>
              <a:gd name="connsiteY5" fmla="*/ 0 h 193150"/>
              <a:gd name="connsiteX6" fmla="*/ 28578 w 101612"/>
              <a:gd name="connsiteY6" fmla="*/ 0 h 193150"/>
              <a:gd name="connsiteX7" fmla="*/ 81 w 101612"/>
              <a:gd name="connsiteY7" fmla="*/ 134572 h 193150"/>
              <a:gd name="connsiteX8" fmla="*/ 34910 w 101612"/>
              <a:gd name="connsiteY8" fmla="*/ 178901 h 193150"/>
              <a:gd name="connsiteX9" fmla="*/ 60242 w 101612"/>
              <a:gd name="connsiteY9" fmla="*/ 193150 h 193150"/>
              <a:gd name="connsiteX10" fmla="*/ 64992 w 101612"/>
              <a:gd name="connsiteY10" fmla="*/ 193150 h 193150"/>
              <a:gd name="connsiteX11" fmla="*/ 101405 w 101612"/>
              <a:gd name="connsiteY11" fmla="*/ 148821 h 193150"/>
              <a:gd name="connsiteX12" fmla="*/ 91906 w 101612"/>
              <a:gd name="connsiteY12" fmla="*/ 71244 h 193150"/>
              <a:gd name="connsiteX13" fmla="*/ 38077 w 101612"/>
              <a:gd name="connsiteY13" fmla="*/ 175735 h 193150"/>
              <a:gd name="connsiteX14" fmla="*/ 36494 w 101612"/>
              <a:gd name="connsiteY14" fmla="*/ 170985 h 193150"/>
              <a:gd name="connsiteX15" fmla="*/ 45993 w 101612"/>
              <a:gd name="connsiteY15" fmla="*/ 174152 h 193150"/>
              <a:gd name="connsiteX16" fmla="*/ 41244 w 101612"/>
              <a:gd name="connsiteY16" fmla="*/ 175735 h 193150"/>
              <a:gd name="connsiteX17" fmla="*/ 38077 w 101612"/>
              <a:gd name="connsiteY17" fmla="*/ 175735 h 193150"/>
              <a:gd name="connsiteX18" fmla="*/ 4830 w 101612"/>
              <a:gd name="connsiteY18" fmla="*/ 136155 h 193150"/>
              <a:gd name="connsiteX19" fmla="*/ 28578 w 101612"/>
              <a:gd name="connsiteY19" fmla="*/ 6333 h 193150"/>
              <a:gd name="connsiteX20" fmla="*/ 41244 w 101612"/>
              <a:gd name="connsiteY20" fmla="*/ 37997 h 193150"/>
              <a:gd name="connsiteX21" fmla="*/ 19078 w 101612"/>
              <a:gd name="connsiteY21" fmla="*/ 131405 h 193150"/>
              <a:gd name="connsiteX22" fmla="*/ 28578 w 101612"/>
              <a:gd name="connsiteY22" fmla="*/ 166236 h 193150"/>
              <a:gd name="connsiteX23" fmla="*/ 31745 w 101612"/>
              <a:gd name="connsiteY23" fmla="*/ 175735 h 193150"/>
              <a:gd name="connsiteX24" fmla="*/ 4830 w 101612"/>
              <a:gd name="connsiteY24" fmla="*/ 136155 h 193150"/>
              <a:gd name="connsiteX25" fmla="*/ 96656 w 101612"/>
              <a:gd name="connsiteY25" fmla="*/ 150404 h 193150"/>
              <a:gd name="connsiteX26" fmla="*/ 61825 w 101612"/>
              <a:gd name="connsiteY26" fmla="*/ 189984 h 193150"/>
              <a:gd name="connsiteX27" fmla="*/ 41244 w 101612"/>
              <a:gd name="connsiteY27" fmla="*/ 180484 h 193150"/>
              <a:gd name="connsiteX28" fmla="*/ 57076 w 101612"/>
              <a:gd name="connsiteY28" fmla="*/ 175735 h 193150"/>
              <a:gd name="connsiteX29" fmla="*/ 87157 w 101612"/>
              <a:gd name="connsiteY29" fmla="*/ 132989 h 193150"/>
              <a:gd name="connsiteX30" fmla="*/ 68158 w 101612"/>
              <a:gd name="connsiteY30" fmla="*/ 36414 h 193150"/>
              <a:gd name="connsiteX31" fmla="*/ 76074 w 101612"/>
              <a:gd name="connsiteY31" fmla="*/ 18999 h 193150"/>
              <a:gd name="connsiteX32" fmla="*/ 96656 w 101612"/>
              <a:gd name="connsiteY32" fmla="*/ 150404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612" h="193150">
                <a:moveTo>
                  <a:pt x="91906" y="71244"/>
                </a:moveTo>
                <a:cubicBezTo>
                  <a:pt x="80824" y="14249"/>
                  <a:pt x="77657" y="14249"/>
                  <a:pt x="76074" y="14249"/>
                </a:cubicBezTo>
                <a:cubicBezTo>
                  <a:pt x="74490" y="14249"/>
                  <a:pt x="72908" y="14249"/>
                  <a:pt x="64992" y="30081"/>
                </a:cubicBezTo>
                <a:cubicBezTo>
                  <a:pt x="60242" y="15832"/>
                  <a:pt x="57076" y="4750"/>
                  <a:pt x="55493" y="4750"/>
                </a:cubicBezTo>
                <a:cubicBezTo>
                  <a:pt x="53909" y="4750"/>
                  <a:pt x="49160" y="15832"/>
                  <a:pt x="44410" y="30081"/>
                </a:cubicBezTo>
                <a:cubicBezTo>
                  <a:pt x="38077" y="12666"/>
                  <a:pt x="31745" y="0"/>
                  <a:pt x="28578" y="0"/>
                </a:cubicBezTo>
                <a:cubicBezTo>
                  <a:pt x="28578" y="0"/>
                  <a:pt x="28578" y="0"/>
                  <a:pt x="28578" y="0"/>
                </a:cubicBezTo>
                <a:cubicBezTo>
                  <a:pt x="20662" y="0"/>
                  <a:pt x="-1503" y="110824"/>
                  <a:pt x="81" y="134572"/>
                </a:cubicBezTo>
                <a:cubicBezTo>
                  <a:pt x="1663" y="163069"/>
                  <a:pt x="14329" y="178901"/>
                  <a:pt x="34910" y="178901"/>
                </a:cubicBezTo>
                <a:cubicBezTo>
                  <a:pt x="39661" y="186817"/>
                  <a:pt x="49160" y="191567"/>
                  <a:pt x="60242" y="193150"/>
                </a:cubicBezTo>
                <a:cubicBezTo>
                  <a:pt x="61825" y="193150"/>
                  <a:pt x="63409" y="193150"/>
                  <a:pt x="64992" y="193150"/>
                </a:cubicBezTo>
                <a:cubicBezTo>
                  <a:pt x="87157" y="193150"/>
                  <a:pt x="98238" y="178901"/>
                  <a:pt x="101405" y="148821"/>
                </a:cubicBezTo>
                <a:cubicBezTo>
                  <a:pt x="102989" y="129822"/>
                  <a:pt x="95073" y="85493"/>
                  <a:pt x="91906" y="71244"/>
                </a:cubicBezTo>
                <a:close/>
                <a:moveTo>
                  <a:pt x="38077" y="175735"/>
                </a:moveTo>
                <a:cubicBezTo>
                  <a:pt x="38077" y="174152"/>
                  <a:pt x="36494" y="172569"/>
                  <a:pt x="36494" y="170985"/>
                </a:cubicBezTo>
                <a:cubicBezTo>
                  <a:pt x="39661" y="172569"/>
                  <a:pt x="42826" y="174152"/>
                  <a:pt x="45993" y="174152"/>
                </a:cubicBezTo>
                <a:cubicBezTo>
                  <a:pt x="44410" y="174152"/>
                  <a:pt x="42826" y="174152"/>
                  <a:pt x="41244" y="175735"/>
                </a:cubicBezTo>
                <a:cubicBezTo>
                  <a:pt x="39661" y="175735"/>
                  <a:pt x="38077" y="175735"/>
                  <a:pt x="38077" y="175735"/>
                </a:cubicBezTo>
                <a:close/>
                <a:moveTo>
                  <a:pt x="4830" y="136155"/>
                </a:moveTo>
                <a:cubicBezTo>
                  <a:pt x="3246" y="109241"/>
                  <a:pt x="22245" y="20582"/>
                  <a:pt x="28578" y="6333"/>
                </a:cubicBezTo>
                <a:cubicBezTo>
                  <a:pt x="31745" y="11083"/>
                  <a:pt x="36494" y="22165"/>
                  <a:pt x="41244" y="37997"/>
                </a:cubicBezTo>
                <a:cubicBezTo>
                  <a:pt x="31745" y="69661"/>
                  <a:pt x="19078" y="113990"/>
                  <a:pt x="19078" y="131405"/>
                </a:cubicBezTo>
                <a:cubicBezTo>
                  <a:pt x="19078" y="147237"/>
                  <a:pt x="22245" y="159903"/>
                  <a:pt x="28578" y="166236"/>
                </a:cubicBezTo>
                <a:cubicBezTo>
                  <a:pt x="28578" y="169402"/>
                  <a:pt x="30161" y="172569"/>
                  <a:pt x="31745" y="175735"/>
                </a:cubicBezTo>
                <a:cubicBezTo>
                  <a:pt x="15913" y="174152"/>
                  <a:pt x="6413" y="161486"/>
                  <a:pt x="4830" y="136155"/>
                </a:cubicBezTo>
                <a:close/>
                <a:moveTo>
                  <a:pt x="96656" y="150404"/>
                </a:moveTo>
                <a:cubicBezTo>
                  <a:pt x="93489" y="178901"/>
                  <a:pt x="82406" y="191567"/>
                  <a:pt x="61825" y="189984"/>
                </a:cubicBezTo>
                <a:cubicBezTo>
                  <a:pt x="52326" y="189984"/>
                  <a:pt x="45993" y="186817"/>
                  <a:pt x="41244" y="180484"/>
                </a:cubicBezTo>
                <a:cubicBezTo>
                  <a:pt x="47577" y="180484"/>
                  <a:pt x="52326" y="178901"/>
                  <a:pt x="57076" y="175735"/>
                </a:cubicBezTo>
                <a:cubicBezTo>
                  <a:pt x="76074" y="174152"/>
                  <a:pt x="85573" y="159903"/>
                  <a:pt x="87157" y="132989"/>
                </a:cubicBezTo>
                <a:cubicBezTo>
                  <a:pt x="87157" y="113990"/>
                  <a:pt x="77657" y="68077"/>
                  <a:pt x="68158" y="36414"/>
                </a:cubicBezTo>
                <a:cubicBezTo>
                  <a:pt x="71325" y="28498"/>
                  <a:pt x="74490" y="22165"/>
                  <a:pt x="76074" y="18999"/>
                </a:cubicBezTo>
                <a:cubicBezTo>
                  <a:pt x="82406" y="34831"/>
                  <a:pt x="99822" y="121906"/>
                  <a:pt x="96656" y="15040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รูปแบบอิสระ: รูปร่าง 16">
            <a:extLst>
              <a:ext uri="{FF2B5EF4-FFF2-40B4-BE49-F238E27FC236}">
                <a16:creationId xmlns:a16="http://schemas.microsoft.com/office/drawing/2014/main" id="{6D17A443-D70B-802C-C5C5-41A7CCF1B3D3}"/>
              </a:ext>
            </a:extLst>
          </p:cNvPr>
          <p:cNvSpPr/>
          <p:nvPr userDrawn="1"/>
        </p:nvSpPr>
        <p:spPr>
          <a:xfrm>
            <a:off x="8300661" y="4007519"/>
            <a:ext cx="101612" cy="193150"/>
          </a:xfrm>
          <a:custGeom>
            <a:avLst/>
            <a:gdLst>
              <a:gd name="connsiteX0" fmla="*/ 91906 w 101612"/>
              <a:gd name="connsiteY0" fmla="*/ 71244 h 193150"/>
              <a:gd name="connsiteX1" fmla="*/ 76074 w 101612"/>
              <a:gd name="connsiteY1" fmla="*/ 14249 h 193150"/>
              <a:gd name="connsiteX2" fmla="*/ 64992 w 101612"/>
              <a:gd name="connsiteY2" fmla="*/ 30081 h 193150"/>
              <a:gd name="connsiteX3" fmla="*/ 55493 w 101612"/>
              <a:gd name="connsiteY3" fmla="*/ 4750 h 193150"/>
              <a:gd name="connsiteX4" fmla="*/ 44410 w 101612"/>
              <a:gd name="connsiteY4" fmla="*/ 30081 h 193150"/>
              <a:gd name="connsiteX5" fmla="*/ 28578 w 101612"/>
              <a:gd name="connsiteY5" fmla="*/ 0 h 193150"/>
              <a:gd name="connsiteX6" fmla="*/ 28578 w 101612"/>
              <a:gd name="connsiteY6" fmla="*/ 0 h 193150"/>
              <a:gd name="connsiteX7" fmla="*/ 81 w 101612"/>
              <a:gd name="connsiteY7" fmla="*/ 134572 h 193150"/>
              <a:gd name="connsiteX8" fmla="*/ 34910 w 101612"/>
              <a:gd name="connsiteY8" fmla="*/ 178901 h 193150"/>
              <a:gd name="connsiteX9" fmla="*/ 60242 w 101612"/>
              <a:gd name="connsiteY9" fmla="*/ 193150 h 193150"/>
              <a:gd name="connsiteX10" fmla="*/ 64992 w 101612"/>
              <a:gd name="connsiteY10" fmla="*/ 193150 h 193150"/>
              <a:gd name="connsiteX11" fmla="*/ 101405 w 101612"/>
              <a:gd name="connsiteY11" fmla="*/ 148821 h 193150"/>
              <a:gd name="connsiteX12" fmla="*/ 91906 w 101612"/>
              <a:gd name="connsiteY12" fmla="*/ 71244 h 193150"/>
              <a:gd name="connsiteX13" fmla="*/ 38077 w 101612"/>
              <a:gd name="connsiteY13" fmla="*/ 175735 h 193150"/>
              <a:gd name="connsiteX14" fmla="*/ 36494 w 101612"/>
              <a:gd name="connsiteY14" fmla="*/ 170985 h 193150"/>
              <a:gd name="connsiteX15" fmla="*/ 45993 w 101612"/>
              <a:gd name="connsiteY15" fmla="*/ 174152 h 193150"/>
              <a:gd name="connsiteX16" fmla="*/ 41244 w 101612"/>
              <a:gd name="connsiteY16" fmla="*/ 175735 h 193150"/>
              <a:gd name="connsiteX17" fmla="*/ 38077 w 101612"/>
              <a:gd name="connsiteY17" fmla="*/ 175735 h 193150"/>
              <a:gd name="connsiteX18" fmla="*/ 4830 w 101612"/>
              <a:gd name="connsiteY18" fmla="*/ 136155 h 193150"/>
              <a:gd name="connsiteX19" fmla="*/ 28578 w 101612"/>
              <a:gd name="connsiteY19" fmla="*/ 6333 h 193150"/>
              <a:gd name="connsiteX20" fmla="*/ 41244 w 101612"/>
              <a:gd name="connsiteY20" fmla="*/ 37997 h 193150"/>
              <a:gd name="connsiteX21" fmla="*/ 19078 w 101612"/>
              <a:gd name="connsiteY21" fmla="*/ 131405 h 193150"/>
              <a:gd name="connsiteX22" fmla="*/ 28578 w 101612"/>
              <a:gd name="connsiteY22" fmla="*/ 166236 h 193150"/>
              <a:gd name="connsiteX23" fmla="*/ 31745 w 101612"/>
              <a:gd name="connsiteY23" fmla="*/ 175735 h 193150"/>
              <a:gd name="connsiteX24" fmla="*/ 4830 w 101612"/>
              <a:gd name="connsiteY24" fmla="*/ 136155 h 193150"/>
              <a:gd name="connsiteX25" fmla="*/ 96656 w 101612"/>
              <a:gd name="connsiteY25" fmla="*/ 150404 h 193150"/>
              <a:gd name="connsiteX26" fmla="*/ 61825 w 101612"/>
              <a:gd name="connsiteY26" fmla="*/ 189984 h 193150"/>
              <a:gd name="connsiteX27" fmla="*/ 41244 w 101612"/>
              <a:gd name="connsiteY27" fmla="*/ 180484 h 193150"/>
              <a:gd name="connsiteX28" fmla="*/ 57076 w 101612"/>
              <a:gd name="connsiteY28" fmla="*/ 175735 h 193150"/>
              <a:gd name="connsiteX29" fmla="*/ 87157 w 101612"/>
              <a:gd name="connsiteY29" fmla="*/ 132989 h 193150"/>
              <a:gd name="connsiteX30" fmla="*/ 68158 w 101612"/>
              <a:gd name="connsiteY30" fmla="*/ 36414 h 193150"/>
              <a:gd name="connsiteX31" fmla="*/ 76074 w 101612"/>
              <a:gd name="connsiteY31" fmla="*/ 18999 h 193150"/>
              <a:gd name="connsiteX32" fmla="*/ 96656 w 101612"/>
              <a:gd name="connsiteY32" fmla="*/ 150404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612" h="193150">
                <a:moveTo>
                  <a:pt x="91906" y="71244"/>
                </a:moveTo>
                <a:cubicBezTo>
                  <a:pt x="80824" y="14249"/>
                  <a:pt x="77657" y="14249"/>
                  <a:pt x="76074" y="14249"/>
                </a:cubicBezTo>
                <a:cubicBezTo>
                  <a:pt x="74490" y="14249"/>
                  <a:pt x="72908" y="14249"/>
                  <a:pt x="64992" y="30081"/>
                </a:cubicBezTo>
                <a:cubicBezTo>
                  <a:pt x="60242" y="15832"/>
                  <a:pt x="57076" y="4750"/>
                  <a:pt x="55493" y="4750"/>
                </a:cubicBezTo>
                <a:cubicBezTo>
                  <a:pt x="53909" y="4750"/>
                  <a:pt x="49160" y="15832"/>
                  <a:pt x="44410" y="30081"/>
                </a:cubicBezTo>
                <a:cubicBezTo>
                  <a:pt x="38077" y="12666"/>
                  <a:pt x="31745" y="0"/>
                  <a:pt x="28578" y="0"/>
                </a:cubicBezTo>
                <a:cubicBezTo>
                  <a:pt x="28578" y="0"/>
                  <a:pt x="28578" y="0"/>
                  <a:pt x="28578" y="0"/>
                </a:cubicBezTo>
                <a:cubicBezTo>
                  <a:pt x="20662" y="0"/>
                  <a:pt x="-1503" y="110824"/>
                  <a:pt x="81" y="134572"/>
                </a:cubicBezTo>
                <a:cubicBezTo>
                  <a:pt x="1663" y="163069"/>
                  <a:pt x="14329" y="178901"/>
                  <a:pt x="34910" y="178901"/>
                </a:cubicBezTo>
                <a:cubicBezTo>
                  <a:pt x="39661" y="186817"/>
                  <a:pt x="49160" y="191567"/>
                  <a:pt x="60242" y="193150"/>
                </a:cubicBezTo>
                <a:cubicBezTo>
                  <a:pt x="61825" y="193150"/>
                  <a:pt x="63409" y="193150"/>
                  <a:pt x="64992" y="193150"/>
                </a:cubicBezTo>
                <a:cubicBezTo>
                  <a:pt x="87157" y="193150"/>
                  <a:pt x="98238" y="178901"/>
                  <a:pt x="101405" y="148821"/>
                </a:cubicBezTo>
                <a:cubicBezTo>
                  <a:pt x="102989" y="129822"/>
                  <a:pt x="95073" y="85493"/>
                  <a:pt x="91906" y="71244"/>
                </a:cubicBezTo>
                <a:close/>
                <a:moveTo>
                  <a:pt x="38077" y="175735"/>
                </a:moveTo>
                <a:cubicBezTo>
                  <a:pt x="38077" y="174152"/>
                  <a:pt x="36494" y="172569"/>
                  <a:pt x="36494" y="170985"/>
                </a:cubicBezTo>
                <a:cubicBezTo>
                  <a:pt x="39661" y="172569"/>
                  <a:pt x="42826" y="174152"/>
                  <a:pt x="45993" y="174152"/>
                </a:cubicBezTo>
                <a:cubicBezTo>
                  <a:pt x="44410" y="174152"/>
                  <a:pt x="42826" y="174152"/>
                  <a:pt x="41244" y="175735"/>
                </a:cubicBezTo>
                <a:cubicBezTo>
                  <a:pt x="39661" y="175735"/>
                  <a:pt x="38077" y="175735"/>
                  <a:pt x="38077" y="175735"/>
                </a:cubicBezTo>
                <a:close/>
                <a:moveTo>
                  <a:pt x="4830" y="136155"/>
                </a:moveTo>
                <a:cubicBezTo>
                  <a:pt x="3246" y="109241"/>
                  <a:pt x="22245" y="20582"/>
                  <a:pt x="28578" y="6333"/>
                </a:cubicBezTo>
                <a:cubicBezTo>
                  <a:pt x="31745" y="11083"/>
                  <a:pt x="36494" y="22165"/>
                  <a:pt x="41244" y="37997"/>
                </a:cubicBezTo>
                <a:cubicBezTo>
                  <a:pt x="31745" y="69661"/>
                  <a:pt x="19078" y="113990"/>
                  <a:pt x="19078" y="131405"/>
                </a:cubicBezTo>
                <a:cubicBezTo>
                  <a:pt x="19078" y="147237"/>
                  <a:pt x="22245" y="159903"/>
                  <a:pt x="28578" y="166236"/>
                </a:cubicBezTo>
                <a:cubicBezTo>
                  <a:pt x="28578" y="169402"/>
                  <a:pt x="30161" y="172569"/>
                  <a:pt x="31745" y="175735"/>
                </a:cubicBezTo>
                <a:cubicBezTo>
                  <a:pt x="15913" y="174152"/>
                  <a:pt x="6413" y="161486"/>
                  <a:pt x="4830" y="136155"/>
                </a:cubicBezTo>
                <a:close/>
                <a:moveTo>
                  <a:pt x="96656" y="150404"/>
                </a:moveTo>
                <a:cubicBezTo>
                  <a:pt x="93489" y="178901"/>
                  <a:pt x="82406" y="191567"/>
                  <a:pt x="61825" y="189984"/>
                </a:cubicBezTo>
                <a:cubicBezTo>
                  <a:pt x="52326" y="189984"/>
                  <a:pt x="45993" y="186817"/>
                  <a:pt x="41244" y="180484"/>
                </a:cubicBezTo>
                <a:cubicBezTo>
                  <a:pt x="47577" y="180484"/>
                  <a:pt x="52326" y="178901"/>
                  <a:pt x="57076" y="175735"/>
                </a:cubicBezTo>
                <a:cubicBezTo>
                  <a:pt x="76074" y="174152"/>
                  <a:pt x="85573" y="159903"/>
                  <a:pt x="87157" y="132989"/>
                </a:cubicBezTo>
                <a:cubicBezTo>
                  <a:pt x="87157" y="113990"/>
                  <a:pt x="77657" y="68077"/>
                  <a:pt x="68158" y="36414"/>
                </a:cubicBezTo>
                <a:cubicBezTo>
                  <a:pt x="71325" y="28498"/>
                  <a:pt x="74490" y="22165"/>
                  <a:pt x="76074" y="18999"/>
                </a:cubicBezTo>
                <a:cubicBezTo>
                  <a:pt x="82406" y="34831"/>
                  <a:pt x="99822" y="121906"/>
                  <a:pt x="96656" y="15040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ตัวแทนข้อความ 9">
            <a:extLst>
              <a:ext uri="{FF2B5EF4-FFF2-40B4-BE49-F238E27FC236}">
                <a16:creationId xmlns:a16="http://schemas.microsoft.com/office/drawing/2014/main" id="{B535AF52-4D80-5047-D74C-363E759DC5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7622" y="692257"/>
            <a:ext cx="4396478" cy="82634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r>
              <a:rPr lang="en-US" dirty="0"/>
              <a:t>Rainy Season</a:t>
            </a:r>
          </a:p>
        </p:txBody>
      </p:sp>
      <p:sp>
        <p:nvSpPr>
          <p:cNvPr id="39" name="ตัวแทนข้อความ 9">
            <a:extLst>
              <a:ext uri="{FF2B5EF4-FFF2-40B4-BE49-F238E27FC236}">
                <a16:creationId xmlns:a16="http://schemas.microsoft.com/office/drawing/2014/main" id="{27FEBF10-5792-520E-3882-DC4A16830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7622" y="1521770"/>
            <a:ext cx="4394101" cy="717931"/>
          </a:xfrm>
        </p:spPr>
        <p:txBody>
          <a:bodyPr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has been the industry's standard dummy text ever since the 1500s, when an unknown printer took a galley of type  and scrambled   to make a type specimen book.</a:t>
            </a:r>
          </a:p>
        </p:txBody>
      </p:sp>
    </p:spTree>
    <p:extLst>
      <p:ext uri="{BB962C8B-B14F-4D97-AF65-F5344CB8AC3E}">
        <p14:creationId xmlns:p14="http://schemas.microsoft.com/office/powerpoint/2010/main" val="29661330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รูปภาพ 669">
            <a:extLst>
              <a:ext uri="{FF2B5EF4-FFF2-40B4-BE49-F238E27FC236}">
                <a16:creationId xmlns:a16="http://schemas.microsoft.com/office/drawing/2014/main" id="{E93B9F2F-39A7-CE69-E120-8A87E74102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841A78-9BBE-0BF3-79AB-BBEAE767B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271FF-C63A-4AF3-B730-57EBD8ADF121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B95994-F6C1-0E80-6880-E36A39A9E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0CD93E-A39C-E866-B2DA-294397CAC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E24-EE32-4433-AAF6-E7DF4BA409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10BB6CB1-BABE-294E-B67A-13769E919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48299" y="1295400"/>
            <a:ext cx="4943475" cy="288358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algn="ctr">
              <a:defRPr sz="13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รูปแบบอิสระ: รูปร่าง 50">
            <a:extLst>
              <a:ext uri="{FF2B5EF4-FFF2-40B4-BE49-F238E27FC236}">
                <a16:creationId xmlns:a16="http://schemas.microsoft.com/office/drawing/2014/main" id="{E6F39124-DB42-553C-F217-ED143711FFC8}"/>
              </a:ext>
            </a:extLst>
          </p:cNvPr>
          <p:cNvSpPr/>
          <p:nvPr userDrawn="1"/>
        </p:nvSpPr>
        <p:spPr>
          <a:xfrm>
            <a:off x="190672" y="-331126"/>
            <a:ext cx="2329943" cy="1045199"/>
          </a:xfrm>
          <a:custGeom>
            <a:avLst/>
            <a:gdLst>
              <a:gd name="connsiteX0" fmla="*/ 3482065 w 3740128"/>
              <a:gd name="connsiteY0" fmla="*/ 315881 h 1677800"/>
              <a:gd name="connsiteX1" fmla="*/ 2853562 w 3740128"/>
              <a:gd name="connsiteY1" fmla="*/ 47 h 1677800"/>
              <a:gd name="connsiteX2" fmla="*/ 2147680 w 3740128"/>
              <a:gd name="connsiteY2" fmla="*/ 407473 h 1677800"/>
              <a:gd name="connsiteX3" fmla="*/ 1626559 w 3740128"/>
              <a:gd name="connsiteY3" fmla="*/ 156385 h 1677800"/>
              <a:gd name="connsiteX4" fmla="*/ 1137021 w 3740128"/>
              <a:gd name="connsiteY4" fmla="*/ 358519 h 1677800"/>
              <a:gd name="connsiteX5" fmla="*/ 601688 w 3740128"/>
              <a:gd name="connsiteY5" fmla="*/ 60056 h 1677800"/>
              <a:gd name="connsiteX6" fmla="*/ 180054 w 3740128"/>
              <a:gd name="connsiteY6" fmla="*/ 205339 h 1677800"/>
              <a:gd name="connsiteX7" fmla="*/ 30 w 3740128"/>
              <a:gd name="connsiteY7" fmla="*/ 570127 h 1677800"/>
              <a:gd name="connsiteX8" fmla="*/ 173737 w 3740128"/>
              <a:gd name="connsiteY8" fmla="*/ 939652 h 1677800"/>
              <a:gd name="connsiteX9" fmla="*/ 326915 w 3740128"/>
              <a:gd name="connsiteY9" fmla="*/ 1035982 h 1677800"/>
              <a:gd name="connsiteX10" fmla="*/ 808557 w 3740128"/>
              <a:gd name="connsiteY10" fmla="*/ 1244432 h 1677800"/>
              <a:gd name="connsiteX11" fmla="*/ 1013847 w 3740128"/>
              <a:gd name="connsiteY11" fmla="*/ 1200215 h 1677800"/>
              <a:gd name="connsiteX12" fmla="*/ 1432323 w 3740128"/>
              <a:gd name="connsiteY12" fmla="*/ 1542895 h 1677800"/>
              <a:gd name="connsiteX13" fmla="*/ 1820794 w 3740128"/>
              <a:gd name="connsiteY13" fmla="*/ 1656595 h 1677800"/>
              <a:gd name="connsiteX14" fmla="*/ 2286645 w 3740128"/>
              <a:gd name="connsiteY14" fmla="*/ 1424457 h 1677800"/>
              <a:gd name="connsiteX15" fmla="*/ 2790396 w 3740128"/>
              <a:gd name="connsiteY15" fmla="*/ 1653436 h 1677800"/>
              <a:gd name="connsiteX16" fmla="*/ 3009898 w 3740128"/>
              <a:gd name="connsiteY16" fmla="*/ 1677124 h 1677800"/>
              <a:gd name="connsiteX17" fmla="*/ 3739467 w 3740128"/>
              <a:gd name="connsiteY17" fmla="*/ 868590 h 1677800"/>
              <a:gd name="connsiteX18" fmla="*/ 3482065 w 3740128"/>
              <a:gd name="connsiteY18" fmla="*/ 315881 h 1677800"/>
              <a:gd name="connsiteX19" fmla="*/ 2853562 w 3740128"/>
              <a:gd name="connsiteY19" fmla="*/ 50581 h 1677800"/>
              <a:gd name="connsiteX20" fmla="*/ 3260983 w 3740128"/>
              <a:gd name="connsiteY20" fmla="*/ 176914 h 1677800"/>
              <a:gd name="connsiteX21" fmla="*/ 2949890 w 3740128"/>
              <a:gd name="connsiteY21" fmla="*/ 121643 h 1677800"/>
              <a:gd name="connsiteX22" fmla="*/ 2291383 w 3740128"/>
              <a:gd name="connsiteY22" fmla="*/ 571706 h 1677800"/>
              <a:gd name="connsiteX23" fmla="*/ 2177684 w 3740128"/>
              <a:gd name="connsiteY23" fmla="*/ 462744 h 1677800"/>
              <a:gd name="connsiteX24" fmla="*/ 2853562 w 3740128"/>
              <a:gd name="connsiteY24" fmla="*/ 50581 h 1677800"/>
              <a:gd name="connsiteX25" fmla="*/ 2075039 w 3740128"/>
              <a:gd name="connsiteY25" fmla="*/ 401156 h 1677800"/>
              <a:gd name="connsiteX26" fmla="*/ 1768682 w 3740128"/>
              <a:gd name="connsiteY26" fmla="*/ 336410 h 1677800"/>
              <a:gd name="connsiteX27" fmla="*/ 1299673 w 3740128"/>
              <a:gd name="connsiteY27" fmla="*/ 573285 h 1677800"/>
              <a:gd name="connsiteX28" fmla="*/ 1160708 w 3740128"/>
              <a:gd name="connsiteY28" fmla="*/ 410631 h 1677800"/>
              <a:gd name="connsiteX29" fmla="*/ 1628138 w 3740128"/>
              <a:gd name="connsiteY29" fmla="*/ 210077 h 1677800"/>
              <a:gd name="connsiteX30" fmla="*/ 2075039 w 3740128"/>
              <a:gd name="connsiteY30" fmla="*/ 401156 h 1677800"/>
              <a:gd name="connsiteX31" fmla="*/ 208478 w 3740128"/>
              <a:gd name="connsiteY31" fmla="*/ 901752 h 1677800"/>
              <a:gd name="connsiteX32" fmla="*/ 52142 w 3740128"/>
              <a:gd name="connsiteY32" fmla="*/ 571706 h 1677800"/>
              <a:gd name="connsiteX33" fmla="*/ 213215 w 3740128"/>
              <a:gd name="connsiteY33" fmla="*/ 244819 h 1677800"/>
              <a:gd name="connsiteX34" fmla="*/ 603267 w 3740128"/>
              <a:gd name="connsiteY34" fmla="*/ 110589 h 1677800"/>
              <a:gd name="connsiteX35" fmla="*/ 1080172 w 3740128"/>
              <a:gd name="connsiteY35" fmla="*/ 358519 h 1677800"/>
              <a:gd name="connsiteX36" fmla="*/ 770657 w 3740128"/>
              <a:gd name="connsiteY36" fmla="*/ 290614 h 1677800"/>
              <a:gd name="connsiteX37" fmla="*/ 235324 w 3740128"/>
              <a:gd name="connsiteY37" fmla="*/ 789631 h 1677800"/>
              <a:gd name="connsiteX38" fmla="*/ 274803 w 3740128"/>
              <a:gd name="connsiteY38" fmla="*/ 950707 h 1677800"/>
              <a:gd name="connsiteX39" fmla="*/ 208478 w 3740128"/>
              <a:gd name="connsiteY39" fmla="*/ 901752 h 1677800"/>
              <a:gd name="connsiteX40" fmla="*/ 1061222 w 3740128"/>
              <a:gd name="connsiteY40" fmla="*/ 1182844 h 1677800"/>
              <a:gd name="connsiteX41" fmla="*/ 1160708 w 3740128"/>
              <a:gd name="connsiteY41" fmla="*/ 1121257 h 1677800"/>
              <a:gd name="connsiteX42" fmla="*/ 1317045 w 3740128"/>
              <a:gd name="connsiteY42" fmla="*/ 1440249 h 1677800"/>
              <a:gd name="connsiteX43" fmla="*/ 1061222 w 3740128"/>
              <a:gd name="connsiteY43" fmla="*/ 1182844 h 1677800"/>
              <a:gd name="connsiteX44" fmla="*/ 2319808 w 3740128"/>
              <a:gd name="connsiteY44" fmla="*/ 1386557 h 1677800"/>
              <a:gd name="connsiteX45" fmla="*/ 2351391 w 3740128"/>
              <a:gd name="connsiteY45" fmla="*/ 1337603 h 1677800"/>
              <a:gd name="connsiteX46" fmla="*/ 2559839 w 3740128"/>
              <a:gd name="connsiteY46" fmla="*/ 1547632 h 1677800"/>
              <a:gd name="connsiteX47" fmla="*/ 2319808 w 3740128"/>
              <a:gd name="connsiteY47" fmla="*/ 1386557 h 16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740128" h="1677800">
                <a:moveTo>
                  <a:pt x="3482065" y="315881"/>
                </a:moveTo>
                <a:cubicBezTo>
                  <a:pt x="3335204" y="126381"/>
                  <a:pt x="3109385" y="3206"/>
                  <a:pt x="2853562" y="47"/>
                </a:cubicBezTo>
                <a:cubicBezTo>
                  <a:pt x="2561418" y="-3111"/>
                  <a:pt x="2294541" y="151648"/>
                  <a:pt x="2147680" y="407473"/>
                </a:cubicBezTo>
                <a:cubicBezTo>
                  <a:pt x="2016610" y="249556"/>
                  <a:pt x="1828690" y="159543"/>
                  <a:pt x="1626559" y="156385"/>
                </a:cubicBezTo>
                <a:cubicBezTo>
                  <a:pt x="1444956" y="154806"/>
                  <a:pt x="1268090" y="227448"/>
                  <a:pt x="1137021" y="358519"/>
                </a:cubicBezTo>
                <a:cubicBezTo>
                  <a:pt x="1039113" y="178493"/>
                  <a:pt x="833823" y="61635"/>
                  <a:pt x="601688" y="60056"/>
                </a:cubicBezTo>
                <a:cubicBezTo>
                  <a:pt x="443773" y="58477"/>
                  <a:pt x="293753" y="110589"/>
                  <a:pt x="180054" y="205339"/>
                </a:cubicBezTo>
                <a:cubicBezTo>
                  <a:pt x="66354" y="301669"/>
                  <a:pt x="1609" y="431160"/>
                  <a:pt x="30" y="570127"/>
                </a:cubicBezTo>
                <a:cubicBezTo>
                  <a:pt x="-1549" y="709094"/>
                  <a:pt x="60038" y="840165"/>
                  <a:pt x="173737" y="939652"/>
                </a:cubicBezTo>
                <a:cubicBezTo>
                  <a:pt x="219532" y="979132"/>
                  <a:pt x="270066" y="1012294"/>
                  <a:pt x="326915" y="1035982"/>
                </a:cubicBezTo>
                <a:cubicBezTo>
                  <a:pt x="429560" y="1168632"/>
                  <a:pt x="608004" y="1252328"/>
                  <a:pt x="808557" y="1244432"/>
                </a:cubicBezTo>
                <a:cubicBezTo>
                  <a:pt x="881198" y="1241274"/>
                  <a:pt x="950681" y="1225482"/>
                  <a:pt x="1013847" y="1200215"/>
                </a:cubicBezTo>
                <a:cubicBezTo>
                  <a:pt x="1102279" y="1366028"/>
                  <a:pt x="1253879" y="1490782"/>
                  <a:pt x="1432323" y="1542895"/>
                </a:cubicBezTo>
                <a:cubicBezTo>
                  <a:pt x="1542864" y="1618695"/>
                  <a:pt x="1677092" y="1661332"/>
                  <a:pt x="1820794" y="1656595"/>
                </a:cubicBezTo>
                <a:cubicBezTo>
                  <a:pt x="2008714" y="1648699"/>
                  <a:pt x="2174525" y="1560265"/>
                  <a:pt x="2286645" y="1424457"/>
                </a:cubicBezTo>
                <a:cubicBezTo>
                  <a:pt x="2422453" y="1558686"/>
                  <a:pt x="2599318" y="1639224"/>
                  <a:pt x="2790396" y="1653436"/>
                </a:cubicBezTo>
                <a:cubicBezTo>
                  <a:pt x="2859879" y="1672386"/>
                  <a:pt x="2934098" y="1680282"/>
                  <a:pt x="3009898" y="1677124"/>
                </a:cubicBezTo>
                <a:cubicBezTo>
                  <a:pt x="3429953" y="1659753"/>
                  <a:pt x="3756838" y="1298124"/>
                  <a:pt x="3739467" y="868590"/>
                </a:cubicBezTo>
                <a:cubicBezTo>
                  <a:pt x="3733151" y="647506"/>
                  <a:pt x="3633664" y="451689"/>
                  <a:pt x="3482065" y="315881"/>
                </a:cubicBezTo>
                <a:close/>
                <a:moveTo>
                  <a:pt x="2853562" y="50581"/>
                </a:moveTo>
                <a:cubicBezTo>
                  <a:pt x="3003581" y="52160"/>
                  <a:pt x="3142547" y="97956"/>
                  <a:pt x="3260983" y="176914"/>
                </a:cubicBezTo>
                <a:cubicBezTo>
                  <a:pt x="3164655" y="137435"/>
                  <a:pt x="3058852" y="116906"/>
                  <a:pt x="2949890" y="121643"/>
                </a:cubicBezTo>
                <a:cubicBezTo>
                  <a:pt x="2654589" y="134277"/>
                  <a:pt x="2406661" y="315881"/>
                  <a:pt x="2291383" y="571706"/>
                </a:cubicBezTo>
                <a:cubicBezTo>
                  <a:pt x="2258220" y="530648"/>
                  <a:pt x="2220321" y="494327"/>
                  <a:pt x="2177684" y="462744"/>
                </a:cubicBezTo>
                <a:cubicBezTo>
                  <a:pt x="2310332" y="206918"/>
                  <a:pt x="2569314" y="47422"/>
                  <a:pt x="2853562" y="50581"/>
                </a:cubicBezTo>
                <a:close/>
                <a:moveTo>
                  <a:pt x="2075039" y="401156"/>
                </a:moveTo>
                <a:cubicBezTo>
                  <a:pt x="1981868" y="355360"/>
                  <a:pt x="1877644" y="331673"/>
                  <a:pt x="1768682" y="336410"/>
                </a:cubicBezTo>
                <a:cubicBezTo>
                  <a:pt x="1579184" y="344306"/>
                  <a:pt x="1411794" y="435898"/>
                  <a:pt x="1299673" y="573285"/>
                </a:cubicBezTo>
                <a:cubicBezTo>
                  <a:pt x="1268090" y="510119"/>
                  <a:pt x="1220716" y="454848"/>
                  <a:pt x="1160708" y="410631"/>
                </a:cubicBezTo>
                <a:cubicBezTo>
                  <a:pt x="1283882" y="281139"/>
                  <a:pt x="1452852" y="206918"/>
                  <a:pt x="1628138" y="210077"/>
                </a:cubicBezTo>
                <a:cubicBezTo>
                  <a:pt x="1798687" y="210077"/>
                  <a:pt x="1956602" y="279560"/>
                  <a:pt x="2075039" y="401156"/>
                </a:cubicBezTo>
                <a:close/>
                <a:moveTo>
                  <a:pt x="208478" y="901752"/>
                </a:moveTo>
                <a:cubicBezTo>
                  <a:pt x="107412" y="813319"/>
                  <a:pt x="52142" y="694881"/>
                  <a:pt x="52142" y="571706"/>
                </a:cubicBezTo>
                <a:cubicBezTo>
                  <a:pt x="53721" y="448531"/>
                  <a:pt x="110570" y="331673"/>
                  <a:pt x="213215" y="244819"/>
                </a:cubicBezTo>
                <a:cubicBezTo>
                  <a:pt x="317440" y="156385"/>
                  <a:pt x="456406" y="109010"/>
                  <a:pt x="603267" y="110589"/>
                </a:cubicBezTo>
                <a:cubicBezTo>
                  <a:pt x="805398" y="112168"/>
                  <a:pt x="987001" y="208498"/>
                  <a:pt x="1080172" y="358519"/>
                </a:cubicBezTo>
                <a:cubicBezTo>
                  <a:pt x="990160" y="311144"/>
                  <a:pt x="884356" y="285877"/>
                  <a:pt x="770657" y="290614"/>
                </a:cubicBezTo>
                <a:cubicBezTo>
                  <a:pt x="464301" y="303248"/>
                  <a:pt x="225848" y="525910"/>
                  <a:pt x="235324" y="789631"/>
                </a:cubicBezTo>
                <a:cubicBezTo>
                  <a:pt x="236903" y="846481"/>
                  <a:pt x="252694" y="900173"/>
                  <a:pt x="274803" y="950707"/>
                </a:cubicBezTo>
                <a:cubicBezTo>
                  <a:pt x="252694" y="938073"/>
                  <a:pt x="230587" y="920702"/>
                  <a:pt x="208478" y="901752"/>
                </a:cubicBezTo>
                <a:close/>
                <a:moveTo>
                  <a:pt x="1061222" y="1182844"/>
                </a:moveTo>
                <a:cubicBezTo>
                  <a:pt x="1095963" y="1165473"/>
                  <a:pt x="1129125" y="1144944"/>
                  <a:pt x="1160708" y="1121257"/>
                </a:cubicBezTo>
                <a:cubicBezTo>
                  <a:pt x="1184395" y="1242853"/>
                  <a:pt x="1239666" y="1353394"/>
                  <a:pt x="1317045" y="1440249"/>
                </a:cubicBezTo>
                <a:cubicBezTo>
                  <a:pt x="1211241" y="1380240"/>
                  <a:pt x="1121229" y="1291807"/>
                  <a:pt x="1061222" y="1182844"/>
                </a:cubicBezTo>
                <a:close/>
                <a:moveTo>
                  <a:pt x="2319808" y="1386557"/>
                </a:moveTo>
                <a:cubicBezTo>
                  <a:pt x="2330862" y="1370765"/>
                  <a:pt x="2341915" y="1354974"/>
                  <a:pt x="2351391" y="1337603"/>
                </a:cubicBezTo>
                <a:cubicBezTo>
                  <a:pt x="2406661" y="1421299"/>
                  <a:pt x="2477723" y="1492361"/>
                  <a:pt x="2559839" y="1547632"/>
                </a:cubicBezTo>
                <a:cubicBezTo>
                  <a:pt x="2469827" y="1509732"/>
                  <a:pt x="2389290" y="1454461"/>
                  <a:pt x="2319808" y="1386557"/>
                </a:cubicBezTo>
                <a:close/>
              </a:path>
            </a:pathLst>
          </a:custGeom>
          <a:solidFill>
            <a:srgbClr val="E3F1F6"/>
          </a:solidFill>
          <a:ln w="1521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รูปแบบอิสระ: รูปร่าง 35">
            <a:extLst>
              <a:ext uri="{FF2B5EF4-FFF2-40B4-BE49-F238E27FC236}">
                <a16:creationId xmlns:a16="http://schemas.microsoft.com/office/drawing/2014/main" id="{75DFA9DB-986A-AC79-1309-BD0444709DB2}"/>
              </a:ext>
            </a:extLst>
          </p:cNvPr>
          <p:cNvSpPr/>
          <p:nvPr userDrawn="1"/>
        </p:nvSpPr>
        <p:spPr>
          <a:xfrm>
            <a:off x="6020587" y="-205076"/>
            <a:ext cx="2540713" cy="1536677"/>
          </a:xfrm>
          <a:custGeom>
            <a:avLst/>
            <a:gdLst>
              <a:gd name="connsiteX0" fmla="*/ 546 w 2540713"/>
              <a:gd name="connsiteY0" fmla="*/ 785270 h 1536677"/>
              <a:gd name="connsiteX1" fmla="*/ 399284 w 2540713"/>
              <a:gd name="connsiteY1" fmla="*/ 1280913 h 1536677"/>
              <a:gd name="connsiteX2" fmla="*/ 421525 w 2540713"/>
              <a:gd name="connsiteY2" fmla="*/ 1292033 h 1536677"/>
              <a:gd name="connsiteX3" fmla="*/ 610568 w 2540713"/>
              <a:gd name="connsiteY3" fmla="*/ 1476311 h 1536677"/>
              <a:gd name="connsiteX4" fmla="*/ 794845 w 2540713"/>
              <a:gd name="connsiteY4" fmla="*/ 1536678 h 1536677"/>
              <a:gd name="connsiteX5" fmla="*/ 1083970 w 2540713"/>
              <a:gd name="connsiteY5" fmla="*/ 1339691 h 1536677"/>
              <a:gd name="connsiteX6" fmla="*/ 1536720 w 2540713"/>
              <a:gd name="connsiteY6" fmla="*/ 1519204 h 1536677"/>
              <a:gd name="connsiteX7" fmla="*/ 1981528 w 2540713"/>
              <a:gd name="connsiteY7" fmla="*/ 1347634 h 1536677"/>
              <a:gd name="connsiteX8" fmla="*/ 2222995 w 2540713"/>
              <a:gd name="connsiteY8" fmla="*/ 1471546 h 1536677"/>
              <a:gd name="connsiteX9" fmla="*/ 2540714 w 2540713"/>
              <a:gd name="connsiteY9" fmla="*/ 1117287 h 1536677"/>
              <a:gd name="connsiteX10" fmla="*/ 2528005 w 2540713"/>
              <a:gd name="connsiteY10" fmla="*/ 1017205 h 1536677"/>
              <a:gd name="connsiteX11" fmla="*/ 2528005 w 2540713"/>
              <a:gd name="connsiteY11" fmla="*/ 974313 h 1536677"/>
              <a:gd name="connsiteX12" fmla="*/ 2227760 w 2540713"/>
              <a:gd name="connsiteY12" fmla="*/ 624821 h 1536677"/>
              <a:gd name="connsiteX13" fmla="*/ 1749592 w 2540713"/>
              <a:gd name="connsiteY13" fmla="*/ 264208 h 1536677"/>
              <a:gd name="connsiteX14" fmla="*/ 1606619 w 2540713"/>
              <a:gd name="connsiteY14" fmla="*/ 292803 h 1536677"/>
              <a:gd name="connsiteX15" fmla="*/ 1539898 w 2540713"/>
              <a:gd name="connsiteY15" fmla="*/ 207019 h 1536677"/>
              <a:gd name="connsiteX16" fmla="*/ 1207881 w 2540713"/>
              <a:gd name="connsiteY16" fmla="*/ 501 h 1536677"/>
              <a:gd name="connsiteX17" fmla="*/ 880629 w 2540713"/>
              <a:gd name="connsiteY17" fmla="*/ 322986 h 1536677"/>
              <a:gd name="connsiteX18" fmla="*/ 788491 w 2540713"/>
              <a:gd name="connsiteY18" fmla="*/ 276917 h 1536677"/>
              <a:gd name="connsiteX19" fmla="*/ 515252 w 2540713"/>
              <a:gd name="connsiteY19" fmla="*/ 218139 h 1536677"/>
              <a:gd name="connsiteX20" fmla="*/ 140343 w 2540713"/>
              <a:gd name="connsiteY20" fmla="*/ 394474 h 1536677"/>
              <a:gd name="connsiteX21" fmla="*/ 546 w 2540713"/>
              <a:gd name="connsiteY21" fmla="*/ 785270 h 1536677"/>
              <a:gd name="connsiteX22" fmla="*/ 408816 w 2540713"/>
              <a:gd name="connsiteY22" fmla="*/ 1258673 h 1536677"/>
              <a:gd name="connsiteX23" fmla="*/ 148286 w 2540713"/>
              <a:gd name="connsiteY23" fmla="*/ 890117 h 1536677"/>
              <a:gd name="connsiteX24" fmla="*/ 489834 w 2540713"/>
              <a:gd name="connsiteY24" fmla="*/ 1214192 h 1536677"/>
              <a:gd name="connsiteX25" fmla="*/ 767839 w 2540713"/>
              <a:gd name="connsiteY25" fmla="*/ 1422299 h 1536677"/>
              <a:gd name="connsiteX26" fmla="*/ 980711 w 2540713"/>
              <a:gd name="connsiteY26" fmla="*/ 1328571 h 1536677"/>
              <a:gd name="connsiteX27" fmla="*/ 739244 w 2540713"/>
              <a:gd name="connsiteY27" fmla="*/ 1473134 h 1536677"/>
              <a:gd name="connsiteX28" fmla="*/ 624865 w 2540713"/>
              <a:gd name="connsiteY28" fmla="*/ 1455660 h 1536677"/>
              <a:gd name="connsiteX29" fmla="*/ 520018 w 2540713"/>
              <a:gd name="connsiteY29" fmla="*/ 1306331 h 1536677"/>
              <a:gd name="connsiteX30" fmla="*/ 512075 w 2540713"/>
              <a:gd name="connsiteY30" fmla="*/ 1298388 h 1536677"/>
              <a:gd name="connsiteX31" fmla="*/ 442176 w 2540713"/>
              <a:gd name="connsiteY31" fmla="*/ 1274559 h 1536677"/>
              <a:gd name="connsiteX32" fmla="*/ 440588 w 2540713"/>
              <a:gd name="connsiteY32" fmla="*/ 1272970 h 1536677"/>
              <a:gd name="connsiteX33" fmla="*/ 432645 w 2540713"/>
              <a:gd name="connsiteY33" fmla="*/ 1265027 h 1536677"/>
              <a:gd name="connsiteX34" fmla="*/ 408816 w 2540713"/>
              <a:gd name="connsiteY34" fmla="*/ 1258673 h 1536677"/>
              <a:gd name="connsiteX35" fmla="*/ 1033135 w 2540713"/>
              <a:gd name="connsiteY35" fmla="*/ 1247553 h 1536677"/>
              <a:gd name="connsiteX36" fmla="*/ 1042666 w 2540713"/>
              <a:gd name="connsiteY36" fmla="*/ 1222135 h 1536677"/>
              <a:gd name="connsiteX37" fmla="*/ 1484297 w 2540713"/>
              <a:gd name="connsiteY37" fmla="*/ 1406413 h 1536677"/>
              <a:gd name="connsiteX38" fmla="*/ 1914807 w 2540713"/>
              <a:gd name="connsiteY38" fmla="*/ 1233255 h 1536677"/>
              <a:gd name="connsiteX39" fmla="*/ 1924338 w 2540713"/>
              <a:gd name="connsiteY39" fmla="*/ 1244375 h 1536677"/>
              <a:gd name="connsiteX40" fmla="*/ 1508126 w 2540713"/>
              <a:gd name="connsiteY40" fmla="*/ 1417533 h 1536677"/>
              <a:gd name="connsiteX41" fmla="*/ 1033135 w 2540713"/>
              <a:gd name="connsiteY41" fmla="*/ 1247553 h 1536677"/>
              <a:gd name="connsiteX42" fmla="*/ 2232526 w 2540713"/>
              <a:gd name="connsiteY42" fmla="*/ 712194 h 1536677"/>
              <a:gd name="connsiteX43" fmla="*/ 2180102 w 2540713"/>
              <a:gd name="connsiteY43" fmla="*/ 699485 h 1536677"/>
              <a:gd name="connsiteX44" fmla="*/ 2121324 w 2540713"/>
              <a:gd name="connsiteY44" fmla="*/ 534271 h 1536677"/>
              <a:gd name="connsiteX45" fmla="*/ 2232526 w 2540713"/>
              <a:gd name="connsiteY45" fmla="*/ 712194 h 1536677"/>
              <a:gd name="connsiteX46" fmla="*/ 2442221 w 2540713"/>
              <a:gd name="connsiteY46" fmla="*/ 1028325 h 1536677"/>
              <a:gd name="connsiteX47" fmla="*/ 2394563 w 2540713"/>
              <a:gd name="connsiteY47" fmla="*/ 848814 h 1536677"/>
              <a:gd name="connsiteX48" fmla="*/ 2504177 w 2540713"/>
              <a:gd name="connsiteY48" fmla="*/ 1020382 h 1536677"/>
              <a:gd name="connsiteX49" fmla="*/ 2426335 w 2540713"/>
              <a:gd name="connsiteY49" fmla="*/ 1223724 h 1536677"/>
              <a:gd name="connsiteX50" fmla="*/ 2280184 w 2540713"/>
              <a:gd name="connsiteY50" fmla="*/ 1322217 h 1536677"/>
              <a:gd name="connsiteX51" fmla="*/ 2442221 w 2540713"/>
              <a:gd name="connsiteY51" fmla="*/ 1028325 h 1536677"/>
              <a:gd name="connsiteX52" fmla="*/ 1579612 w 2540713"/>
              <a:gd name="connsiteY52" fmla="*/ 383354 h 1536677"/>
              <a:gd name="connsiteX53" fmla="*/ 1574847 w 2540713"/>
              <a:gd name="connsiteY53" fmla="*/ 332518 h 1536677"/>
              <a:gd name="connsiteX54" fmla="*/ 1595498 w 2540713"/>
              <a:gd name="connsiteY54" fmla="*/ 322986 h 1536677"/>
              <a:gd name="connsiteX55" fmla="*/ 1612973 w 2540713"/>
              <a:gd name="connsiteY55" fmla="*/ 369056 h 1536677"/>
              <a:gd name="connsiteX56" fmla="*/ 1579612 w 2540713"/>
              <a:gd name="connsiteY56" fmla="*/ 383354 h 1536677"/>
              <a:gd name="connsiteX57" fmla="*/ 1495417 w 2540713"/>
              <a:gd name="connsiteY57" fmla="*/ 173658 h 1536677"/>
              <a:gd name="connsiteX58" fmla="*/ 1495417 w 2540713"/>
              <a:gd name="connsiteY58" fmla="*/ 173658 h 1536677"/>
              <a:gd name="connsiteX59" fmla="*/ 1269836 w 2540713"/>
              <a:gd name="connsiteY59" fmla="*/ 76753 h 1536677"/>
              <a:gd name="connsiteX60" fmla="*/ 958471 w 2540713"/>
              <a:gd name="connsiteY60" fmla="*/ 386531 h 1536677"/>
              <a:gd name="connsiteX61" fmla="*/ 902870 w 2540713"/>
              <a:gd name="connsiteY61" fmla="*/ 340461 h 1536677"/>
              <a:gd name="connsiteX62" fmla="*/ 1209469 w 2540713"/>
              <a:gd name="connsiteY62" fmla="*/ 25918 h 1536677"/>
              <a:gd name="connsiteX63" fmla="*/ 1495417 w 2540713"/>
              <a:gd name="connsiteY63" fmla="*/ 173658 h 1536677"/>
              <a:gd name="connsiteX64" fmla="*/ 1585967 w 2540713"/>
              <a:gd name="connsiteY64" fmla="*/ 302335 h 1536677"/>
              <a:gd name="connsiteX65" fmla="*/ 1570081 w 2540713"/>
              <a:gd name="connsiteY65" fmla="*/ 308689 h 1536677"/>
              <a:gd name="connsiteX66" fmla="*/ 1565315 w 2540713"/>
              <a:gd name="connsiteY66" fmla="*/ 292803 h 1536677"/>
              <a:gd name="connsiteX67" fmla="*/ 1558961 w 2540713"/>
              <a:gd name="connsiteY67" fmla="*/ 262620 h 1536677"/>
              <a:gd name="connsiteX68" fmla="*/ 1585967 w 2540713"/>
              <a:gd name="connsiteY68" fmla="*/ 302335 h 1536677"/>
              <a:gd name="connsiteX69" fmla="*/ 2192811 w 2540713"/>
              <a:gd name="connsiteY69" fmla="*/ 580340 h 1536677"/>
              <a:gd name="connsiteX70" fmla="*/ 2056192 w 2540713"/>
              <a:gd name="connsiteY70" fmla="*/ 459606 h 1536677"/>
              <a:gd name="connsiteX71" fmla="*/ 1760713 w 2540713"/>
              <a:gd name="connsiteY71" fmla="*/ 345227 h 1536677"/>
              <a:gd name="connsiteX72" fmla="*/ 1635213 w 2540713"/>
              <a:gd name="connsiteY72" fmla="*/ 362701 h 1536677"/>
              <a:gd name="connsiteX73" fmla="*/ 1617739 w 2540713"/>
              <a:gd name="connsiteY73" fmla="*/ 315043 h 1536677"/>
              <a:gd name="connsiteX74" fmla="*/ 1751181 w 2540713"/>
              <a:gd name="connsiteY74" fmla="*/ 289626 h 1536677"/>
              <a:gd name="connsiteX75" fmla="*/ 2192811 w 2540713"/>
              <a:gd name="connsiteY75" fmla="*/ 580340 h 1536677"/>
              <a:gd name="connsiteX76" fmla="*/ 2502588 w 2540713"/>
              <a:gd name="connsiteY76" fmla="*/ 948895 h 1536677"/>
              <a:gd name="connsiteX77" fmla="*/ 2356437 w 2540713"/>
              <a:gd name="connsiteY77" fmla="*/ 796390 h 1536677"/>
              <a:gd name="connsiteX78" fmla="*/ 2259532 w 2540713"/>
              <a:gd name="connsiteY78" fmla="*/ 723314 h 1536677"/>
              <a:gd name="connsiteX79" fmla="*/ 2234115 w 2540713"/>
              <a:gd name="connsiteY79" fmla="*/ 651827 h 1536677"/>
              <a:gd name="connsiteX80" fmla="*/ 2502588 w 2540713"/>
              <a:gd name="connsiteY80" fmla="*/ 948895 h 1536677"/>
              <a:gd name="connsiteX81" fmla="*/ 1536720 w 2540713"/>
              <a:gd name="connsiteY81" fmla="*/ 1495375 h 1536677"/>
              <a:gd name="connsiteX82" fmla="*/ 1136394 w 2540713"/>
              <a:gd name="connsiteY82" fmla="*/ 1355577 h 1536677"/>
              <a:gd name="connsiteX83" fmla="*/ 1506537 w 2540713"/>
              <a:gd name="connsiteY83" fmla="*/ 1441362 h 1536677"/>
              <a:gd name="connsiteX84" fmla="*/ 1937047 w 2540713"/>
              <a:gd name="connsiteY84" fmla="*/ 1263439 h 1536677"/>
              <a:gd name="connsiteX85" fmla="*/ 2145153 w 2540713"/>
              <a:gd name="connsiteY85" fmla="*/ 1360344 h 1536677"/>
              <a:gd name="connsiteX86" fmla="*/ 2178514 w 2540713"/>
              <a:gd name="connsiteY86" fmla="*/ 1358755 h 1536677"/>
              <a:gd name="connsiteX87" fmla="*/ 2215052 w 2540713"/>
              <a:gd name="connsiteY87" fmla="*/ 1358755 h 1536677"/>
              <a:gd name="connsiteX88" fmla="*/ 2443810 w 2540713"/>
              <a:gd name="connsiteY88" fmla="*/ 1239610 h 1536677"/>
              <a:gd name="connsiteX89" fmla="*/ 2515297 w 2540713"/>
              <a:gd name="connsiteY89" fmla="*/ 1095047 h 1536677"/>
              <a:gd name="connsiteX90" fmla="*/ 2516885 w 2540713"/>
              <a:gd name="connsiteY90" fmla="*/ 1118876 h 1536677"/>
              <a:gd name="connsiteX91" fmla="*/ 2222995 w 2540713"/>
              <a:gd name="connsiteY91" fmla="*/ 1449305 h 1536677"/>
              <a:gd name="connsiteX92" fmla="*/ 1992648 w 2540713"/>
              <a:gd name="connsiteY92" fmla="*/ 1323805 h 1536677"/>
              <a:gd name="connsiteX93" fmla="*/ 1984705 w 2540713"/>
              <a:gd name="connsiteY93" fmla="*/ 1319040 h 1536677"/>
              <a:gd name="connsiteX94" fmla="*/ 1975173 w 2540713"/>
              <a:gd name="connsiteY94" fmla="*/ 1322217 h 1536677"/>
              <a:gd name="connsiteX95" fmla="*/ 1536720 w 2540713"/>
              <a:gd name="connsiteY95" fmla="*/ 1495375 h 1536677"/>
              <a:gd name="connsiteX96" fmla="*/ 697941 w 2540713"/>
              <a:gd name="connsiteY96" fmla="*/ 1495375 h 1536677"/>
              <a:gd name="connsiteX97" fmla="*/ 724947 w 2540713"/>
              <a:gd name="connsiteY97" fmla="*/ 1496963 h 1536677"/>
              <a:gd name="connsiteX98" fmla="*/ 740833 w 2540713"/>
              <a:gd name="connsiteY98" fmla="*/ 1496963 h 1536677"/>
              <a:gd name="connsiteX99" fmla="*/ 1031546 w 2540713"/>
              <a:gd name="connsiteY99" fmla="*/ 1277736 h 1536677"/>
              <a:gd name="connsiteX100" fmla="*/ 1072850 w 2540713"/>
              <a:gd name="connsiteY100" fmla="*/ 1312685 h 1536677"/>
              <a:gd name="connsiteX101" fmla="*/ 1071261 w 2540713"/>
              <a:gd name="connsiteY101" fmla="*/ 1314274 h 1536677"/>
              <a:gd name="connsiteX102" fmla="*/ 796434 w 2540713"/>
              <a:gd name="connsiteY102" fmla="*/ 1512849 h 1536677"/>
              <a:gd name="connsiteX103" fmla="*/ 697941 w 2540713"/>
              <a:gd name="connsiteY103" fmla="*/ 1495375 h 1536677"/>
              <a:gd name="connsiteX104" fmla="*/ 454885 w 2540713"/>
              <a:gd name="connsiteY104" fmla="*/ 1304742 h 1536677"/>
              <a:gd name="connsiteX105" fmla="*/ 499366 w 2540713"/>
              <a:gd name="connsiteY105" fmla="*/ 1319040 h 1536677"/>
              <a:gd name="connsiteX106" fmla="*/ 553378 w 2540713"/>
              <a:gd name="connsiteY106" fmla="*/ 1417533 h 1536677"/>
              <a:gd name="connsiteX107" fmla="*/ 454885 w 2540713"/>
              <a:gd name="connsiteY107" fmla="*/ 1304742 h 1536677"/>
              <a:gd name="connsiteX108" fmla="*/ 516840 w 2540713"/>
              <a:gd name="connsiteY108" fmla="*/ 241968 h 1536677"/>
              <a:gd name="connsiteX109" fmla="*/ 613745 w 2540713"/>
              <a:gd name="connsiteY109" fmla="*/ 246734 h 1536677"/>
              <a:gd name="connsiteX110" fmla="*/ 122868 w 2540713"/>
              <a:gd name="connsiteY110" fmla="*/ 739200 h 1536677"/>
              <a:gd name="connsiteX111" fmla="*/ 122868 w 2540713"/>
              <a:gd name="connsiteY111" fmla="*/ 745555 h 1536677"/>
              <a:gd name="connsiteX112" fmla="*/ 118102 w 2540713"/>
              <a:gd name="connsiteY112" fmla="*/ 818630 h 1536677"/>
              <a:gd name="connsiteX113" fmla="*/ 310323 w 2540713"/>
              <a:gd name="connsiteY113" fmla="*/ 1222135 h 1536677"/>
              <a:gd name="connsiteX114" fmla="*/ 24375 w 2540713"/>
              <a:gd name="connsiteY114" fmla="*/ 783681 h 1536677"/>
              <a:gd name="connsiteX115" fmla="*/ 516840 w 2540713"/>
              <a:gd name="connsiteY115" fmla="*/ 241968 h 153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540713" h="1536677">
                <a:moveTo>
                  <a:pt x="546" y="785270"/>
                </a:moveTo>
                <a:cubicBezTo>
                  <a:pt x="11666" y="1020382"/>
                  <a:pt x="173703" y="1220546"/>
                  <a:pt x="399284" y="1280913"/>
                </a:cubicBezTo>
                <a:cubicBezTo>
                  <a:pt x="407227" y="1284090"/>
                  <a:pt x="413582" y="1288856"/>
                  <a:pt x="421525" y="1292033"/>
                </a:cubicBezTo>
                <a:cubicBezTo>
                  <a:pt x="454885" y="1379406"/>
                  <a:pt x="526372" y="1444539"/>
                  <a:pt x="610568" y="1476311"/>
                </a:cubicBezTo>
                <a:cubicBezTo>
                  <a:pt x="662991" y="1514438"/>
                  <a:pt x="726535" y="1536678"/>
                  <a:pt x="794845" y="1536678"/>
                </a:cubicBezTo>
                <a:cubicBezTo>
                  <a:pt x="923521" y="1536678"/>
                  <a:pt x="1037901" y="1458837"/>
                  <a:pt x="1083970" y="1339691"/>
                </a:cubicBezTo>
                <a:cubicBezTo>
                  <a:pt x="1193583" y="1452482"/>
                  <a:pt x="1360386" y="1519204"/>
                  <a:pt x="1536720" y="1519204"/>
                </a:cubicBezTo>
                <a:cubicBezTo>
                  <a:pt x="1709877" y="1519204"/>
                  <a:pt x="1870326" y="1457248"/>
                  <a:pt x="1981528" y="1347634"/>
                </a:cubicBezTo>
                <a:cubicBezTo>
                  <a:pt x="2041894" y="1427064"/>
                  <a:pt x="2129267" y="1471546"/>
                  <a:pt x="2222995" y="1471546"/>
                </a:cubicBezTo>
                <a:cubicBezTo>
                  <a:pt x="2397740" y="1471546"/>
                  <a:pt x="2540714" y="1312685"/>
                  <a:pt x="2540714" y="1117287"/>
                </a:cubicBezTo>
                <a:cubicBezTo>
                  <a:pt x="2540714" y="1082338"/>
                  <a:pt x="2535948" y="1048978"/>
                  <a:pt x="2528005" y="1017205"/>
                </a:cubicBezTo>
                <a:cubicBezTo>
                  <a:pt x="2528005" y="1002908"/>
                  <a:pt x="2529594" y="988610"/>
                  <a:pt x="2528005" y="974313"/>
                </a:cubicBezTo>
                <a:cubicBezTo>
                  <a:pt x="2518474" y="790035"/>
                  <a:pt x="2391386" y="642295"/>
                  <a:pt x="2227760" y="624821"/>
                </a:cubicBezTo>
                <a:cubicBezTo>
                  <a:pt x="2189634" y="407183"/>
                  <a:pt x="1986293" y="253088"/>
                  <a:pt x="1749592" y="264208"/>
                </a:cubicBezTo>
                <a:cubicBezTo>
                  <a:pt x="1700346" y="265797"/>
                  <a:pt x="1652688" y="276917"/>
                  <a:pt x="1606619" y="292803"/>
                </a:cubicBezTo>
                <a:cubicBezTo>
                  <a:pt x="1589144" y="261031"/>
                  <a:pt x="1566904" y="232436"/>
                  <a:pt x="1539898" y="207019"/>
                </a:cubicBezTo>
                <a:cubicBezTo>
                  <a:pt x="1484297" y="79931"/>
                  <a:pt x="1354031" y="-7442"/>
                  <a:pt x="1207881" y="501"/>
                </a:cubicBezTo>
                <a:cubicBezTo>
                  <a:pt x="1031546" y="8444"/>
                  <a:pt x="891750" y="149829"/>
                  <a:pt x="880629" y="322986"/>
                </a:cubicBezTo>
                <a:cubicBezTo>
                  <a:pt x="852035" y="303924"/>
                  <a:pt x="820263" y="288038"/>
                  <a:pt x="788491" y="276917"/>
                </a:cubicBezTo>
                <a:cubicBezTo>
                  <a:pt x="705884" y="234025"/>
                  <a:pt x="612156" y="213373"/>
                  <a:pt x="515252" y="218139"/>
                </a:cubicBezTo>
                <a:cubicBezTo>
                  <a:pt x="370689" y="224493"/>
                  <a:pt x="238836" y="288038"/>
                  <a:pt x="140343" y="394474"/>
                </a:cubicBezTo>
                <a:cubicBezTo>
                  <a:pt x="43438" y="502499"/>
                  <a:pt x="-5808" y="640707"/>
                  <a:pt x="546" y="785270"/>
                </a:cubicBezTo>
                <a:close/>
                <a:moveTo>
                  <a:pt x="408816" y="1258673"/>
                </a:moveTo>
                <a:cubicBezTo>
                  <a:pt x="269019" y="1185597"/>
                  <a:pt x="170526" y="1048978"/>
                  <a:pt x="148286" y="890117"/>
                </a:cubicBezTo>
                <a:cubicBezTo>
                  <a:pt x="199121" y="1048978"/>
                  <a:pt x="327797" y="1171300"/>
                  <a:pt x="489834" y="1214192"/>
                </a:cubicBezTo>
                <a:cubicBezTo>
                  <a:pt x="524783" y="1334926"/>
                  <a:pt x="635985" y="1422299"/>
                  <a:pt x="767839" y="1422299"/>
                </a:cubicBezTo>
                <a:cubicBezTo>
                  <a:pt x="852035" y="1422299"/>
                  <a:pt x="928287" y="1385761"/>
                  <a:pt x="980711" y="1328571"/>
                </a:cubicBezTo>
                <a:cubicBezTo>
                  <a:pt x="929876" y="1412767"/>
                  <a:pt x="840914" y="1468368"/>
                  <a:pt x="739244" y="1473134"/>
                </a:cubicBezTo>
                <a:cubicBezTo>
                  <a:pt x="699529" y="1474723"/>
                  <a:pt x="661403" y="1468368"/>
                  <a:pt x="624865" y="1455660"/>
                </a:cubicBezTo>
                <a:cubicBezTo>
                  <a:pt x="575619" y="1419121"/>
                  <a:pt x="539081" y="1366698"/>
                  <a:pt x="520018" y="1306331"/>
                </a:cubicBezTo>
                <a:cubicBezTo>
                  <a:pt x="518429" y="1303154"/>
                  <a:pt x="515252" y="1299976"/>
                  <a:pt x="512075" y="1298388"/>
                </a:cubicBezTo>
                <a:cubicBezTo>
                  <a:pt x="488246" y="1292033"/>
                  <a:pt x="464417" y="1284090"/>
                  <a:pt x="442176" y="1274559"/>
                </a:cubicBezTo>
                <a:cubicBezTo>
                  <a:pt x="442176" y="1274559"/>
                  <a:pt x="442176" y="1272970"/>
                  <a:pt x="440588" y="1272970"/>
                </a:cubicBezTo>
                <a:cubicBezTo>
                  <a:pt x="438999" y="1269793"/>
                  <a:pt x="435822" y="1266616"/>
                  <a:pt x="432645" y="1265027"/>
                </a:cubicBezTo>
                <a:cubicBezTo>
                  <a:pt x="423113" y="1261850"/>
                  <a:pt x="416759" y="1260261"/>
                  <a:pt x="408816" y="1258673"/>
                </a:cubicBezTo>
                <a:close/>
                <a:moveTo>
                  <a:pt x="1033135" y="1247553"/>
                </a:moveTo>
                <a:cubicBezTo>
                  <a:pt x="1036312" y="1239610"/>
                  <a:pt x="1039489" y="1230078"/>
                  <a:pt x="1042666" y="1222135"/>
                </a:cubicBezTo>
                <a:cubicBezTo>
                  <a:pt x="1142748" y="1333337"/>
                  <a:pt x="1303196" y="1406413"/>
                  <a:pt x="1484297" y="1406413"/>
                </a:cubicBezTo>
                <a:cubicBezTo>
                  <a:pt x="1659042" y="1406413"/>
                  <a:pt x="1814725" y="1338103"/>
                  <a:pt x="1914807" y="1233255"/>
                </a:cubicBezTo>
                <a:cubicBezTo>
                  <a:pt x="1917984" y="1238021"/>
                  <a:pt x="1921161" y="1241198"/>
                  <a:pt x="1924338" y="1244375"/>
                </a:cubicBezTo>
                <a:cubicBezTo>
                  <a:pt x="1819491" y="1347634"/>
                  <a:pt x="1670162" y="1409590"/>
                  <a:pt x="1508126" y="1417533"/>
                </a:cubicBezTo>
                <a:cubicBezTo>
                  <a:pt x="1323848" y="1427064"/>
                  <a:pt x="1145925" y="1363520"/>
                  <a:pt x="1033135" y="1247553"/>
                </a:cubicBezTo>
                <a:close/>
                <a:moveTo>
                  <a:pt x="2232526" y="712194"/>
                </a:moveTo>
                <a:cubicBezTo>
                  <a:pt x="2215052" y="705840"/>
                  <a:pt x="2197577" y="702662"/>
                  <a:pt x="2180102" y="699485"/>
                </a:cubicBezTo>
                <a:cubicBezTo>
                  <a:pt x="2173748" y="639118"/>
                  <a:pt x="2153096" y="583517"/>
                  <a:pt x="2121324" y="534271"/>
                </a:cubicBezTo>
                <a:cubicBezTo>
                  <a:pt x="2173748" y="583517"/>
                  <a:pt x="2211874" y="643884"/>
                  <a:pt x="2232526" y="712194"/>
                </a:cubicBezTo>
                <a:close/>
                <a:moveTo>
                  <a:pt x="2442221" y="1028325"/>
                </a:moveTo>
                <a:cubicBezTo>
                  <a:pt x="2442221" y="961604"/>
                  <a:pt x="2424747" y="901237"/>
                  <a:pt x="2394563" y="848814"/>
                </a:cubicBezTo>
                <a:cubicBezTo>
                  <a:pt x="2445398" y="890117"/>
                  <a:pt x="2485113" y="950484"/>
                  <a:pt x="2504177" y="1020382"/>
                </a:cubicBezTo>
                <a:cubicBezTo>
                  <a:pt x="2499411" y="1096636"/>
                  <a:pt x="2472405" y="1168123"/>
                  <a:pt x="2426335" y="1223724"/>
                </a:cubicBezTo>
                <a:cubicBezTo>
                  <a:pt x="2386620" y="1272970"/>
                  <a:pt x="2335785" y="1306331"/>
                  <a:pt x="2280184" y="1322217"/>
                </a:cubicBezTo>
                <a:cubicBezTo>
                  <a:pt x="2377089" y="1268204"/>
                  <a:pt x="2442221" y="1157002"/>
                  <a:pt x="2442221" y="1028325"/>
                </a:cubicBezTo>
                <a:close/>
                <a:moveTo>
                  <a:pt x="1579612" y="383354"/>
                </a:moveTo>
                <a:cubicBezTo>
                  <a:pt x="1579612" y="365879"/>
                  <a:pt x="1578024" y="349993"/>
                  <a:pt x="1574847" y="332518"/>
                </a:cubicBezTo>
                <a:cubicBezTo>
                  <a:pt x="1581201" y="329341"/>
                  <a:pt x="1589144" y="326164"/>
                  <a:pt x="1595498" y="322986"/>
                </a:cubicBezTo>
                <a:cubicBezTo>
                  <a:pt x="1601853" y="337284"/>
                  <a:pt x="1608207" y="353170"/>
                  <a:pt x="1612973" y="369056"/>
                </a:cubicBezTo>
                <a:cubicBezTo>
                  <a:pt x="1601853" y="375411"/>
                  <a:pt x="1590733" y="378587"/>
                  <a:pt x="1579612" y="383354"/>
                </a:cubicBezTo>
                <a:close/>
                <a:moveTo>
                  <a:pt x="1495417" y="173658"/>
                </a:moveTo>
                <a:cubicBezTo>
                  <a:pt x="1493828" y="173658"/>
                  <a:pt x="1493828" y="173658"/>
                  <a:pt x="1495417" y="173658"/>
                </a:cubicBezTo>
                <a:cubicBezTo>
                  <a:pt x="1438227" y="113291"/>
                  <a:pt x="1358797" y="76753"/>
                  <a:pt x="1269836" y="76753"/>
                </a:cubicBezTo>
                <a:cubicBezTo>
                  <a:pt x="1098267" y="76753"/>
                  <a:pt x="960059" y="214962"/>
                  <a:pt x="958471" y="386531"/>
                </a:cubicBezTo>
                <a:cubicBezTo>
                  <a:pt x="940996" y="369056"/>
                  <a:pt x="921933" y="354758"/>
                  <a:pt x="902870" y="340461"/>
                </a:cubicBezTo>
                <a:cubicBezTo>
                  <a:pt x="906047" y="173658"/>
                  <a:pt x="1039489" y="33861"/>
                  <a:pt x="1209469" y="25918"/>
                </a:cubicBezTo>
                <a:cubicBezTo>
                  <a:pt x="1327025" y="21152"/>
                  <a:pt x="1435050" y="79931"/>
                  <a:pt x="1495417" y="173658"/>
                </a:cubicBezTo>
                <a:close/>
                <a:moveTo>
                  <a:pt x="1585967" y="302335"/>
                </a:moveTo>
                <a:cubicBezTo>
                  <a:pt x="1581201" y="303924"/>
                  <a:pt x="1574847" y="307100"/>
                  <a:pt x="1570081" y="308689"/>
                </a:cubicBezTo>
                <a:cubicBezTo>
                  <a:pt x="1568492" y="303924"/>
                  <a:pt x="1566904" y="297569"/>
                  <a:pt x="1565315" y="292803"/>
                </a:cubicBezTo>
                <a:cubicBezTo>
                  <a:pt x="1563726" y="283271"/>
                  <a:pt x="1562138" y="273740"/>
                  <a:pt x="1558961" y="262620"/>
                </a:cubicBezTo>
                <a:cubicBezTo>
                  <a:pt x="1568492" y="276917"/>
                  <a:pt x="1578024" y="289626"/>
                  <a:pt x="1585967" y="302335"/>
                </a:cubicBezTo>
                <a:close/>
                <a:moveTo>
                  <a:pt x="2192811" y="580340"/>
                </a:moveTo>
                <a:cubicBezTo>
                  <a:pt x="2156273" y="531093"/>
                  <a:pt x="2110204" y="489790"/>
                  <a:pt x="2056192" y="459606"/>
                </a:cubicBezTo>
                <a:cubicBezTo>
                  <a:pt x="1979939" y="389708"/>
                  <a:pt x="1876680" y="345227"/>
                  <a:pt x="1760713" y="345227"/>
                </a:cubicBezTo>
                <a:cubicBezTo>
                  <a:pt x="1716232" y="345227"/>
                  <a:pt x="1674928" y="351582"/>
                  <a:pt x="1635213" y="362701"/>
                </a:cubicBezTo>
                <a:cubicBezTo>
                  <a:pt x="1630448" y="346815"/>
                  <a:pt x="1624093" y="329341"/>
                  <a:pt x="1617739" y="315043"/>
                </a:cubicBezTo>
                <a:cubicBezTo>
                  <a:pt x="1660631" y="300746"/>
                  <a:pt x="1705112" y="291214"/>
                  <a:pt x="1751181" y="289626"/>
                </a:cubicBezTo>
                <a:cubicBezTo>
                  <a:pt x="1957699" y="280094"/>
                  <a:pt x="2137210" y="400828"/>
                  <a:pt x="2192811" y="580340"/>
                </a:cubicBezTo>
                <a:close/>
                <a:moveTo>
                  <a:pt x="2502588" y="948895"/>
                </a:moveTo>
                <a:cubicBezTo>
                  <a:pt x="2470816" y="882174"/>
                  <a:pt x="2419981" y="828162"/>
                  <a:pt x="2356437" y="796390"/>
                </a:cubicBezTo>
                <a:cubicBezTo>
                  <a:pt x="2329431" y="764618"/>
                  <a:pt x="2296070" y="739200"/>
                  <a:pt x="2259532" y="723314"/>
                </a:cubicBezTo>
                <a:cubicBezTo>
                  <a:pt x="2253178" y="697896"/>
                  <a:pt x="2245235" y="674067"/>
                  <a:pt x="2234115" y="651827"/>
                </a:cubicBezTo>
                <a:cubicBezTo>
                  <a:pt x="2373911" y="670890"/>
                  <a:pt x="2485113" y="793213"/>
                  <a:pt x="2502588" y="948895"/>
                </a:cubicBezTo>
                <a:close/>
                <a:moveTo>
                  <a:pt x="1536720" y="1495375"/>
                </a:moveTo>
                <a:cubicBezTo>
                  <a:pt x="1385803" y="1495375"/>
                  <a:pt x="1241241" y="1444539"/>
                  <a:pt x="1136394" y="1355577"/>
                </a:cubicBezTo>
                <a:cubicBezTo>
                  <a:pt x="1242830" y="1415945"/>
                  <a:pt x="1373095" y="1447717"/>
                  <a:pt x="1506537" y="1441362"/>
                </a:cubicBezTo>
                <a:cubicBezTo>
                  <a:pt x="1674928" y="1433419"/>
                  <a:pt x="1829022" y="1368287"/>
                  <a:pt x="1937047" y="1263439"/>
                </a:cubicBezTo>
                <a:cubicBezTo>
                  <a:pt x="1991059" y="1322217"/>
                  <a:pt x="2064135" y="1360344"/>
                  <a:pt x="2145153" y="1360344"/>
                </a:cubicBezTo>
                <a:cubicBezTo>
                  <a:pt x="2156273" y="1360344"/>
                  <a:pt x="2167394" y="1358755"/>
                  <a:pt x="2178514" y="1358755"/>
                </a:cubicBezTo>
                <a:cubicBezTo>
                  <a:pt x="2191223" y="1360344"/>
                  <a:pt x="2203931" y="1360344"/>
                  <a:pt x="2215052" y="1358755"/>
                </a:cubicBezTo>
                <a:cubicBezTo>
                  <a:pt x="2304013" y="1353989"/>
                  <a:pt x="2385032" y="1312685"/>
                  <a:pt x="2443810" y="1239610"/>
                </a:cubicBezTo>
                <a:cubicBezTo>
                  <a:pt x="2478759" y="1196717"/>
                  <a:pt x="2502588" y="1147471"/>
                  <a:pt x="2515297" y="1095047"/>
                </a:cubicBezTo>
                <a:cubicBezTo>
                  <a:pt x="2515297" y="1102990"/>
                  <a:pt x="2516885" y="1110933"/>
                  <a:pt x="2516885" y="1118876"/>
                </a:cubicBezTo>
                <a:cubicBezTo>
                  <a:pt x="2516885" y="1301565"/>
                  <a:pt x="2385032" y="1449305"/>
                  <a:pt x="2222995" y="1449305"/>
                </a:cubicBezTo>
                <a:cubicBezTo>
                  <a:pt x="2132444" y="1449305"/>
                  <a:pt x="2048249" y="1403235"/>
                  <a:pt x="1992648" y="1323805"/>
                </a:cubicBezTo>
                <a:cubicBezTo>
                  <a:pt x="1991059" y="1320628"/>
                  <a:pt x="1987882" y="1319040"/>
                  <a:pt x="1984705" y="1319040"/>
                </a:cubicBezTo>
                <a:cubicBezTo>
                  <a:pt x="1981528" y="1319040"/>
                  <a:pt x="1978350" y="1320628"/>
                  <a:pt x="1975173" y="1322217"/>
                </a:cubicBezTo>
                <a:cubicBezTo>
                  <a:pt x="1868737" y="1431831"/>
                  <a:pt x="1709877" y="1495375"/>
                  <a:pt x="1536720" y="1495375"/>
                </a:cubicBezTo>
                <a:close/>
                <a:moveTo>
                  <a:pt x="697941" y="1495375"/>
                </a:moveTo>
                <a:cubicBezTo>
                  <a:pt x="705884" y="1495375"/>
                  <a:pt x="715415" y="1496963"/>
                  <a:pt x="724947" y="1496963"/>
                </a:cubicBezTo>
                <a:cubicBezTo>
                  <a:pt x="729713" y="1496963"/>
                  <a:pt x="734478" y="1496963"/>
                  <a:pt x="740833" y="1496963"/>
                </a:cubicBezTo>
                <a:cubicBezTo>
                  <a:pt x="874275" y="1490609"/>
                  <a:pt x="988654" y="1403235"/>
                  <a:pt x="1031546" y="1277736"/>
                </a:cubicBezTo>
                <a:cubicBezTo>
                  <a:pt x="1044255" y="1290445"/>
                  <a:pt x="1058552" y="1301565"/>
                  <a:pt x="1072850" y="1312685"/>
                </a:cubicBezTo>
                <a:cubicBezTo>
                  <a:pt x="1072850" y="1312685"/>
                  <a:pt x="1071261" y="1314274"/>
                  <a:pt x="1071261" y="1314274"/>
                </a:cubicBezTo>
                <a:cubicBezTo>
                  <a:pt x="1033135" y="1433419"/>
                  <a:pt x="921933" y="1512849"/>
                  <a:pt x="796434" y="1512849"/>
                </a:cubicBezTo>
                <a:cubicBezTo>
                  <a:pt x="761485" y="1512849"/>
                  <a:pt x="728124" y="1506495"/>
                  <a:pt x="697941" y="1495375"/>
                </a:cubicBezTo>
                <a:close/>
                <a:moveTo>
                  <a:pt x="454885" y="1304742"/>
                </a:moveTo>
                <a:cubicBezTo>
                  <a:pt x="469183" y="1309508"/>
                  <a:pt x="483480" y="1315862"/>
                  <a:pt x="499366" y="1319040"/>
                </a:cubicBezTo>
                <a:cubicBezTo>
                  <a:pt x="510486" y="1355577"/>
                  <a:pt x="529549" y="1388938"/>
                  <a:pt x="553378" y="1417533"/>
                </a:cubicBezTo>
                <a:cubicBezTo>
                  <a:pt x="510486" y="1390527"/>
                  <a:pt x="477126" y="1350812"/>
                  <a:pt x="454885" y="1304742"/>
                </a:cubicBezTo>
                <a:close/>
                <a:moveTo>
                  <a:pt x="516840" y="241968"/>
                </a:moveTo>
                <a:cubicBezTo>
                  <a:pt x="550201" y="240379"/>
                  <a:pt x="581973" y="241968"/>
                  <a:pt x="613745" y="246734"/>
                </a:cubicBezTo>
                <a:cubicBezTo>
                  <a:pt x="342095" y="248322"/>
                  <a:pt x="122868" y="467549"/>
                  <a:pt x="122868" y="739200"/>
                </a:cubicBezTo>
                <a:cubicBezTo>
                  <a:pt x="122868" y="740789"/>
                  <a:pt x="122868" y="742377"/>
                  <a:pt x="122868" y="745555"/>
                </a:cubicBezTo>
                <a:cubicBezTo>
                  <a:pt x="119691" y="769384"/>
                  <a:pt x="118102" y="793213"/>
                  <a:pt x="118102" y="818630"/>
                </a:cubicBezTo>
                <a:cubicBezTo>
                  <a:pt x="118102" y="979079"/>
                  <a:pt x="191178" y="1125230"/>
                  <a:pt x="310323" y="1222135"/>
                </a:cubicBezTo>
                <a:cubicBezTo>
                  <a:pt x="146697" y="1139528"/>
                  <a:pt x="33907" y="974313"/>
                  <a:pt x="24375" y="783681"/>
                </a:cubicBezTo>
                <a:cubicBezTo>
                  <a:pt x="11666" y="499321"/>
                  <a:pt x="230893" y="256265"/>
                  <a:pt x="516840" y="241968"/>
                </a:cubicBezTo>
                <a:close/>
              </a:path>
            </a:pathLst>
          </a:custGeom>
          <a:solidFill>
            <a:srgbClr val="FFFFFF">
              <a:alpha val="26000"/>
            </a:srgbClr>
          </a:solidFill>
          <a:ln w="14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ตัวแทนข้อความ 9">
            <a:extLst>
              <a:ext uri="{FF2B5EF4-FFF2-40B4-BE49-F238E27FC236}">
                <a16:creationId xmlns:a16="http://schemas.microsoft.com/office/drawing/2014/main" id="{3E3CC6C5-9FE9-6589-1F01-5942DA8D91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7811" y="1741891"/>
            <a:ext cx="4396478" cy="82634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r>
              <a:rPr lang="en-US" dirty="0"/>
              <a:t>Rainy Season</a:t>
            </a:r>
          </a:p>
        </p:txBody>
      </p:sp>
      <p:sp>
        <p:nvSpPr>
          <p:cNvPr id="22" name="ตัวแทนข้อความ 9">
            <a:extLst>
              <a:ext uri="{FF2B5EF4-FFF2-40B4-BE49-F238E27FC236}">
                <a16:creationId xmlns:a16="http://schemas.microsoft.com/office/drawing/2014/main" id="{936D3EEB-0313-AB87-FD9D-B01A02266A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7811" y="2571404"/>
            <a:ext cx="4394101" cy="717931"/>
          </a:xfrm>
        </p:spPr>
        <p:txBody>
          <a:bodyPr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has been the industry's standard dummy text ever since the 1500s, when an unknown printer took a galley of type  and scrambled   to make a type specimen book.</a:t>
            </a:r>
          </a:p>
        </p:txBody>
      </p:sp>
    </p:spTree>
    <p:extLst>
      <p:ext uri="{BB962C8B-B14F-4D97-AF65-F5344CB8AC3E}">
        <p14:creationId xmlns:p14="http://schemas.microsoft.com/office/powerpoint/2010/main" val="14784346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รูปภาพ 669">
            <a:extLst>
              <a:ext uri="{FF2B5EF4-FFF2-40B4-BE49-F238E27FC236}">
                <a16:creationId xmlns:a16="http://schemas.microsoft.com/office/drawing/2014/main" id="{68968401-8687-710E-E979-DA897F65F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A87793-96CE-D1E0-6347-6EF839CC0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271FF-C63A-4AF3-B730-57EBD8ADF121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BAA073-F790-EBDB-516C-5590C9DB7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F5B41F-91E5-A368-2CD4-20A4C30A6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E24-EE32-4433-AAF6-E7DF4BA409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AEF1ECDA-2B43-F20D-7D6D-24AC50F2A60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2930" y="760374"/>
            <a:ext cx="1792715" cy="3802509"/>
          </a:xfrm>
          <a:prstGeom prst="roundRect">
            <a:avLst>
              <a:gd name="adj" fmla="val 6890"/>
            </a:avLst>
          </a:prstGeom>
          <a:noFill/>
        </p:spPr>
        <p:txBody>
          <a:bodyPr anchor="ctr">
            <a:normAutofit/>
          </a:bodyPr>
          <a:lstStyle>
            <a:lvl1pPr algn="ctr">
              <a:defRPr sz="135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AD4FB672-71CB-C5A1-41AA-47F13828A3C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14080" y="937089"/>
            <a:ext cx="1629740" cy="3456827"/>
          </a:xfrm>
          <a:prstGeom prst="roundRect">
            <a:avLst>
              <a:gd name="adj" fmla="val 6890"/>
            </a:avLst>
          </a:prstGeom>
          <a:noFill/>
        </p:spPr>
        <p:txBody>
          <a:bodyPr anchor="ctr">
            <a:normAutofit/>
          </a:bodyPr>
          <a:lstStyle>
            <a:lvl1pPr algn="ctr">
              <a:defRPr sz="135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ตัวแทนข้อความ 9">
            <a:extLst>
              <a:ext uri="{FF2B5EF4-FFF2-40B4-BE49-F238E27FC236}">
                <a16:creationId xmlns:a16="http://schemas.microsoft.com/office/drawing/2014/main" id="{CA33F4D2-DD16-0FCE-3CCC-D01F264595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24862" y="1706232"/>
            <a:ext cx="4185789" cy="82634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r>
              <a:rPr lang="en-US" dirty="0"/>
              <a:t>Rainy Season</a:t>
            </a:r>
          </a:p>
        </p:txBody>
      </p:sp>
      <p:sp>
        <p:nvSpPr>
          <p:cNvPr id="11" name="ตัวแทนข้อความ 9">
            <a:extLst>
              <a:ext uri="{FF2B5EF4-FFF2-40B4-BE49-F238E27FC236}">
                <a16:creationId xmlns:a16="http://schemas.microsoft.com/office/drawing/2014/main" id="{97961812-3A1D-4283-C1D1-D592B409E9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24863" y="2535745"/>
            <a:ext cx="4183526" cy="717931"/>
          </a:xfrm>
        </p:spPr>
        <p:txBody>
          <a:bodyPr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has been the industry's standard dummy text ever since the 1500s, when an unknown printer took a galley of type  and scrambled   to make a type specimen book.</a:t>
            </a:r>
          </a:p>
        </p:txBody>
      </p:sp>
      <p:sp>
        <p:nvSpPr>
          <p:cNvPr id="12" name="รูปแบบอิสระ: รูปร่าง 32">
            <a:extLst>
              <a:ext uri="{FF2B5EF4-FFF2-40B4-BE49-F238E27FC236}">
                <a16:creationId xmlns:a16="http://schemas.microsoft.com/office/drawing/2014/main" id="{B2AB1FB5-1B80-4A2A-D76D-4D46014C5E9C}"/>
              </a:ext>
            </a:extLst>
          </p:cNvPr>
          <p:cNvSpPr/>
          <p:nvPr userDrawn="1"/>
        </p:nvSpPr>
        <p:spPr>
          <a:xfrm>
            <a:off x="4760458" y="-829514"/>
            <a:ext cx="3050183" cy="1868560"/>
          </a:xfrm>
          <a:custGeom>
            <a:avLst/>
            <a:gdLst>
              <a:gd name="connsiteX0" fmla="*/ 3583777 w 3740735"/>
              <a:gd name="connsiteY0" fmla="*/ 724851 h 2291596"/>
              <a:gd name="connsiteX1" fmla="*/ 3065881 w 3740735"/>
              <a:gd name="connsiteY1" fmla="*/ 416320 h 2291596"/>
              <a:gd name="connsiteX2" fmla="*/ 2662899 w 3740735"/>
              <a:gd name="connsiteY2" fmla="*/ 463544 h 2291596"/>
              <a:gd name="connsiteX3" fmla="*/ 2521225 w 3740735"/>
              <a:gd name="connsiteY3" fmla="*/ 518639 h 2291596"/>
              <a:gd name="connsiteX4" fmla="*/ 2091481 w 3740735"/>
              <a:gd name="connsiteY4" fmla="*/ 5470 h 2291596"/>
              <a:gd name="connsiteX5" fmla="*/ 1579882 w 3740735"/>
              <a:gd name="connsiteY5" fmla="*/ 258906 h 2291596"/>
              <a:gd name="connsiteX6" fmla="*/ 1471267 w 3740735"/>
              <a:gd name="connsiteY6" fmla="*/ 372244 h 2291596"/>
              <a:gd name="connsiteX7" fmla="*/ 1268201 w 3740735"/>
              <a:gd name="connsiteY7" fmla="*/ 310853 h 2291596"/>
              <a:gd name="connsiteX8" fmla="*/ 525202 w 3740735"/>
              <a:gd name="connsiteY8" fmla="*/ 765778 h 2291596"/>
              <a:gd name="connsiteX9" fmla="*/ 40363 w 3740735"/>
              <a:gd name="connsiteY9" fmla="*/ 1230149 h 2291596"/>
              <a:gd name="connsiteX10" fmla="*/ 35641 w 3740735"/>
              <a:gd name="connsiteY10" fmla="*/ 1291540 h 2291596"/>
              <a:gd name="connsiteX11" fmla="*/ 2584 w 3740735"/>
              <a:gd name="connsiteY11" fmla="*/ 1434787 h 2291596"/>
              <a:gd name="connsiteX12" fmla="*/ 413437 w 3740735"/>
              <a:gd name="connsiteY12" fmla="*/ 1993606 h 2291596"/>
              <a:gd name="connsiteX13" fmla="*/ 781788 w 3740735"/>
              <a:gd name="connsiteY13" fmla="*/ 1847211 h 2291596"/>
              <a:gd name="connsiteX14" fmla="*/ 1402004 w 3740735"/>
              <a:gd name="connsiteY14" fmla="*/ 2158891 h 2291596"/>
              <a:gd name="connsiteX15" fmla="*/ 2083611 w 3740735"/>
              <a:gd name="connsiteY15" fmla="*/ 1962123 h 2291596"/>
              <a:gd name="connsiteX16" fmla="*/ 2475575 w 3740735"/>
              <a:gd name="connsiteY16" fmla="*/ 2289544 h 2291596"/>
              <a:gd name="connsiteX17" fmla="*/ 2749477 w 3740735"/>
              <a:gd name="connsiteY17" fmla="*/ 2228153 h 2291596"/>
              <a:gd name="connsiteX18" fmla="*/ 3050140 w 3740735"/>
              <a:gd name="connsiteY18" fmla="*/ 1987310 h 2291596"/>
              <a:gd name="connsiteX19" fmla="*/ 3084771 w 3740735"/>
              <a:gd name="connsiteY19" fmla="*/ 1974716 h 2291596"/>
              <a:gd name="connsiteX20" fmla="*/ 3733321 w 3740735"/>
              <a:gd name="connsiteY20" fmla="*/ 1312005 h 2291596"/>
              <a:gd name="connsiteX21" fmla="*/ 3583777 w 3740735"/>
              <a:gd name="connsiteY21" fmla="*/ 724851 h 2291596"/>
              <a:gd name="connsiteX22" fmla="*/ 3039120 w 3740735"/>
              <a:gd name="connsiteY22" fmla="*/ 1943233 h 2291596"/>
              <a:gd name="connsiteX23" fmla="*/ 3024954 w 3740735"/>
              <a:gd name="connsiteY23" fmla="*/ 1952678 h 2291596"/>
              <a:gd name="connsiteX24" fmla="*/ 3023379 w 3740735"/>
              <a:gd name="connsiteY24" fmla="*/ 1955827 h 2291596"/>
              <a:gd name="connsiteX25" fmla="*/ 2919485 w 3740735"/>
              <a:gd name="connsiteY25" fmla="*/ 1981013 h 2291596"/>
              <a:gd name="connsiteX26" fmla="*/ 2906892 w 3740735"/>
              <a:gd name="connsiteY26" fmla="*/ 1992032 h 2291596"/>
              <a:gd name="connsiteX27" fmla="*/ 2735309 w 3740735"/>
              <a:gd name="connsiteY27" fmla="*/ 2193522 h 2291596"/>
              <a:gd name="connsiteX28" fmla="*/ 2566875 w 3740735"/>
              <a:gd name="connsiteY28" fmla="*/ 2202966 h 2291596"/>
              <a:gd name="connsiteX29" fmla="*/ 2236303 w 3740735"/>
              <a:gd name="connsiteY29" fmla="*/ 1958975 h 2291596"/>
              <a:gd name="connsiteX30" fmla="*/ 2532244 w 3740735"/>
              <a:gd name="connsiteY30" fmla="*/ 2125834 h 2291596"/>
              <a:gd name="connsiteX31" fmla="*/ 2965135 w 3740735"/>
              <a:gd name="connsiteY31" fmla="*/ 1862953 h 2291596"/>
              <a:gd name="connsiteX32" fmla="*/ 3505070 w 3740735"/>
              <a:gd name="connsiteY32" fmla="*/ 1441084 h 2291596"/>
              <a:gd name="connsiteX33" fmla="*/ 3073752 w 3740735"/>
              <a:gd name="connsiteY33" fmla="*/ 1938511 h 2291596"/>
              <a:gd name="connsiteX34" fmla="*/ 3039120 w 3740735"/>
              <a:gd name="connsiteY34" fmla="*/ 1943233 h 2291596"/>
              <a:gd name="connsiteX35" fmla="*/ 1458674 w 3740735"/>
              <a:gd name="connsiteY35" fmla="*/ 2015644 h 2291596"/>
              <a:gd name="connsiteX36" fmla="*/ 879385 w 3740735"/>
              <a:gd name="connsiteY36" fmla="*/ 1705539 h 2291596"/>
              <a:gd name="connsiteX37" fmla="*/ 893553 w 3740735"/>
              <a:gd name="connsiteY37" fmla="*/ 1689798 h 2291596"/>
              <a:gd name="connsiteX38" fmla="*/ 1493304 w 3740735"/>
              <a:gd name="connsiteY38" fmla="*/ 2001477 h 2291596"/>
              <a:gd name="connsiteX39" fmla="*/ 2159171 w 3740735"/>
              <a:gd name="connsiteY39" fmla="*/ 1796839 h 2291596"/>
              <a:gd name="connsiteX40" fmla="*/ 2170189 w 3740735"/>
              <a:gd name="connsiteY40" fmla="*/ 1834618 h 2291596"/>
              <a:gd name="connsiteX41" fmla="*/ 1458674 w 3740735"/>
              <a:gd name="connsiteY41" fmla="*/ 2015644 h 2291596"/>
              <a:gd name="connsiteX42" fmla="*/ 692062 w 3740735"/>
              <a:gd name="connsiteY42" fmla="*/ 647718 h 2291596"/>
              <a:gd name="connsiteX43" fmla="*/ 583445 w 3740735"/>
              <a:gd name="connsiteY43" fmla="*/ 879117 h 2291596"/>
              <a:gd name="connsiteX44" fmla="*/ 504738 w 3740735"/>
              <a:gd name="connsiteY44" fmla="*/ 888561 h 2291596"/>
              <a:gd name="connsiteX45" fmla="*/ 692062 w 3740735"/>
              <a:gd name="connsiteY45" fmla="*/ 647718 h 2291596"/>
              <a:gd name="connsiteX46" fmla="*/ 348897 w 3740735"/>
              <a:gd name="connsiteY46" fmla="*/ 1768505 h 2291596"/>
              <a:gd name="connsiteX47" fmla="*/ 152128 w 3740735"/>
              <a:gd name="connsiteY47" fmla="*/ 1604794 h 2291596"/>
              <a:gd name="connsiteX48" fmla="*/ 68698 w 3740735"/>
              <a:gd name="connsiteY48" fmla="*/ 1297837 h 2291596"/>
              <a:gd name="connsiteX49" fmla="*/ 251300 w 3740735"/>
              <a:gd name="connsiteY49" fmla="*/ 1064865 h 2291596"/>
              <a:gd name="connsiteX50" fmla="*/ 156851 w 3740735"/>
              <a:gd name="connsiteY50" fmla="*/ 1318301 h 2291596"/>
              <a:gd name="connsiteX51" fmla="*/ 348897 w 3740735"/>
              <a:gd name="connsiteY51" fmla="*/ 1768505 h 2291596"/>
              <a:gd name="connsiteX52" fmla="*/ 1452377 w 3740735"/>
              <a:gd name="connsiteY52" fmla="*/ 480859 h 2291596"/>
              <a:gd name="connsiteX53" fmla="*/ 1483860 w 3740735"/>
              <a:gd name="connsiteY53" fmla="*/ 414746 h 2291596"/>
              <a:gd name="connsiteX54" fmla="*/ 1513769 w 3740735"/>
              <a:gd name="connsiteY54" fmla="*/ 432061 h 2291596"/>
              <a:gd name="connsiteX55" fmla="*/ 1499601 w 3740735"/>
              <a:gd name="connsiteY55" fmla="*/ 504472 h 2291596"/>
              <a:gd name="connsiteX56" fmla="*/ 1452377 w 3740735"/>
              <a:gd name="connsiteY56" fmla="*/ 480859 h 2291596"/>
              <a:gd name="connsiteX57" fmla="*/ 2086759 w 3740735"/>
              <a:gd name="connsiteY57" fmla="*/ 38527 h 2291596"/>
              <a:gd name="connsiteX58" fmla="*/ 2486594 w 3740735"/>
              <a:gd name="connsiteY58" fmla="*/ 537529 h 2291596"/>
              <a:gd name="connsiteX59" fmla="*/ 2400016 w 3740735"/>
              <a:gd name="connsiteY59" fmla="*/ 597346 h 2291596"/>
              <a:gd name="connsiteX60" fmla="*/ 1993885 w 3740735"/>
              <a:gd name="connsiteY60" fmla="*/ 104641 h 2291596"/>
              <a:gd name="connsiteX61" fmla="*/ 1655442 w 3740735"/>
              <a:gd name="connsiteY61" fmla="*/ 213256 h 2291596"/>
              <a:gd name="connsiteX62" fmla="*/ 1653868 w 3740735"/>
              <a:gd name="connsiteY62" fmla="*/ 213256 h 2291596"/>
              <a:gd name="connsiteX63" fmla="*/ 2086759 w 3740735"/>
              <a:gd name="connsiteY63" fmla="*/ 38527 h 2291596"/>
              <a:gd name="connsiteX64" fmla="*/ 1545252 w 3740735"/>
              <a:gd name="connsiteY64" fmla="*/ 334465 h 2291596"/>
              <a:gd name="connsiteX65" fmla="*/ 1532658 w 3740735"/>
              <a:gd name="connsiteY65" fmla="*/ 376966 h 2291596"/>
              <a:gd name="connsiteX66" fmla="*/ 1524787 w 3740735"/>
              <a:gd name="connsiteY66" fmla="*/ 399005 h 2291596"/>
              <a:gd name="connsiteX67" fmla="*/ 1502750 w 3740735"/>
              <a:gd name="connsiteY67" fmla="*/ 386411 h 2291596"/>
              <a:gd name="connsiteX68" fmla="*/ 1545252 w 3740735"/>
              <a:gd name="connsiteY68" fmla="*/ 334465 h 2291596"/>
              <a:gd name="connsiteX69" fmla="*/ 1263478 w 3740735"/>
              <a:gd name="connsiteY69" fmla="*/ 343910 h 2291596"/>
              <a:gd name="connsiteX70" fmla="*/ 1452377 w 3740735"/>
              <a:gd name="connsiteY70" fmla="*/ 400578 h 2291596"/>
              <a:gd name="connsiteX71" fmla="*/ 1419320 w 3740735"/>
              <a:gd name="connsiteY71" fmla="*/ 468267 h 2291596"/>
              <a:gd name="connsiteX72" fmla="*/ 1239866 w 3740735"/>
              <a:gd name="connsiteY72" fmla="*/ 424190 h 2291596"/>
              <a:gd name="connsiteX73" fmla="*/ 795955 w 3740735"/>
              <a:gd name="connsiteY73" fmla="*/ 546973 h 2291596"/>
              <a:gd name="connsiteX74" fmla="*/ 581871 w 3740735"/>
              <a:gd name="connsiteY74" fmla="*/ 702813 h 2291596"/>
              <a:gd name="connsiteX75" fmla="*/ 1263478 w 3740735"/>
              <a:gd name="connsiteY75" fmla="*/ 343910 h 2291596"/>
              <a:gd name="connsiteX76" fmla="*/ 511035 w 3740735"/>
              <a:gd name="connsiteY76" fmla="*/ 798835 h 2291596"/>
              <a:gd name="connsiteX77" fmla="*/ 463810 w 3740735"/>
              <a:gd name="connsiteY77" fmla="*/ 899580 h 2291596"/>
              <a:gd name="connsiteX78" fmla="*/ 312691 w 3740735"/>
              <a:gd name="connsiteY78" fmla="*/ 992454 h 2291596"/>
              <a:gd name="connsiteX79" fmla="*/ 79717 w 3740735"/>
              <a:gd name="connsiteY79" fmla="*/ 1193944 h 2291596"/>
              <a:gd name="connsiteX80" fmla="*/ 511035 w 3740735"/>
              <a:gd name="connsiteY80" fmla="*/ 798835 h 2291596"/>
              <a:gd name="connsiteX81" fmla="*/ 794382 w 3740735"/>
              <a:gd name="connsiteY81" fmla="*/ 1807858 h 2291596"/>
              <a:gd name="connsiteX82" fmla="*/ 781788 w 3740735"/>
              <a:gd name="connsiteY82" fmla="*/ 1801561 h 2291596"/>
              <a:gd name="connsiteX83" fmla="*/ 769195 w 3740735"/>
              <a:gd name="connsiteY83" fmla="*/ 1807858 h 2291596"/>
              <a:gd name="connsiteX84" fmla="*/ 416586 w 3740735"/>
              <a:gd name="connsiteY84" fmla="*/ 1957401 h 2291596"/>
              <a:gd name="connsiteX85" fmla="*/ 35641 w 3740735"/>
              <a:gd name="connsiteY85" fmla="*/ 1436361 h 2291596"/>
              <a:gd name="connsiteX86" fmla="*/ 40363 w 3740735"/>
              <a:gd name="connsiteY86" fmla="*/ 1401730 h 2291596"/>
              <a:gd name="connsiteX87" fmla="*/ 123793 w 3740735"/>
              <a:gd name="connsiteY87" fmla="*/ 1622109 h 2291596"/>
              <a:gd name="connsiteX88" fmla="*/ 437049 w 3740735"/>
              <a:gd name="connsiteY88" fmla="*/ 1826747 h 2291596"/>
              <a:gd name="connsiteX89" fmla="*/ 490570 w 3740735"/>
              <a:gd name="connsiteY89" fmla="*/ 1831470 h 2291596"/>
              <a:gd name="connsiteX90" fmla="*/ 537795 w 3740735"/>
              <a:gd name="connsiteY90" fmla="*/ 1839341 h 2291596"/>
              <a:gd name="connsiteX91" fmla="*/ 852625 w 3740735"/>
              <a:gd name="connsiteY91" fmla="*/ 1729151 h 2291596"/>
              <a:gd name="connsiteX92" fmla="*/ 1452377 w 3740735"/>
              <a:gd name="connsiteY92" fmla="*/ 2048701 h 2291596"/>
              <a:gd name="connsiteX93" fmla="*/ 2001756 w 3740735"/>
              <a:gd name="connsiteY93" fmla="*/ 1977865 h 2291596"/>
              <a:gd name="connsiteX94" fmla="*/ 1402004 w 3740735"/>
              <a:gd name="connsiteY94" fmla="*/ 2124259 h 2291596"/>
              <a:gd name="connsiteX95" fmla="*/ 794382 w 3740735"/>
              <a:gd name="connsiteY95" fmla="*/ 1807858 h 2291596"/>
              <a:gd name="connsiteX96" fmla="*/ 2477148 w 3740735"/>
              <a:gd name="connsiteY96" fmla="*/ 2253339 h 2291596"/>
              <a:gd name="connsiteX97" fmla="*/ 2107223 w 3740735"/>
              <a:gd name="connsiteY97" fmla="*/ 1925918 h 2291596"/>
              <a:gd name="connsiteX98" fmla="*/ 2105649 w 3740735"/>
              <a:gd name="connsiteY98" fmla="*/ 1922770 h 2291596"/>
              <a:gd name="connsiteX99" fmla="*/ 2170189 w 3740735"/>
              <a:gd name="connsiteY99" fmla="*/ 1878694 h 2291596"/>
              <a:gd name="connsiteX100" fmla="*/ 2560579 w 3740735"/>
              <a:gd name="connsiteY100" fmla="*/ 2237597 h 2291596"/>
              <a:gd name="connsiteX101" fmla="*/ 2582617 w 3740735"/>
              <a:gd name="connsiteY101" fmla="*/ 2240746 h 2291596"/>
              <a:gd name="connsiteX102" fmla="*/ 2620397 w 3740735"/>
              <a:gd name="connsiteY102" fmla="*/ 2242320 h 2291596"/>
              <a:gd name="connsiteX103" fmla="*/ 2477148 w 3740735"/>
              <a:gd name="connsiteY103" fmla="*/ 2253339 h 2291596"/>
              <a:gd name="connsiteX104" fmla="*/ 2842351 w 3740735"/>
              <a:gd name="connsiteY104" fmla="*/ 2151020 h 2291596"/>
              <a:gd name="connsiteX105" fmla="*/ 2933652 w 3740735"/>
              <a:gd name="connsiteY105" fmla="*/ 2014070 h 2291596"/>
              <a:gd name="connsiteX106" fmla="*/ 2999767 w 3740735"/>
              <a:gd name="connsiteY106" fmla="*/ 1998328 h 2291596"/>
              <a:gd name="connsiteX107" fmla="*/ 2842351 w 3740735"/>
              <a:gd name="connsiteY107" fmla="*/ 2151020 h 2291596"/>
              <a:gd name="connsiteX108" fmla="*/ 3697115 w 3740735"/>
              <a:gd name="connsiteY108" fmla="*/ 1304134 h 2291596"/>
              <a:gd name="connsiteX109" fmla="*/ 3221722 w 3740735"/>
              <a:gd name="connsiteY109" fmla="*/ 1899158 h 2291596"/>
              <a:gd name="connsiteX110" fmla="*/ 3557016 w 3740735"/>
              <a:gd name="connsiteY110" fmla="*/ 1340339 h 2291596"/>
              <a:gd name="connsiteX111" fmla="*/ 3560165 w 3740735"/>
              <a:gd name="connsiteY111" fmla="*/ 1233298 h 2291596"/>
              <a:gd name="connsiteX112" fmla="*/ 3561739 w 3740735"/>
              <a:gd name="connsiteY112" fmla="*/ 1225427 h 2291596"/>
              <a:gd name="connsiteX113" fmla="*/ 2919485 w 3740735"/>
              <a:gd name="connsiteY113" fmla="*/ 443080 h 2291596"/>
              <a:gd name="connsiteX114" fmla="*/ 3061159 w 3740735"/>
              <a:gd name="connsiteY114" fmla="*/ 450951 h 2291596"/>
              <a:gd name="connsiteX115" fmla="*/ 3697115 w 3740735"/>
              <a:gd name="connsiteY115" fmla="*/ 1304134 h 2291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740735" h="2291596">
                <a:moveTo>
                  <a:pt x="3583777" y="724851"/>
                </a:moveTo>
                <a:cubicBezTo>
                  <a:pt x="3457845" y="556418"/>
                  <a:pt x="3273669" y="446229"/>
                  <a:pt x="3065881" y="416320"/>
                </a:cubicBezTo>
                <a:cubicBezTo>
                  <a:pt x="2927356" y="395856"/>
                  <a:pt x="2788831" y="413172"/>
                  <a:pt x="2662899" y="463544"/>
                </a:cubicBezTo>
                <a:cubicBezTo>
                  <a:pt x="2614100" y="476137"/>
                  <a:pt x="2566875" y="495027"/>
                  <a:pt x="2521225" y="518639"/>
                </a:cubicBezTo>
                <a:cubicBezTo>
                  <a:pt x="2529096" y="266777"/>
                  <a:pt x="2346494" y="43249"/>
                  <a:pt x="2091481" y="5470"/>
                </a:cubicBezTo>
                <a:cubicBezTo>
                  <a:pt x="1880546" y="-26013"/>
                  <a:pt x="1679055" y="81029"/>
                  <a:pt x="1579882" y="258906"/>
                </a:cubicBezTo>
                <a:cubicBezTo>
                  <a:pt x="1537381" y="290389"/>
                  <a:pt x="1501175" y="329742"/>
                  <a:pt x="1471267" y="372244"/>
                </a:cubicBezTo>
                <a:cubicBezTo>
                  <a:pt x="1408301" y="342336"/>
                  <a:pt x="1339037" y="321871"/>
                  <a:pt x="1268201" y="310853"/>
                </a:cubicBezTo>
                <a:cubicBezTo>
                  <a:pt x="928185" y="260480"/>
                  <a:pt x="610206" y="455673"/>
                  <a:pt x="525202" y="765778"/>
                </a:cubicBezTo>
                <a:cubicBezTo>
                  <a:pt x="285931" y="767353"/>
                  <a:pt x="78143" y="965694"/>
                  <a:pt x="40363" y="1230149"/>
                </a:cubicBezTo>
                <a:cubicBezTo>
                  <a:pt x="37215" y="1250613"/>
                  <a:pt x="35641" y="1271077"/>
                  <a:pt x="35641" y="1291540"/>
                </a:cubicBezTo>
                <a:cubicBezTo>
                  <a:pt x="18325" y="1335617"/>
                  <a:pt x="7306" y="1384414"/>
                  <a:pt x="2584" y="1434787"/>
                </a:cubicBezTo>
                <a:cubicBezTo>
                  <a:pt x="-24177" y="1718132"/>
                  <a:pt x="159999" y="1968420"/>
                  <a:pt x="413437" y="1993606"/>
                </a:cubicBezTo>
                <a:cubicBezTo>
                  <a:pt x="548814" y="2006199"/>
                  <a:pt x="682617" y="1954253"/>
                  <a:pt x="781788" y="1847211"/>
                </a:cubicBezTo>
                <a:cubicBezTo>
                  <a:pt x="926610" y="2021940"/>
                  <a:pt x="1151714" y="2135278"/>
                  <a:pt x="1402004" y="2158891"/>
                </a:cubicBezTo>
                <a:cubicBezTo>
                  <a:pt x="1657016" y="2184076"/>
                  <a:pt x="1908880" y="2110093"/>
                  <a:pt x="2083611" y="1962123"/>
                </a:cubicBezTo>
                <a:cubicBezTo>
                  <a:pt x="2133984" y="2141575"/>
                  <a:pt x="2289825" y="2270654"/>
                  <a:pt x="2475575" y="2289544"/>
                </a:cubicBezTo>
                <a:cubicBezTo>
                  <a:pt x="2573172" y="2298989"/>
                  <a:pt x="2669195" y="2275377"/>
                  <a:pt x="2749477" y="2228153"/>
                </a:cubicBezTo>
                <a:cubicBezTo>
                  <a:pt x="2876983" y="2195096"/>
                  <a:pt x="2987174" y="2108518"/>
                  <a:pt x="3050140" y="1987310"/>
                </a:cubicBezTo>
                <a:cubicBezTo>
                  <a:pt x="3061159" y="1982587"/>
                  <a:pt x="3073752" y="1977865"/>
                  <a:pt x="3084771" y="1974716"/>
                </a:cubicBezTo>
                <a:cubicBezTo>
                  <a:pt x="3420065" y="1918048"/>
                  <a:pt x="3682948" y="1652018"/>
                  <a:pt x="3733321" y="1312005"/>
                </a:cubicBezTo>
                <a:cubicBezTo>
                  <a:pt x="3761656" y="1101070"/>
                  <a:pt x="3708134" y="893284"/>
                  <a:pt x="3583777" y="724851"/>
                </a:cubicBezTo>
                <a:close/>
                <a:moveTo>
                  <a:pt x="3039120" y="1943233"/>
                </a:moveTo>
                <a:cubicBezTo>
                  <a:pt x="3032824" y="1943233"/>
                  <a:pt x="3028101" y="1947956"/>
                  <a:pt x="3024954" y="1952678"/>
                </a:cubicBezTo>
                <a:cubicBezTo>
                  <a:pt x="3024954" y="1954253"/>
                  <a:pt x="3023379" y="1954253"/>
                  <a:pt x="3023379" y="1955827"/>
                </a:cubicBezTo>
                <a:cubicBezTo>
                  <a:pt x="2990322" y="1966845"/>
                  <a:pt x="2954117" y="1976290"/>
                  <a:pt x="2919485" y="1981013"/>
                </a:cubicBezTo>
                <a:cubicBezTo>
                  <a:pt x="2913188" y="1982587"/>
                  <a:pt x="2908466" y="1985735"/>
                  <a:pt x="2906892" y="1992032"/>
                </a:cubicBezTo>
                <a:cubicBezTo>
                  <a:pt x="2872261" y="2077035"/>
                  <a:pt x="2810868" y="2147871"/>
                  <a:pt x="2735309" y="2193522"/>
                </a:cubicBezTo>
                <a:cubicBezTo>
                  <a:pt x="2681788" y="2207688"/>
                  <a:pt x="2623545" y="2210837"/>
                  <a:pt x="2566875" y="2202966"/>
                </a:cubicBezTo>
                <a:cubicBezTo>
                  <a:pt x="2420479" y="2180929"/>
                  <a:pt x="2297696" y="2088054"/>
                  <a:pt x="2236303" y="1958975"/>
                </a:cubicBezTo>
                <a:cubicBezTo>
                  <a:pt x="2305566" y="2050275"/>
                  <a:pt x="2409460" y="2113240"/>
                  <a:pt x="2532244" y="2125834"/>
                </a:cubicBezTo>
                <a:cubicBezTo>
                  <a:pt x="2722716" y="2144723"/>
                  <a:pt x="2895873" y="2032959"/>
                  <a:pt x="2965135" y="1862953"/>
                </a:cubicBezTo>
                <a:cubicBezTo>
                  <a:pt x="3205981" y="1823599"/>
                  <a:pt x="3409046" y="1663037"/>
                  <a:pt x="3505070" y="1441084"/>
                </a:cubicBezTo>
                <a:cubicBezTo>
                  <a:pt x="3448400" y="1666186"/>
                  <a:pt x="3287836" y="1851934"/>
                  <a:pt x="3073752" y="1938511"/>
                </a:cubicBezTo>
                <a:cubicBezTo>
                  <a:pt x="3062733" y="1940085"/>
                  <a:pt x="3050140" y="1941660"/>
                  <a:pt x="3039120" y="1943233"/>
                </a:cubicBezTo>
                <a:close/>
                <a:moveTo>
                  <a:pt x="1458674" y="2015644"/>
                </a:moveTo>
                <a:cubicBezTo>
                  <a:pt x="1222551" y="1981013"/>
                  <a:pt x="1014763" y="1869249"/>
                  <a:pt x="879385" y="1705539"/>
                </a:cubicBezTo>
                <a:cubicBezTo>
                  <a:pt x="884108" y="1700816"/>
                  <a:pt x="888831" y="1694520"/>
                  <a:pt x="893553" y="1689798"/>
                </a:cubicBezTo>
                <a:cubicBezTo>
                  <a:pt x="1024207" y="1856656"/>
                  <a:pt x="1239866" y="1976290"/>
                  <a:pt x="1493304" y="2001477"/>
                </a:cubicBezTo>
                <a:cubicBezTo>
                  <a:pt x="1756187" y="2026663"/>
                  <a:pt x="1998607" y="1944808"/>
                  <a:pt x="2159171" y="1796839"/>
                </a:cubicBezTo>
                <a:cubicBezTo>
                  <a:pt x="2162318" y="1809432"/>
                  <a:pt x="2165467" y="1822025"/>
                  <a:pt x="2170189" y="1834618"/>
                </a:cubicBezTo>
                <a:cubicBezTo>
                  <a:pt x="1989162" y="1985735"/>
                  <a:pt x="1723131" y="2053423"/>
                  <a:pt x="1458674" y="2015644"/>
                </a:cubicBezTo>
                <a:close/>
                <a:moveTo>
                  <a:pt x="692062" y="647718"/>
                </a:moveTo>
                <a:cubicBezTo>
                  <a:pt x="638540" y="713832"/>
                  <a:pt x="600761" y="792539"/>
                  <a:pt x="583445" y="879117"/>
                </a:cubicBezTo>
                <a:cubicBezTo>
                  <a:pt x="556685" y="879117"/>
                  <a:pt x="531498" y="883839"/>
                  <a:pt x="504738" y="888561"/>
                </a:cubicBezTo>
                <a:cubicBezTo>
                  <a:pt x="544091" y="792539"/>
                  <a:pt x="610206" y="709109"/>
                  <a:pt x="692062" y="647718"/>
                </a:cubicBezTo>
                <a:close/>
                <a:moveTo>
                  <a:pt x="348897" y="1768505"/>
                </a:moveTo>
                <a:cubicBezTo>
                  <a:pt x="270189" y="1737022"/>
                  <a:pt x="202501" y="1680353"/>
                  <a:pt x="152128" y="1604794"/>
                </a:cubicBezTo>
                <a:cubicBezTo>
                  <a:pt x="93885" y="1515068"/>
                  <a:pt x="63975" y="1408027"/>
                  <a:pt x="68698" y="1297837"/>
                </a:cubicBezTo>
                <a:cubicBezTo>
                  <a:pt x="106478" y="1200241"/>
                  <a:pt x="171018" y="1118385"/>
                  <a:pt x="251300" y="1064865"/>
                </a:cubicBezTo>
                <a:cubicBezTo>
                  <a:pt x="200927" y="1135701"/>
                  <a:pt x="166295" y="1222278"/>
                  <a:pt x="156851" y="1318301"/>
                </a:cubicBezTo>
                <a:cubicBezTo>
                  <a:pt x="137961" y="1504049"/>
                  <a:pt x="218242" y="1675630"/>
                  <a:pt x="348897" y="1768505"/>
                </a:cubicBezTo>
                <a:close/>
                <a:moveTo>
                  <a:pt x="1452377" y="480859"/>
                </a:moveTo>
                <a:cubicBezTo>
                  <a:pt x="1461821" y="458822"/>
                  <a:pt x="1471267" y="436784"/>
                  <a:pt x="1483860" y="414746"/>
                </a:cubicBezTo>
                <a:cubicBezTo>
                  <a:pt x="1493304" y="419468"/>
                  <a:pt x="1504323" y="425765"/>
                  <a:pt x="1513769" y="432061"/>
                </a:cubicBezTo>
                <a:cubicBezTo>
                  <a:pt x="1507472" y="455673"/>
                  <a:pt x="1502750" y="479285"/>
                  <a:pt x="1499601" y="504472"/>
                </a:cubicBezTo>
                <a:cubicBezTo>
                  <a:pt x="1483860" y="496601"/>
                  <a:pt x="1468118" y="488730"/>
                  <a:pt x="1452377" y="480859"/>
                </a:cubicBezTo>
                <a:close/>
                <a:moveTo>
                  <a:pt x="2086759" y="38527"/>
                </a:moveTo>
                <a:cubicBezTo>
                  <a:pt x="2330753" y="74732"/>
                  <a:pt x="2503909" y="293537"/>
                  <a:pt x="2486594" y="537529"/>
                </a:cubicBezTo>
                <a:cubicBezTo>
                  <a:pt x="2456685" y="554844"/>
                  <a:pt x="2426776" y="575308"/>
                  <a:pt x="2400016" y="597346"/>
                </a:cubicBezTo>
                <a:cubicBezTo>
                  <a:pt x="2423628" y="348632"/>
                  <a:pt x="2242600" y="128253"/>
                  <a:pt x="1993885" y="104641"/>
                </a:cubicBezTo>
                <a:cubicBezTo>
                  <a:pt x="1866378" y="92048"/>
                  <a:pt x="1745168" y="134549"/>
                  <a:pt x="1655442" y="213256"/>
                </a:cubicBezTo>
                <a:cubicBezTo>
                  <a:pt x="1655442" y="213256"/>
                  <a:pt x="1653868" y="213256"/>
                  <a:pt x="1653868" y="213256"/>
                </a:cubicBezTo>
                <a:cubicBezTo>
                  <a:pt x="1751465" y="85751"/>
                  <a:pt x="1915177" y="13341"/>
                  <a:pt x="2086759" y="38527"/>
                </a:cubicBezTo>
                <a:close/>
                <a:moveTo>
                  <a:pt x="1545252" y="334465"/>
                </a:moveTo>
                <a:cubicBezTo>
                  <a:pt x="1540529" y="348632"/>
                  <a:pt x="1535806" y="362799"/>
                  <a:pt x="1532658" y="376966"/>
                </a:cubicBezTo>
                <a:cubicBezTo>
                  <a:pt x="1529510" y="384837"/>
                  <a:pt x="1526362" y="391134"/>
                  <a:pt x="1524787" y="399005"/>
                </a:cubicBezTo>
                <a:cubicBezTo>
                  <a:pt x="1516916" y="394282"/>
                  <a:pt x="1510620" y="391134"/>
                  <a:pt x="1502750" y="386411"/>
                </a:cubicBezTo>
                <a:cubicBezTo>
                  <a:pt x="1515343" y="367522"/>
                  <a:pt x="1529510" y="350206"/>
                  <a:pt x="1545252" y="334465"/>
                </a:cubicBezTo>
                <a:close/>
                <a:moveTo>
                  <a:pt x="1263478" y="343910"/>
                </a:moveTo>
                <a:cubicBezTo>
                  <a:pt x="1329593" y="353354"/>
                  <a:pt x="1394133" y="372244"/>
                  <a:pt x="1452377" y="400578"/>
                </a:cubicBezTo>
                <a:cubicBezTo>
                  <a:pt x="1439784" y="422617"/>
                  <a:pt x="1428764" y="444654"/>
                  <a:pt x="1419320" y="468267"/>
                </a:cubicBezTo>
                <a:cubicBezTo>
                  <a:pt x="1362650" y="446229"/>
                  <a:pt x="1302832" y="430487"/>
                  <a:pt x="1239866" y="424190"/>
                </a:cubicBezTo>
                <a:cubicBezTo>
                  <a:pt x="1073007" y="408449"/>
                  <a:pt x="915591" y="457247"/>
                  <a:pt x="795955" y="546973"/>
                </a:cubicBezTo>
                <a:cubicBezTo>
                  <a:pt x="712526" y="583178"/>
                  <a:pt x="640115" y="636699"/>
                  <a:pt x="581871" y="702813"/>
                </a:cubicBezTo>
                <a:cubicBezTo>
                  <a:pt x="688913" y="450951"/>
                  <a:pt x="965964" y="299834"/>
                  <a:pt x="1263478" y="343910"/>
                </a:cubicBezTo>
                <a:close/>
                <a:moveTo>
                  <a:pt x="511035" y="798835"/>
                </a:moveTo>
                <a:cubicBezTo>
                  <a:pt x="492145" y="830318"/>
                  <a:pt x="476403" y="864949"/>
                  <a:pt x="463810" y="899580"/>
                </a:cubicBezTo>
                <a:cubicBezTo>
                  <a:pt x="407141" y="918470"/>
                  <a:pt x="356767" y="951527"/>
                  <a:pt x="312691" y="992454"/>
                </a:cubicBezTo>
                <a:cubicBezTo>
                  <a:pt x="218242" y="1030233"/>
                  <a:pt x="136386" y="1101070"/>
                  <a:pt x="79717" y="1193944"/>
                </a:cubicBezTo>
                <a:cubicBezTo>
                  <a:pt x="128516" y="970416"/>
                  <a:pt x="306395" y="808280"/>
                  <a:pt x="511035" y="798835"/>
                </a:cubicBezTo>
                <a:close/>
                <a:moveTo>
                  <a:pt x="794382" y="1807858"/>
                </a:moveTo>
                <a:cubicBezTo>
                  <a:pt x="791233" y="1803135"/>
                  <a:pt x="786511" y="1801561"/>
                  <a:pt x="781788" y="1801561"/>
                </a:cubicBezTo>
                <a:cubicBezTo>
                  <a:pt x="777066" y="1801561"/>
                  <a:pt x="772343" y="1803135"/>
                  <a:pt x="769195" y="1807858"/>
                </a:cubicBezTo>
                <a:cubicBezTo>
                  <a:pt x="676320" y="1916473"/>
                  <a:pt x="547240" y="1969994"/>
                  <a:pt x="416586" y="1957401"/>
                </a:cubicBezTo>
                <a:cubicBezTo>
                  <a:pt x="180463" y="1933789"/>
                  <a:pt x="10454" y="1700816"/>
                  <a:pt x="35641" y="1436361"/>
                </a:cubicBezTo>
                <a:cubicBezTo>
                  <a:pt x="37215" y="1425342"/>
                  <a:pt x="38789" y="1412749"/>
                  <a:pt x="40363" y="1401730"/>
                </a:cubicBezTo>
                <a:cubicBezTo>
                  <a:pt x="52957" y="1480437"/>
                  <a:pt x="79717" y="1555996"/>
                  <a:pt x="123793" y="1622109"/>
                </a:cubicBezTo>
                <a:cubicBezTo>
                  <a:pt x="199352" y="1735448"/>
                  <a:pt x="311117" y="1807858"/>
                  <a:pt x="437049" y="1826747"/>
                </a:cubicBezTo>
                <a:cubicBezTo>
                  <a:pt x="454365" y="1829896"/>
                  <a:pt x="473255" y="1831470"/>
                  <a:pt x="490570" y="1831470"/>
                </a:cubicBezTo>
                <a:cubicBezTo>
                  <a:pt x="506312" y="1834618"/>
                  <a:pt x="522053" y="1837766"/>
                  <a:pt x="537795" y="1839341"/>
                </a:cubicBezTo>
                <a:cubicBezTo>
                  <a:pt x="655856" y="1850359"/>
                  <a:pt x="767621" y="1807858"/>
                  <a:pt x="852625" y="1729151"/>
                </a:cubicBezTo>
                <a:cubicBezTo>
                  <a:pt x="994299" y="1897584"/>
                  <a:pt x="1209957" y="2014070"/>
                  <a:pt x="1452377" y="2048701"/>
                </a:cubicBezTo>
                <a:cubicBezTo>
                  <a:pt x="1644423" y="2077035"/>
                  <a:pt x="1838043" y="2050275"/>
                  <a:pt x="2001756" y="1977865"/>
                </a:cubicBezTo>
                <a:cubicBezTo>
                  <a:pt x="1838043" y="2091203"/>
                  <a:pt x="1622385" y="2144723"/>
                  <a:pt x="1402004" y="2124259"/>
                </a:cubicBezTo>
                <a:cubicBezTo>
                  <a:pt x="1153288" y="2099074"/>
                  <a:pt x="931333" y="1984161"/>
                  <a:pt x="794382" y="1807858"/>
                </a:cubicBezTo>
                <a:close/>
                <a:moveTo>
                  <a:pt x="2477148" y="2253339"/>
                </a:moveTo>
                <a:cubicBezTo>
                  <a:pt x="2296121" y="2236024"/>
                  <a:pt x="2146577" y="2103796"/>
                  <a:pt x="2107223" y="1925918"/>
                </a:cubicBezTo>
                <a:cubicBezTo>
                  <a:pt x="2107223" y="1924344"/>
                  <a:pt x="2105649" y="1924344"/>
                  <a:pt x="2105649" y="1922770"/>
                </a:cubicBezTo>
                <a:cubicBezTo>
                  <a:pt x="2127688" y="1908603"/>
                  <a:pt x="2149725" y="1894436"/>
                  <a:pt x="2170189" y="1878694"/>
                </a:cubicBezTo>
                <a:cubicBezTo>
                  <a:pt x="2214266" y="2067591"/>
                  <a:pt x="2366958" y="2209263"/>
                  <a:pt x="2560579" y="2237597"/>
                </a:cubicBezTo>
                <a:cubicBezTo>
                  <a:pt x="2568450" y="2239171"/>
                  <a:pt x="2574746" y="2239171"/>
                  <a:pt x="2582617" y="2240746"/>
                </a:cubicBezTo>
                <a:cubicBezTo>
                  <a:pt x="2595210" y="2242320"/>
                  <a:pt x="2607804" y="2242320"/>
                  <a:pt x="2620397" y="2242320"/>
                </a:cubicBezTo>
                <a:cubicBezTo>
                  <a:pt x="2574746" y="2253339"/>
                  <a:pt x="2525948" y="2258061"/>
                  <a:pt x="2477148" y="2253339"/>
                </a:cubicBezTo>
                <a:close/>
                <a:moveTo>
                  <a:pt x="2842351" y="2151020"/>
                </a:moveTo>
                <a:cubicBezTo>
                  <a:pt x="2880131" y="2111666"/>
                  <a:pt x="2911615" y="2066016"/>
                  <a:pt x="2933652" y="2014070"/>
                </a:cubicBezTo>
                <a:cubicBezTo>
                  <a:pt x="2955691" y="2009347"/>
                  <a:pt x="2977729" y="2004625"/>
                  <a:pt x="2999767" y="1998328"/>
                </a:cubicBezTo>
                <a:cubicBezTo>
                  <a:pt x="2960413" y="2062868"/>
                  <a:pt x="2906892" y="2114815"/>
                  <a:pt x="2842351" y="2151020"/>
                </a:cubicBezTo>
                <a:close/>
                <a:moveTo>
                  <a:pt x="3697115" y="1304134"/>
                </a:moveTo>
                <a:cubicBezTo>
                  <a:pt x="3657761" y="1578034"/>
                  <a:pt x="3470438" y="1803135"/>
                  <a:pt x="3221722" y="1899158"/>
                </a:cubicBezTo>
                <a:cubicBezTo>
                  <a:pt x="3407472" y="1776375"/>
                  <a:pt x="3533404" y="1573311"/>
                  <a:pt x="3557016" y="1340339"/>
                </a:cubicBezTo>
                <a:cubicBezTo>
                  <a:pt x="3560165" y="1304134"/>
                  <a:pt x="3561739" y="1267928"/>
                  <a:pt x="3560165" y="1233298"/>
                </a:cubicBezTo>
                <a:cubicBezTo>
                  <a:pt x="3560165" y="1230149"/>
                  <a:pt x="3561739" y="1228575"/>
                  <a:pt x="3561739" y="1225427"/>
                </a:cubicBezTo>
                <a:cubicBezTo>
                  <a:pt x="3599519" y="831892"/>
                  <a:pt x="3313023" y="482434"/>
                  <a:pt x="2919485" y="443080"/>
                </a:cubicBezTo>
                <a:cubicBezTo>
                  <a:pt x="2966710" y="441506"/>
                  <a:pt x="3013934" y="443080"/>
                  <a:pt x="3061159" y="450951"/>
                </a:cubicBezTo>
                <a:cubicBezTo>
                  <a:pt x="3472012" y="509194"/>
                  <a:pt x="3756934" y="893284"/>
                  <a:pt x="3697115" y="1304134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28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13" name="กลุ่ม 671">
            <a:extLst>
              <a:ext uri="{FF2B5EF4-FFF2-40B4-BE49-F238E27FC236}">
                <a16:creationId xmlns:a16="http://schemas.microsoft.com/office/drawing/2014/main" id="{7375DE18-59D6-7D62-22F3-FE4609907AFD}"/>
              </a:ext>
            </a:extLst>
          </p:cNvPr>
          <p:cNvGrpSpPr/>
          <p:nvPr userDrawn="1"/>
        </p:nvGrpSpPr>
        <p:grpSpPr>
          <a:xfrm>
            <a:off x="-1518820" y="-2081848"/>
            <a:ext cx="4300391" cy="4222245"/>
            <a:chOff x="-1518820" y="-2081848"/>
            <a:chExt cx="4300391" cy="4222245"/>
          </a:xfrm>
          <a:solidFill>
            <a:schemeClr val="tx1">
              <a:alpha val="50000"/>
            </a:schemeClr>
          </a:solidFill>
        </p:grpSpPr>
        <p:sp>
          <p:nvSpPr>
            <p:cNvPr id="14" name="รูปแบบอิสระ: รูปร่าง 46">
              <a:extLst>
                <a:ext uri="{FF2B5EF4-FFF2-40B4-BE49-F238E27FC236}">
                  <a16:creationId xmlns:a16="http://schemas.microsoft.com/office/drawing/2014/main" id="{49051DFA-6183-1953-7390-E5A6C295AE68}"/>
                </a:ext>
              </a:extLst>
            </p:cNvPr>
            <p:cNvSpPr/>
            <p:nvPr/>
          </p:nvSpPr>
          <p:spPr>
            <a:xfrm>
              <a:off x="-1518820" y="-2081848"/>
              <a:ext cx="4300391" cy="4222245"/>
            </a:xfrm>
            <a:custGeom>
              <a:avLst/>
              <a:gdLst>
                <a:gd name="connsiteX0" fmla="*/ 3888298 w 4300391"/>
                <a:gd name="connsiteY0" fmla="*/ 2478022 h 4222245"/>
                <a:gd name="connsiteX1" fmla="*/ 4299151 w 4300391"/>
                <a:gd name="connsiteY1" fmla="*/ 1755493 h 4222245"/>
                <a:gd name="connsiteX2" fmla="*/ 4014230 w 4300391"/>
                <a:gd name="connsiteY2" fmla="*/ 1204545 h 4222245"/>
                <a:gd name="connsiteX3" fmla="*/ 4063029 w 4300391"/>
                <a:gd name="connsiteY3" fmla="*/ 1028241 h 4222245"/>
                <a:gd name="connsiteX4" fmla="*/ 4089789 w 4300391"/>
                <a:gd name="connsiteY4" fmla="*/ 855086 h 4222245"/>
                <a:gd name="connsiteX5" fmla="*/ 3524669 w 4300391"/>
                <a:gd name="connsiteY5" fmla="*/ 414327 h 4222245"/>
                <a:gd name="connsiteX6" fmla="*/ 3157892 w 4300391"/>
                <a:gd name="connsiteY6" fmla="*/ 570167 h 4222245"/>
                <a:gd name="connsiteX7" fmla="*/ 2145713 w 4300391"/>
                <a:gd name="connsiteY7" fmla="*/ 1903 h 4222245"/>
                <a:gd name="connsiteX8" fmla="*/ 1490866 w 4300391"/>
                <a:gd name="connsiteY8" fmla="*/ 264784 h 4222245"/>
                <a:gd name="connsiteX9" fmla="*/ 1402714 w 4300391"/>
                <a:gd name="connsiteY9" fmla="*/ 332472 h 4222245"/>
                <a:gd name="connsiteX10" fmla="*/ 1087884 w 4300391"/>
                <a:gd name="connsiteY10" fmla="*/ 985739 h 4222245"/>
                <a:gd name="connsiteX11" fmla="*/ 1089458 w 4300391"/>
                <a:gd name="connsiteY11" fmla="*/ 1047131 h 4222245"/>
                <a:gd name="connsiteX12" fmla="*/ 955655 w 4300391"/>
                <a:gd name="connsiteY12" fmla="*/ 1056576 h 4222245"/>
                <a:gd name="connsiteX13" fmla="*/ 917876 w 4300391"/>
                <a:gd name="connsiteY13" fmla="*/ 1055001 h 4222245"/>
                <a:gd name="connsiteX14" fmla="*/ 277196 w 4300391"/>
                <a:gd name="connsiteY14" fmla="*/ 1270658 h 4222245"/>
                <a:gd name="connsiteX15" fmla="*/ 146 w 4300391"/>
                <a:gd name="connsiteY15" fmla="*/ 1823181 h 4222245"/>
                <a:gd name="connsiteX16" fmla="*/ 502300 w 4300391"/>
                <a:gd name="connsiteY16" fmla="*/ 2548858 h 4222245"/>
                <a:gd name="connsiteX17" fmla="*/ 632954 w 4300391"/>
                <a:gd name="connsiteY17" fmla="*/ 2616546 h 4222245"/>
                <a:gd name="connsiteX18" fmla="*/ 359052 w 4300391"/>
                <a:gd name="connsiteY18" fmla="*/ 3243053 h 4222245"/>
                <a:gd name="connsiteX19" fmla="*/ 609342 w 4300391"/>
                <a:gd name="connsiteY19" fmla="*/ 3886875 h 4222245"/>
                <a:gd name="connsiteX20" fmla="*/ 1205945 w 4300391"/>
                <a:gd name="connsiteY20" fmla="*/ 4163924 h 4222245"/>
                <a:gd name="connsiteX21" fmla="*/ 1582167 w 4300391"/>
                <a:gd name="connsiteY21" fmla="*/ 4220593 h 4222245"/>
                <a:gd name="connsiteX22" fmla="*/ 1605779 w 4300391"/>
                <a:gd name="connsiteY22" fmla="*/ 4219019 h 4222245"/>
                <a:gd name="connsiteX23" fmla="*/ 2362946 w 4300391"/>
                <a:gd name="connsiteY23" fmla="*/ 3683812 h 4222245"/>
                <a:gd name="connsiteX24" fmla="*/ 2773799 w 4300391"/>
                <a:gd name="connsiteY24" fmla="*/ 3781408 h 4222245"/>
                <a:gd name="connsiteX25" fmla="*/ 3209839 w 4300391"/>
                <a:gd name="connsiteY25" fmla="*/ 3693257 h 4222245"/>
                <a:gd name="connsiteX26" fmla="*/ 3726160 w 4300391"/>
                <a:gd name="connsiteY26" fmla="*/ 3442969 h 4222245"/>
                <a:gd name="connsiteX27" fmla="*/ 3957561 w 4300391"/>
                <a:gd name="connsiteY27" fmla="*/ 2882576 h 4222245"/>
                <a:gd name="connsiteX28" fmla="*/ 3830054 w 4300391"/>
                <a:gd name="connsiteY28" fmla="*/ 2526820 h 4222245"/>
                <a:gd name="connsiteX29" fmla="*/ 3869408 w 4300391"/>
                <a:gd name="connsiteY29" fmla="*/ 2492189 h 4222245"/>
                <a:gd name="connsiteX30" fmla="*/ 3888298 w 4300391"/>
                <a:gd name="connsiteY30" fmla="*/ 2478022 h 4222245"/>
                <a:gd name="connsiteX31" fmla="*/ 3102797 w 4300391"/>
                <a:gd name="connsiteY31" fmla="*/ 3666496 h 4222245"/>
                <a:gd name="connsiteX32" fmla="*/ 2917047 w 4300391"/>
                <a:gd name="connsiteY32" fmla="*/ 3660200 h 4222245"/>
                <a:gd name="connsiteX33" fmla="*/ 2937511 w 4300391"/>
                <a:gd name="connsiteY33" fmla="*/ 3660200 h 4222245"/>
                <a:gd name="connsiteX34" fmla="*/ 3318455 w 4300391"/>
                <a:gd name="connsiteY34" fmla="*/ 3589363 h 4222245"/>
                <a:gd name="connsiteX35" fmla="*/ 3200394 w 4300391"/>
                <a:gd name="connsiteY35" fmla="*/ 3655477 h 4222245"/>
                <a:gd name="connsiteX36" fmla="*/ 3102797 w 4300391"/>
                <a:gd name="connsiteY36" fmla="*/ 3666496 h 4222245"/>
                <a:gd name="connsiteX37" fmla="*/ 1212242 w 4300391"/>
                <a:gd name="connsiteY37" fmla="*/ 4126144 h 4222245"/>
                <a:gd name="connsiteX38" fmla="*/ 700643 w 4300391"/>
                <a:gd name="connsiteY38" fmla="*/ 3606679 h 4222245"/>
                <a:gd name="connsiteX39" fmla="*/ 1440494 w 4300391"/>
                <a:gd name="connsiteY39" fmla="*/ 4047438 h 4222245"/>
                <a:gd name="connsiteX40" fmla="*/ 1689209 w 4300391"/>
                <a:gd name="connsiteY40" fmla="*/ 4014381 h 4222245"/>
                <a:gd name="connsiteX41" fmla="*/ 1240576 w 4300391"/>
                <a:gd name="connsiteY41" fmla="*/ 4126144 h 4222245"/>
                <a:gd name="connsiteX42" fmla="*/ 1212242 w 4300391"/>
                <a:gd name="connsiteY42" fmla="*/ 4126144 h 4222245"/>
                <a:gd name="connsiteX43" fmla="*/ 705365 w 4300391"/>
                <a:gd name="connsiteY43" fmla="*/ 2586638 h 4222245"/>
                <a:gd name="connsiteX44" fmla="*/ 691198 w 4300391"/>
                <a:gd name="connsiteY44" fmla="*/ 2572470 h 4222245"/>
                <a:gd name="connsiteX45" fmla="*/ 518041 w 4300391"/>
                <a:gd name="connsiteY45" fmla="*/ 2517375 h 4222245"/>
                <a:gd name="connsiteX46" fmla="*/ 167006 w 4300391"/>
                <a:gd name="connsiteY46" fmla="*/ 1947538 h 4222245"/>
                <a:gd name="connsiteX47" fmla="*/ 297660 w 4300391"/>
                <a:gd name="connsiteY47" fmla="*/ 1502057 h 4222245"/>
                <a:gd name="connsiteX48" fmla="*/ 228398 w 4300391"/>
                <a:gd name="connsiteY48" fmla="*/ 1786976 h 4222245"/>
                <a:gd name="connsiteX49" fmla="*/ 887967 w 4300391"/>
                <a:gd name="connsiteY49" fmla="*/ 2531543 h 4222245"/>
                <a:gd name="connsiteX50" fmla="*/ 788795 w 4300391"/>
                <a:gd name="connsiteY50" fmla="*/ 2632288 h 4222245"/>
                <a:gd name="connsiteX51" fmla="*/ 697494 w 4300391"/>
                <a:gd name="connsiteY51" fmla="*/ 2605527 h 4222245"/>
                <a:gd name="connsiteX52" fmla="*/ 697494 w 4300391"/>
                <a:gd name="connsiteY52" fmla="*/ 2605527 h 4222245"/>
                <a:gd name="connsiteX53" fmla="*/ 705365 w 4300391"/>
                <a:gd name="connsiteY53" fmla="*/ 2586638 h 4222245"/>
                <a:gd name="connsiteX54" fmla="*/ 1201223 w 4300391"/>
                <a:gd name="connsiteY54" fmla="*/ 1007777 h 4222245"/>
                <a:gd name="connsiteX55" fmla="*/ 1456235 w 4300391"/>
                <a:gd name="connsiteY55" fmla="*/ 348214 h 4222245"/>
                <a:gd name="connsiteX56" fmla="*/ 1512905 w 4300391"/>
                <a:gd name="connsiteY56" fmla="*/ 294693 h 4222245"/>
                <a:gd name="connsiteX57" fmla="*/ 1985150 w 4300391"/>
                <a:gd name="connsiteY57" fmla="*/ 119964 h 4222245"/>
                <a:gd name="connsiteX58" fmla="*/ 1287801 w 4300391"/>
                <a:gd name="connsiteY58" fmla="*/ 960553 h 4222245"/>
                <a:gd name="connsiteX59" fmla="*/ 1294098 w 4300391"/>
                <a:gd name="connsiteY59" fmla="*/ 1067595 h 4222245"/>
                <a:gd name="connsiteX60" fmla="*/ 1207519 w 4300391"/>
                <a:gd name="connsiteY60" fmla="*/ 1053427 h 4222245"/>
                <a:gd name="connsiteX61" fmla="*/ 1201223 w 4300391"/>
                <a:gd name="connsiteY61" fmla="*/ 1007777 h 4222245"/>
                <a:gd name="connsiteX62" fmla="*/ 2290535 w 4300391"/>
                <a:gd name="connsiteY62" fmla="*/ 3391022 h 4222245"/>
                <a:gd name="connsiteX63" fmla="*/ 2389707 w 4300391"/>
                <a:gd name="connsiteY63" fmla="*/ 3479174 h 4222245"/>
                <a:gd name="connsiteX64" fmla="*/ 2344056 w 4300391"/>
                <a:gd name="connsiteY64" fmla="*/ 3631865 h 4222245"/>
                <a:gd name="connsiteX65" fmla="*/ 2230717 w 4300391"/>
                <a:gd name="connsiteY65" fmla="*/ 3559455 h 4222245"/>
                <a:gd name="connsiteX66" fmla="*/ 2290535 w 4300391"/>
                <a:gd name="connsiteY66" fmla="*/ 3391022 h 4222245"/>
                <a:gd name="connsiteX67" fmla="*/ 3190949 w 4300391"/>
                <a:gd name="connsiteY67" fmla="*/ 685079 h 4222245"/>
                <a:gd name="connsiteX68" fmla="*/ 3294843 w 4300391"/>
                <a:gd name="connsiteY68" fmla="*/ 645726 h 4222245"/>
                <a:gd name="connsiteX69" fmla="*/ 3201968 w 4300391"/>
                <a:gd name="connsiteY69" fmla="*/ 711839 h 4222245"/>
                <a:gd name="connsiteX70" fmla="*/ 3190949 w 4300391"/>
                <a:gd name="connsiteY70" fmla="*/ 685079 h 4222245"/>
                <a:gd name="connsiteX71" fmla="*/ 4262946 w 4300391"/>
                <a:gd name="connsiteY71" fmla="*/ 1757067 h 4222245"/>
                <a:gd name="connsiteX72" fmla="*/ 4088215 w 4300391"/>
                <a:gd name="connsiteY72" fmla="*/ 2273384 h 4222245"/>
                <a:gd name="connsiteX73" fmla="*/ 4201554 w 4300391"/>
                <a:gd name="connsiteY73" fmla="*/ 1897165 h 4222245"/>
                <a:gd name="connsiteX74" fmla="*/ 3922929 w 4300391"/>
                <a:gd name="connsiteY74" fmla="*/ 1319457 h 4222245"/>
                <a:gd name="connsiteX75" fmla="*/ 3995340 w 4300391"/>
                <a:gd name="connsiteY75" fmla="*/ 1236027 h 4222245"/>
                <a:gd name="connsiteX76" fmla="*/ 4262946 w 4300391"/>
                <a:gd name="connsiteY76" fmla="*/ 1757067 h 4222245"/>
                <a:gd name="connsiteX77" fmla="*/ 3165763 w 4300391"/>
                <a:gd name="connsiteY77" fmla="*/ 615817 h 4222245"/>
                <a:gd name="connsiteX78" fmla="*/ 3526243 w 4300391"/>
                <a:gd name="connsiteY78" fmla="*/ 452107 h 4222245"/>
                <a:gd name="connsiteX79" fmla="*/ 4053584 w 4300391"/>
                <a:gd name="connsiteY79" fmla="*/ 859808 h 4222245"/>
                <a:gd name="connsiteX80" fmla="*/ 4052010 w 4300391"/>
                <a:gd name="connsiteY80" fmla="*/ 921200 h 4222245"/>
                <a:gd name="connsiteX81" fmla="*/ 3571894 w 4300391"/>
                <a:gd name="connsiteY81" fmla="*/ 578038 h 4222245"/>
                <a:gd name="connsiteX82" fmla="*/ 3434943 w 4300391"/>
                <a:gd name="connsiteY82" fmla="*/ 593779 h 4222245"/>
                <a:gd name="connsiteX83" fmla="*/ 3178356 w 4300391"/>
                <a:gd name="connsiteY83" fmla="*/ 652022 h 4222245"/>
                <a:gd name="connsiteX84" fmla="*/ 3162615 w 4300391"/>
                <a:gd name="connsiteY84" fmla="*/ 618965 h 4222245"/>
                <a:gd name="connsiteX85" fmla="*/ 3165763 w 4300391"/>
                <a:gd name="connsiteY85" fmla="*/ 615817 h 4222245"/>
                <a:gd name="connsiteX86" fmla="*/ 2147287 w 4300391"/>
                <a:gd name="connsiteY86" fmla="*/ 39682 h 4222245"/>
                <a:gd name="connsiteX87" fmla="*/ 2978439 w 4300391"/>
                <a:gd name="connsiteY87" fmla="*/ 365529 h 4222245"/>
                <a:gd name="connsiteX88" fmla="*/ 2279516 w 4300391"/>
                <a:gd name="connsiteY88" fmla="*/ 83758 h 4222245"/>
                <a:gd name="connsiteX89" fmla="*/ 2225995 w 4300391"/>
                <a:gd name="connsiteY89" fmla="*/ 83758 h 4222245"/>
                <a:gd name="connsiteX90" fmla="*/ 2128397 w 4300391"/>
                <a:gd name="connsiteY90" fmla="*/ 77462 h 4222245"/>
                <a:gd name="connsiteX91" fmla="*/ 1786807 w 4300391"/>
                <a:gd name="connsiteY91" fmla="*/ 123112 h 4222245"/>
                <a:gd name="connsiteX92" fmla="*/ 2147287 w 4300391"/>
                <a:gd name="connsiteY92" fmla="*/ 39682 h 4222245"/>
                <a:gd name="connsiteX93" fmla="*/ 1275208 w 4300391"/>
                <a:gd name="connsiteY93" fmla="*/ 529239 h 4222245"/>
                <a:gd name="connsiteX94" fmla="*/ 1165017 w 4300391"/>
                <a:gd name="connsiteY94" fmla="*/ 1009351 h 4222245"/>
                <a:gd name="connsiteX95" fmla="*/ 1168166 w 4300391"/>
                <a:gd name="connsiteY95" fmla="*/ 1050279 h 4222245"/>
                <a:gd name="connsiteX96" fmla="*/ 1125663 w 4300391"/>
                <a:gd name="connsiteY96" fmla="*/ 1047131 h 4222245"/>
                <a:gd name="connsiteX97" fmla="*/ 1124089 w 4300391"/>
                <a:gd name="connsiteY97" fmla="*/ 985739 h 4222245"/>
                <a:gd name="connsiteX98" fmla="*/ 1275208 w 4300391"/>
                <a:gd name="connsiteY98" fmla="*/ 529239 h 4222245"/>
                <a:gd name="connsiteX99" fmla="*/ 36351 w 4300391"/>
                <a:gd name="connsiteY99" fmla="*/ 1824755 h 4222245"/>
                <a:gd name="connsiteX100" fmla="*/ 300808 w 4300391"/>
                <a:gd name="connsiteY100" fmla="*/ 1298993 h 4222245"/>
                <a:gd name="connsiteX101" fmla="*/ 774628 w 4300391"/>
                <a:gd name="connsiteY101" fmla="*/ 1099077 h 4222245"/>
                <a:gd name="connsiteX102" fmla="*/ 461372 w 4300391"/>
                <a:gd name="connsiteY102" fmla="*/ 1284826 h 4222245"/>
                <a:gd name="connsiteX103" fmla="*/ 132374 w 4300391"/>
                <a:gd name="connsiteY103" fmla="*/ 1949112 h 4222245"/>
                <a:gd name="connsiteX104" fmla="*/ 327569 w 4300391"/>
                <a:gd name="connsiteY104" fmla="*/ 2404038 h 4222245"/>
                <a:gd name="connsiteX105" fmla="*/ 36351 w 4300391"/>
                <a:gd name="connsiteY105" fmla="*/ 1824755 h 4222245"/>
                <a:gd name="connsiteX106" fmla="*/ 395257 w 4300391"/>
                <a:gd name="connsiteY106" fmla="*/ 3244627 h 4222245"/>
                <a:gd name="connsiteX107" fmla="*/ 669160 w 4300391"/>
                <a:gd name="connsiteY107" fmla="*/ 2632288 h 4222245"/>
                <a:gd name="connsiteX108" fmla="*/ 766757 w 4300391"/>
                <a:gd name="connsiteY108" fmla="*/ 2663770 h 4222245"/>
                <a:gd name="connsiteX109" fmla="*/ 590452 w 4300391"/>
                <a:gd name="connsiteY109" fmla="*/ 3172217 h 4222245"/>
                <a:gd name="connsiteX110" fmla="*/ 614064 w 4300391"/>
                <a:gd name="connsiteY110" fmla="*/ 3389448 h 4222245"/>
                <a:gd name="connsiteX111" fmla="*/ 1091032 w 4300391"/>
                <a:gd name="connsiteY111" fmla="*/ 4111977 h 4222245"/>
                <a:gd name="connsiteX112" fmla="*/ 395257 w 4300391"/>
                <a:gd name="connsiteY112" fmla="*/ 3244627 h 4222245"/>
                <a:gd name="connsiteX113" fmla="*/ 1579019 w 4300391"/>
                <a:gd name="connsiteY113" fmla="*/ 4184387 h 4222245"/>
                <a:gd name="connsiteX114" fmla="*/ 1328729 w 4300391"/>
                <a:gd name="connsiteY114" fmla="*/ 4162349 h 4222245"/>
                <a:gd name="connsiteX115" fmla="*/ 1338174 w 4300391"/>
                <a:gd name="connsiteY115" fmla="*/ 4162349 h 4222245"/>
                <a:gd name="connsiteX116" fmla="*/ 1834031 w 4300391"/>
                <a:gd name="connsiteY116" fmla="*/ 3960860 h 4222245"/>
                <a:gd name="connsiteX117" fmla="*/ 2213402 w 4300391"/>
                <a:gd name="connsiteY117" fmla="*/ 3594086 h 4222245"/>
                <a:gd name="connsiteX118" fmla="*/ 2329889 w 4300391"/>
                <a:gd name="connsiteY118" fmla="*/ 3668070 h 4222245"/>
                <a:gd name="connsiteX119" fmla="*/ 1579019 w 4300391"/>
                <a:gd name="connsiteY119" fmla="*/ 4184387 h 4222245"/>
                <a:gd name="connsiteX120" fmla="*/ 2773799 w 4300391"/>
                <a:gd name="connsiteY120" fmla="*/ 3743629 h 4222245"/>
                <a:gd name="connsiteX121" fmla="*/ 2377113 w 4300391"/>
                <a:gd name="connsiteY121" fmla="*/ 3649181 h 4222245"/>
                <a:gd name="connsiteX122" fmla="*/ 2422764 w 4300391"/>
                <a:gd name="connsiteY122" fmla="*/ 3502786 h 4222245"/>
                <a:gd name="connsiteX123" fmla="*/ 2532954 w 4300391"/>
                <a:gd name="connsiteY123" fmla="*/ 3567326 h 4222245"/>
                <a:gd name="connsiteX124" fmla="*/ 3071314 w 4300391"/>
                <a:gd name="connsiteY124" fmla="*/ 3704275 h 4222245"/>
                <a:gd name="connsiteX125" fmla="*/ 2773799 w 4300391"/>
                <a:gd name="connsiteY125" fmla="*/ 3743629 h 4222245"/>
                <a:gd name="connsiteX126" fmla="*/ 3919781 w 4300391"/>
                <a:gd name="connsiteY126" fmla="*/ 2882576 h 4222245"/>
                <a:gd name="connsiteX127" fmla="*/ 3699400 w 4300391"/>
                <a:gd name="connsiteY127" fmla="*/ 3414634 h 4222245"/>
                <a:gd name="connsiteX128" fmla="*/ 3324752 w 4300391"/>
                <a:gd name="connsiteY128" fmla="*/ 3627143 h 4222245"/>
                <a:gd name="connsiteX129" fmla="*/ 3472722 w 4300391"/>
                <a:gd name="connsiteY129" fmla="*/ 3504360 h 4222245"/>
                <a:gd name="connsiteX130" fmla="*/ 3792275 w 4300391"/>
                <a:gd name="connsiteY130" fmla="*/ 2950263 h 4222245"/>
                <a:gd name="connsiteX131" fmla="*/ 3699400 w 4300391"/>
                <a:gd name="connsiteY131" fmla="*/ 2611824 h 4222245"/>
                <a:gd name="connsiteX132" fmla="*/ 3800146 w 4300391"/>
                <a:gd name="connsiteY132" fmla="*/ 2547284 h 4222245"/>
                <a:gd name="connsiteX133" fmla="*/ 3919781 w 4300391"/>
                <a:gd name="connsiteY133" fmla="*/ 2882576 h 422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4300391" h="4222245">
                  <a:moveTo>
                    <a:pt x="3888298" y="2478022"/>
                  </a:moveTo>
                  <a:cubicBezTo>
                    <a:pt x="4151181" y="2341072"/>
                    <a:pt x="4316467" y="2056153"/>
                    <a:pt x="4299151" y="1755493"/>
                  </a:cubicBezTo>
                  <a:cubicBezTo>
                    <a:pt x="4286558" y="1536688"/>
                    <a:pt x="4184238" y="1339920"/>
                    <a:pt x="4014230" y="1204545"/>
                  </a:cubicBezTo>
                  <a:cubicBezTo>
                    <a:pt x="4044139" y="1151024"/>
                    <a:pt x="4061455" y="1091207"/>
                    <a:pt x="4063029" y="1028241"/>
                  </a:cubicBezTo>
                  <a:cubicBezTo>
                    <a:pt x="4083493" y="973146"/>
                    <a:pt x="4092938" y="914903"/>
                    <a:pt x="4089789" y="855086"/>
                  </a:cubicBezTo>
                  <a:cubicBezTo>
                    <a:pt x="4074048" y="593779"/>
                    <a:pt x="3820609" y="395438"/>
                    <a:pt x="3524669" y="414327"/>
                  </a:cubicBezTo>
                  <a:cubicBezTo>
                    <a:pt x="3386144" y="422198"/>
                    <a:pt x="3253915" y="478867"/>
                    <a:pt x="3157892" y="570167"/>
                  </a:cubicBezTo>
                  <a:cubicBezTo>
                    <a:pt x="2987884" y="203393"/>
                    <a:pt x="2584901" y="-23283"/>
                    <a:pt x="2145713" y="1903"/>
                  </a:cubicBezTo>
                  <a:cubicBezTo>
                    <a:pt x="1898572" y="16070"/>
                    <a:pt x="1668745" y="108945"/>
                    <a:pt x="1490866" y="264784"/>
                  </a:cubicBezTo>
                  <a:cubicBezTo>
                    <a:pt x="1460958" y="285248"/>
                    <a:pt x="1431049" y="308860"/>
                    <a:pt x="1402714" y="332472"/>
                  </a:cubicBezTo>
                  <a:cubicBezTo>
                    <a:pt x="1205945" y="504053"/>
                    <a:pt x="1094180" y="735451"/>
                    <a:pt x="1087884" y="985739"/>
                  </a:cubicBezTo>
                  <a:cubicBezTo>
                    <a:pt x="1087884" y="1006203"/>
                    <a:pt x="1087884" y="1026667"/>
                    <a:pt x="1089458" y="1047131"/>
                  </a:cubicBezTo>
                  <a:cubicBezTo>
                    <a:pt x="1043808" y="1047131"/>
                    <a:pt x="999731" y="1050279"/>
                    <a:pt x="955655" y="1056576"/>
                  </a:cubicBezTo>
                  <a:cubicBezTo>
                    <a:pt x="943062" y="1056576"/>
                    <a:pt x="930469" y="1055001"/>
                    <a:pt x="917876" y="1055001"/>
                  </a:cubicBezTo>
                  <a:cubicBezTo>
                    <a:pt x="678605" y="1050279"/>
                    <a:pt x="450353" y="1125838"/>
                    <a:pt x="277196" y="1270658"/>
                  </a:cubicBezTo>
                  <a:cubicBezTo>
                    <a:pt x="102465" y="1415479"/>
                    <a:pt x="4868" y="1612246"/>
                    <a:pt x="146" y="1823181"/>
                  </a:cubicBezTo>
                  <a:cubicBezTo>
                    <a:pt x="-6151" y="2136434"/>
                    <a:pt x="192192" y="2415056"/>
                    <a:pt x="502300" y="2548858"/>
                  </a:cubicBezTo>
                  <a:cubicBezTo>
                    <a:pt x="543228" y="2574044"/>
                    <a:pt x="585730" y="2597657"/>
                    <a:pt x="632954" y="2616546"/>
                  </a:cubicBezTo>
                  <a:cubicBezTo>
                    <a:pt x="462946" y="2781831"/>
                    <a:pt x="363774" y="3006932"/>
                    <a:pt x="359052" y="3243053"/>
                  </a:cubicBezTo>
                  <a:cubicBezTo>
                    <a:pt x="354330" y="3483896"/>
                    <a:pt x="442482" y="3712146"/>
                    <a:pt x="609342" y="3886875"/>
                  </a:cubicBezTo>
                  <a:cubicBezTo>
                    <a:pt x="768331" y="4052160"/>
                    <a:pt x="979267" y="4149757"/>
                    <a:pt x="1205945" y="4163924"/>
                  </a:cubicBezTo>
                  <a:cubicBezTo>
                    <a:pt x="1322432" y="4207999"/>
                    <a:pt x="1449939" y="4228464"/>
                    <a:pt x="1582167" y="4220593"/>
                  </a:cubicBezTo>
                  <a:cubicBezTo>
                    <a:pt x="1590038" y="4220593"/>
                    <a:pt x="1597909" y="4219019"/>
                    <a:pt x="1605779" y="4219019"/>
                  </a:cubicBezTo>
                  <a:cubicBezTo>
                    <a:pt x="1944222" y="4190684"/>
                    <a:pt x="2229143" y="3981324"/>
                    <a:pt x="2362946" y="3683812"/>
                  </a:cubicBezTo>
                  <a:cubicBezTo>
                    <a:pt x="2487304" y="3743629"/>
                    <a:pt x="2627403" y="3776686"/>
                    <a:pt x="2773799" y="3781408"/>
                  </a:cubicBezTo>
                  <a:cubicBezTo>
                    <a:pt x="2931214" y="3784556"/>
                    <a:pt x="3080759" y="3753074"/>
                    <a:pt x="3209839" y="3693257"/>
                  </a:cubicBezTo>
                  <a:cubicBezTo>
                    <a:pt x="3408182" y="3661774"/>
                    <a:pt x="3589210" y="3575196"/>
                    <a:pt x="3726160" y="3442969"/>
                  </a:cubicBezTo>
                  <a:cubicBezTo>
                    <a:pt x="3888298" y="3287129"/>
                    <a:pt x="3970154" y="3088788"/>
                    <a:pt x="3957561" y="2882576"/>
                  </a:cubicBezTo>
                  <a:cubicBezTo>
                    <a:pt x="3949690" y="2755070"/>
                    <a:pt x="3905614" y="2633862"/>
                    <a:pt x="3830054" y="2526820"/>
                  </a:cubicBezTo>
                  <a:cubicBezTo>
                    <a:pt x="3842647" y="2515801"/>
                    <a:pt x="3856815" y="2504783"/>
                    <a:pt x="3869408" y="2492189"/>
                  </a:cubicBezTo>
                  <a:cubicBezTo>
                    <a:pt x="3875705" y="2485893"/>
                    <a:pt x="3882001" y="2482744"/>
                    <a:pt x="3888298" y="2478022"/>
                  </a:cubicBezTo>
                  <a:close/>
                  <a:moveTo>
                    <a:pt x="3102797" y="3666496"/>
                  </a:moveTo>
                  <a:cubicBezTo>
                    <a:pt x="3039831" y="3669645"/>
                    <a:pt x="2976865" y="3668070"/>
                    <a:pt x="2917047" y="3660200"/>
                  </a:cubicBezTo>
                  <a:cubicBezTo>
                    <a:pt x="2923344" y="3660200"/>
                    <a:pt x="2929640" y="3660200"/>
                    <a:pt x="2937511" y="3660200"/>
                  </a:cubicBezTo>
                  <a:cubicBezTo>
                    <a:pt x="3074462" y="3661774"/>
                    <a:pt x="3203542" y="3636588"/>
                    <a:pt x="3318455" y="3589363"/>
                  </a:cubicBezTo>
                  <a:cubicBezTo>
                    <a:pt x="3280676" y="3614550"/>
                    <a:pt x="3241322" y="3636588"/>
                    <a:pt x="3200394" y="3655477"/>
                  </a:cubicBezTo>
                  <a:cubicBezTo>
                    <a:pt x="3167337" y="3661774"/>
                    <a:pt x="3135854" y="3664922"/>
                    <a:pt x="3102797" y="3666496"/>
                  </a:cubicBezTo>
                  <a:close/>
                  <a:moveTo>
                    <a:pt x="1212242" y="4126144"/>
                  </a:moveTo>
                  <a:cubicBezTo>
                    <a:pt x="977693" y="4036418"/>
                    <a:pt x="788795" y="3847522"/>
                    <a:pt x="700643" y="3606679"/>
                  </a:cubicBezTo>
                  <a:cubicBezTo>
                    <a:pt x="847039" y="3864837"/>
                    <a:pt x="1120941" y="4042715"/>
                    <a:pt x="1440494" y="4047438"/>
                  </a:cubicBezTo>
                  <a:cubicBezTo>
                    <a:pt x="1527072" y="4049012"/>
                    <a:pt x="1610502" y="4036418"/>
                    <a:pt x="1689209" y="4014381"/>
                  </a:cubicBezTo>
                  <a:cubicBezTo>
                    <a:pt x="1556981" y="4089939"/>
                    <a:pt x="1402714" y="4130867"/>
                    <a:pt x="1240576" y="4126144"/>
                  </a:cubicBezTo>
                  <a:cubicBezTo>
                    <a:pt x="1231132" y="4127719"/>
                    <a:pt x="1221687" y="4127719"/>
                    <a:pt x="1212242" y="4126144"/>
                  </a:cubicBezTo>
                  <a:close/>
                  <a:moveTo>
                    <a:pt x="705365" y="2586638"/>
                  </a:moveTo>
                  <a:cubicBezTo>
                    <a:pt x="703791" y="2580341"/>
                    <a:pt x="699069" y="2574044"/>
                    <a:pt x="691198" y="2572470"/>
                  </a:cubicBezTo>
                  <a:cubicBezTo>
                    <a:pt x="629806" y="2558303"/>
                    <a:pt x="571562" y="2540987"/>
                    <a:pt x="518041" y="2517375"/>
                  </a:cubicBezTo>
                  <a:cubicBezTo>
                    <a:pt x="313402" y="2388296"/>
                    <a:pt x="181173" y="2182084"/>
                    <a:pt x="167006" y="1947538"/>
                  </a:cubicBezTo>
                  <a:cubicBezTo>
                    <a:pt x="157561" y="1785401"/>
                    <a:pt x="206359" y="1632710"/>
                    <a:pt x="297660" y="1502057"/>
                  </a:cubicBezTo>
                  <a:cubicBezTo>
                    <a:pt x="255158" y="1590208"/>
                    <a:pt x="229972" y="1686231"/>
                    <a:pt x="228398" y="1786976"/>
                  </a:cubicBezTo>
                  <a:cubicBezTo>
                    <a:pt x="223675" y="2145879"/>
                    <a:pt x="505448" y="2449688"/>
                    <a:pt x="887967" y="2531543"/>
                  </a:cubicBezTo>
                  <a:cubicBezTo>
                    <a:pt x="851761" y="2561451"/>
                    <a:pt x="820278" y="2596082"/>
                    <a:pt x="788795" y="2632288"/>
                  </a:cubicBezTo>
                  <a:cubicBezTo>
                    <a:pt x="757312" y="2624417"/>
                    <a:pt x="727403" y="2614972"/>
                    <a:pt x="697494" y="2605527"/>
                  </a:cubicBezTo>
                  <a:cubicBezTo>
                    <a:pt x="697494" y="2605527"/>
                    <a:pt x="697494" y="2605527"/>
                    <a:pt x="697494" y="2605527"/>
                  </a:cubicBezTo>
                  <a:cubicBezTo>
                    <a:pt x="705365" y="2600805"/>
                    <a:pt x="706939" y="2592934"/>
                    <a:pt x="705365" y="2586638"/>
                  </a:cubicBezTo>
                  <a:close/>
                  <a:moveTo>
                    <a:pt x="1201223" y="1007777"/>
                  </a:moveTo>
                  <a:cubicBezTo>
                    <a:pt x="1187055" y="765360"/>
                    <a:pt x="1276782" y="530814"/>
                    <a:pt x="1456235" y="348214"/>
                  </a:cubicBezTo>
                  <a:cubicBezTo>
                    <a:pt x="1475125" y="329324"/>
                    <a:pt x="1494015" y="312008"/>
                    <a:pt x="1512905" y="294693"/>
                  </a:cubicBezTo>
                  <a:cubicBezTo>
                    <a:pt x="1651430" y="198670"/>
                    <a:pt x="1811993" y="138853"/>
                    <a:pt x="1985150" y="119964"/>
                  </a:cubicBezTo>
                  <a:cubicBezTo>
                    <a:pt x="1585315" y="228579"/>
                    <a:pt x="1292523" y="562296"/>
                    <a:pt x="1287801" y="960553"/>
                  </a:cubicBezTo>
                  <a:cubicBezTo>
                    <a:pt x="1287801" y="996758"/>
                    <a:pt x="1289375" y="1032963"/>
                    <a:pt x="1294098" y="1067595"/>
                  </a:cubicBezTo>
                  <a:cubicBezTo>
                    <a:pt x="1265763" y="1061298"/>
                    <a:pt x="1237428" y="1056576"/>
                    <a:pt x="1207519" y="1053427"/>
                  </a:cubicBezTo>
                  <a:cubicBezTo>
                    <a:pt x="1204371" y="1037686"/>
                    <a:pt x="1202797" y="1023519"/>
                    <a:pt x="1201223" y="1007777"/>
                  </a:cubicBezTo>
                  <a:close/>
                  <a:moveTo>
                    <a:pt x="2290535" y="3391022"/>
                  </a:moveTo>
                  <a:cubicBezTo>
                    <a:pt x="2320444" y="3422505"/>
                    <a:pt x="2353501" y="3452413"/>
                    <a:pt x="2389707" y="3479174"/>
                  </a:cubicBezTo>
                  <a:cubicBezTo>
                    <a:pt x="2378688" y="3532694"/>
                    <a:pt x="2364520" y="3583067"/>
                    <a:pt x="2344056" y="3631865"/>
                  </a:cubicBezTo>
                  <a:cubicBezTo>
                    <a:pt x="2303128" y="3609827"/>
                    <a:pt x="2265349" y="3586215"/>
                    <a:pt x="2230717" y="3559455"/>
                  </a:cubicBezTo>
                  <a:cubicBezTo>
                    <a:pt x="2255904" y="3505934"/>
                    <a:pt x="2276368" y="3450839"/>
                    <a:pt x="2290535" y="3391022"/>
                  </a:cubicBezTo>
                  <a:close/>
                  <a:moveTo>
                    <a:pt x="3190949" y="685079"/>
                  </a:moveTo>
                  <a:cubicBezTo>
                    <a:pt x="3224006" y="669338"/>
                    <a:pt x="3258638" y="655170"/>
                    <a:pt x="3294843" y="645726"/>
                  </a:cubicBezTo>
                  <a:cubicBezTo>
                    <a:pt x="3260212" y="664615"/>
                    <a:pt x="3230303" y="686653"/>
                    <a:pt x="3201968" y="711839"/>
                  </a:cubicBezTo>
                  <a:cubicBezTo>
                    <a:pt x="3198820" y="702395"/>
                    <a:pt x="3194098" y="694524"/>
                    <a:pt x="3190949" y="685079"/>
                  </a:cubicBezTo>
                  <a:close/>
                  <a:moveTo>
                    <a:pt x="4262946" y="1757067"/>
                  </a:moveTo>
                  <a:cubicBezTo>
                    <a:pt x="4273965" y="1949112"/>
                    <a:pt x="4207851" y="2133286"/>
                    <a:pt x="4088215" y="2273384"/>
                  </a:cubicBezTo>
                  <a:cubicBezTo>
                    <a:pt x="4157478" y="2164769"/>
                    <a:pt x="4199980" y="2035689"/>
                    <a:pt x="4201554" y="1897165"/>
                  </a:cubicBezTo>
                  <a:cubicBezTo>
                    <a:pt x="4204702" y="1662619"/>
                    <a:pt x="4096086" y="1453258"/>
                    <a:pt x="3922929" y="1319457"/>
                  </a:cubicBezTo>
                  <a:cubicBezTo>
                    <a:pt x="3951264" y="1294270"/>
                    <a:pt x="3974877" y="1265936"/>
                    <a:pt x="3995340" y="1236027"/>
                  </a:cubicBezTo>
                  <a:cubicBezTo>
                    <a:pt x="4154330" y="1365107"/>
                    <a:pt x="4250353" y="1550855"/>
                    <a:pt x="4262946" y="1757067"/>
                  </a:cubicBezTo>
                  <a:close/>
                  <a:moveTo>
                    <a:pt x="3165763" y="615817"/>
                  </a:moveTo>
                  <a:cubicBezTo>
                    <a:pt x="3255489" y="519795"/>
                    <a:pt x="3386144" y="459977"/>
                    <a:pt x="3526243" y="452107"/>
                  </a:cubicBezTo>
                  <a:cubicBezTo>
                    <a:pt x="3803294" y="436365"/>
                    <a:pt x="4039416" y="618965"/>
                    <a:pt x="4053584" y="859808"/>
                  </a:cubicBezTo>
                  <a:cubicBezTo>
                    <a:pt x="4055158" y="880272"/>
                    <a:pt x="4053584" y="900736"/>
                    <a:pt x="4052010" y="921200"/>
                  </a:cubicBezTo>
                  <a:cubicBezTo>
                    <a:pt x="4001637" y="727581"/>
                    <a:pt x="3808016" y="582760"/>
                    <a:pt x="3571894" y="578038"/>
                  </a:cubicBezTo>
                  <a:cubicBezTo>
                    <a:pt x="3524669" y="578038"/>
                    <a:pt x="3479019" y="582760"/>
                    <a:pt x="3434943" y="593779"/>
                  </a:cubicBezTo>
                  <a:cubicBezTo>
                    <a:pt x="3345216" y="593779"/>
                    <a:pt x="3257064" y="614243"/>
                    <a:pt x="3178356" y="652022"/>
                  </a:cubicBezTo>
                  <a:cubicBezTo>
                    <a:pt x="3173634" y="641003"/>
                    <a:pt x="3167337" y="629984"/>
                    <a:pt x="3162615" y="618965"/>
                  </a:cubicBezTo>
                  <a:cubicBezTo>
                    <a:pt x="3162615" y="617391"/>
                    <a:pt x="3164189" y="615817"/>
                    <a:pt x="3165763" y="615817"/>
                  </a:cubicBezTo>
                  <a:close/>
                  <a:moveTo>
                    <a:pt x="2147287" y="39682"/>
                  </a:moveTo>
                  <a:cubicBezTo>
                    <a:pt x="2474711" y="20793"/>
                    <a:pt x="2780096" y="146724"/>
                    <a:pt x="2978439" y="365529"/>
                  </a:cubicBezTo>
                  <a:cubicBezTo>
                    <a:pt x="2803708" y="195522"/>
                    <a:pt x="2556567" y="88481"/>
                    <a:pt x="2279516" y="83758"/>
                  </a:cubicBezTo>
                  <a:cubicBezTo>
                    <a:pt x="2262200" y="83758"/>
                    <a:pt x="2243310" y="83758"/>
                    <a:pt x="2225995" y="83758"/>
                  </a:cubicBezTo>
                  <a:cubicBezTo>
                    <a:pt x="2194512" y="80610"/>
                    <a:pt x="2161455" y="77462"/>
                    <a:pt x="2128397" y="77462"/>
                  </a:cubicBezTo>
                  <a:cubicBezTo>
                    <a:pt x="2010336" y="74314"/>
                    <a:pt x="1895423" y="90055"/>
                    <a:pt x="1786807" y="123112"/>
                  </a:cubicBezTo>
                  <a:cubicBezTo>
                    <a:pt x="1900146" y="75888"/>
                    <a:pt x="2021355" y="45979"/>
                    <a:pt x="2147287" y="39682"/>
                  </a:cubicBezTo>
                  <a:close/>
                  <a:moveTo>
                    <a:pt x="1275208" y="529239"/>
                  </a:moveTo>
                  <a:cubicBezTo>
                    <a:pt x="1193352" y="677208"/>
                    <a:pt x="1153998" y="840919"/>
                    <a:pt x="1165017" y="1009351"/>
                  </a:cubicBezTo>
                  <a:cubicBezTo>
                    <a:pt x="1166591" y="1023519"/>
                    <a:pt x="1166591" y="1036112"/>
                    <a:pt x="1168166" y="1050279"/>
                  </a:cubicBezTo>
                  <a:cubicBezTo>
                    <a:pt x="1153998" y="1048705"/>
                    <a:pt x="1139831" y="1048705"/>
                    <a:pt x="1125663" y="1047131"/>
                  </a:cubicBezTo>
                  <a:cubicBezTo>
                    <a:pt x="1124089" y="1026667"/>
                    <a:pt x="1124089" y="1006203"/>
                    <a:pt x="1124089" y="985739"/>
                  </a:cubicBezTo>
                  <a:cubicBezTo>
                    <a:pt x="1128812" y="822029"/>
                    <a:pt x="1180759" y="664615"/>
                    <a:pt x="1275208" y="529239"/>
                  </a:cubicBezTo>
                  <a:close/>
                  <a:moveTo>
                    <a:pt x="36351" y="1824755"/>
                  </a:moveTo>
                  <a:cubicBezTo>
                    <a:pt x="41074" y="1624839"/>
                    <a:pt x="133948" y="1437517"/>
                    <a:pt x="300808" y="1298993"/>
                  </a:cubicBezTo>
                  <a:cubicBezTo>
                    <a:pt x="433037" y="1188803"/>
                    <a:pt x="596749" y="1121115"/>
                    <a:pt x="774628" y="1099077"/>
                  </a:cubicBezTo>
                  <a:cubicBezTo>
                    <a:pt x="654992" y="1140005"/>
                    <a:pt x="547950" y="1204545"/>
                    <a:pt x="461372" y="1284826"/>
                  </a:cubicBezTo>
                  <a:cubicBezTo>
                    <a:pt x="247287" y="1443813"/>
                    <a:pt x="116633" y="1686231"/>
                    <a:pt x="132374" y="1949112"/>
                  </a:cubicBezTo>
                  <a:cubicBezTo>
                    <a:pt x="141819" y="2122267"/>
                    <a:pt x="214230" y="2279681"/>
                    <a:pt x="327569" y="2404038"/>
                  </a:cubicBezTo>
                  <a:cubicBezTo>
                    <a:pt x="141819" y="2260791"/>
                    <a:pt x="31629" y="2053005"/>
                    <a:pt x="36351" y="1824755"/>
                  </a:cubicBezTo>
                  <a:close/>
                  <a:moveTo>
                    <a:pt x="395257" y="3244627"/>
                  </a:moveTo>
                  <a:cubicBezTo>
                    <a:pt x="399980" y="3011655"/>
                    <a:pt x="499151" y="2791276"/>
                    <a:pt x="669160" y="2632288"/>
                  </a:cubicBezTo>
                  <a:cubicBezTo>
                    <a:pt x="700643" y="2644881"/>
                    <a:pt x="733700" y="2654326"/>
                    <a:pt x="766757" y="2663770"/>
                  </a:cubicBezTo>
                  <a:cubicBezTo>
                    <a:pt x="659715" y="2805443"/>
                    <a:pt x="593601" y="2981746"/>
                    <a:pt x="590452" y="3172217"/>
                  </a:cubicBezTo>
                  <a:cubicBezTo>
                    <a:pt x="588878" y="3246201"/>
                    <a:pt x="598323" y="3320186"/>
                    <a:pt x="614064" y="3389448"/>
                  </a:cubicBezTo>
                  <a:cubicBezTo>
                    <a:pt x="642399" y="3704275"/>
                    <a:pt x="829723" y="3970305"/>
                    <a:pt x="1091032" y="4111977"/>
                  </a:cubicBezTo>
                  <a:cubicBezTo>
                    <a:pt x="688050" y="4031696"/>
                    <a:pt x="385813" y="3669645"/>
                    <a:pt x="395257" y="3244627"/>
                  </a:cubicBezTo>
                  <a:close/>
                  <a:moveTo>
                    <a:pt x="1579019" y="4184387"/>
                  </a:moveTo>
                  <a:cubicBezTo>
                    <a:pt x="1492441" y="4189110"/>
                    <a:pt x="1409011" y="4181239"/>
                    <a:pt x="1328729" y="4162349"/>
                  </a:cubicBezTo>
                  <a:cubicBezTo>
                    <a:pt x="1331877" y="4162349"/>
                    <a:pt x="1335026" y="4162349"/>
                    <a:pt x="1338174" y="4162349"/>
                  </a:cubicBezTo>
                  <a:cubicBezTo>
                    <a:pt x="1523924" y="4146608"/>
                    <a:pt x="1695506" y="4074198"/>
                    <a:pt x="1834031" y="3960860"/>
                  </a:cubicBezTo>
                  <a:cubicBezTo>
                    <a:pt x="1996169" y="3880579"/>
                    <a:pt x="2128397" y="3753074"/>
                    <a:pt x="2213402" y="3594086"/>
                  </a:cubicBezTo>
                  <a:cubicBezTo>
                    <a:pt x="2249607" y="3620846"/>
                    <a:pt x="2288961" y="3646032"/>
                    <a:pt x="2329889" y="3668070"/>
                  </a:cubicBezTo>
                  <a:cubicBezTo>
                    <a:pt x="2199234" y="3960860"/>
                    <a:pt x="1914313" y="4163924"/>
                    <a:pt x="1579019" y="4184387"/>
                  </a:cubicBezTo>
                  <a:close/>
                  <a:moveTo>
                    <a:pt x="2773799" y="3743629"/>
                  </a:moveTo>
                  <a:cubicBezTo>
                    <a:pt x="2632126" y="3740481"/>
                    <a:pt x="2496749" y="3707424"/>
                    <a:pt x="2377113" y="3649181"/>
                  </a:cubicBezTo>
                  <a:cubicBezTo>
                    <a:pt x="2396003" y="3601957"/>
                    <a:pt x="2411745" y="3553158"/>
                    <a:pt x="2422764" y="3502786"/>
                  </a:cubicBezTo>
                  <a:cubicBezTo>
                    <a:pt x="2457395" y="3526398"/>
                    <a:pt x="2495175" y="3548436"/>
                    <a:pt x="2532954" y="3567326"/>
                  </a:cubicBezTo>
                  <a:cubicBezTo>
                    <a:pt x="2688795" y="3661774"/>
                    <a:pt x="2876119" y="3710572"/>
                    <a:pt x="3071314" y="3704275"/>
                  </a:cubicBezTo>
                  <a:cubicBezTo>
                    <a:pt x="2978439" y="3731036"/>
                    <a:pt x="2877693" y="3745203"/>
                    <a:pt x="2773799" y="3743629"/>
                  </a:cubicBezTo>
                  <a:close/>
                  <a:moveTo>
                    <a:pt x="3919781" y="2882576"/>
                  </a:moveTo>
                  <a:cubicBezTo>
                    <a:pt x="3930800" y="3077769"/>
                    <a:pt x="3853667" y="3266665"/>
                    <a:pt x="3699400" y="3414634"/>
                  </a:cubicBezTo>
                  <a:cubicBezTo>
                    <a:pt x="3597080" y="3513805"/>
                    <a:pt x="3468000" y="3586215"/>
                    <a:pt x="3324752" y="3627143"/>
                  </a:cubicBezTo>
                  <a:cubicBezTo>
                    <a:pt x="3379847" y="3590938"/>
                    <a:pt x="3430220" y="3550010"/>
                    <a:pt x="3472722" y="3504360"/>
                  </a:cubicBezTo>
                  <a:cubicBezTo>
                    <a:pt x="3664769" y="3375281"/>
                    <a:pt x="3787552" y="3175365"/>
                    <a:pt x="3792275" y="2950263"/>
                  </a:cubicBezTo>
                  <a:cubicBezTo>
                    <a:pt x="3793849" y="2829055"/>
                    <a:pt x="3760792" y="2712569"/>
                    <a:pt x="3699400" y="2611824"/>
                  </a:cubicBezTo>
                  <a:cubicBezTo>
                    <a:pt x="3735605" y="2592934"/>
                    <a:pt x="3768663" y="2570896"/>
                    <a:pt x="3800146" y="2547284"/>
                  </a:cubicBezTo>
                  <a:cubicBezTo>
                    <a:pt x="3872557" y="2649603"/>
                    <a:pt x="3913484" y="2764515"/>
                    <a:pt x="3919781" y="2882576"/>
                  </a:cubicBez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รูปแบบอิสระ: รูปร่าง 48">
              <a:extLst>
                <a:ext uri="{FF2B5EF4-FFF2-40B4-BE49-F238E27FC236}">
                  <a16:creationId xmlns:a16="http://schemas.microsoft.com/office/drawing/2014/main" id="{413B0590-2D24-78DF-B76C-71C1EAF348B1}"/>
                </a:ext>
              </a:extLst>
            </p:cNvPr>
            <p:cNvSpPr/>
            <p:nvPr/>
          </p:nvSpPr>
          <p:spPr>
            <a:xfrm>
              <a:off x="647241" y="-1877468"/>
              <a:ext cx="386892" cy="165868"/>
            </a:xfrm>
            <a:custGeom>
              <a:avLst/>
              <a:gdLst>
                <a:gd name="connsiteX0" fmla="*/ 80398 w 386892"/>
                <a:gd name="connsiteY0" fmla="*/ 128093 h 165868"/>
                <a:gd name="connsiteX1" fmla="*/ 305502 w 386892"/>
                <a:gd name="connsiteY1" fmla="*/ 158001 h 165868"/>
                <a:gd name="connsiteX2" fmla="*/ 355875 w 386892"/>
                <a:gd name="connsiteY2" fmla="*/ 50960 h 165868"/>
                <a:gd name="connsiteX3" fmla="*/ 37896 w 386892"/>
                <a:gd name="connsiteY3" fmla="*/ 17903 h 165868"/>
                <a:gd name="connsiteX4" fmla="*/ 80398 w 386892"/>
                <a:gd name="connsiteY4" fmla="*/ 128093 h 165868"/>
                <a:gd name="connsiteX5" fmla="*/ 80398 w 386892"/>
                <a:gd name="connsiteY5" fmla="*/ 128093 h 16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892" h="165868">
                  <a:moveTo>
                    <a:pt x="80398" y="128093"/>
                  </a:moveTo>
                  <a:cubicBezTo>
                    <a:pt x="159106" y="106055"/>
                    <a:pt x="236239" y="118648"/>
                    <a:pt x="305502" y="158001"/>
                  </a:cubicBezTo>
                  <a:cubicBezTo>
                    <a:pt x="371616" y="195781"/>
                    <a:pt x="421989" y="87165"/>
                    <a:pt x="355875" y="50960"/>
                  </a:cubicBezTo>
                  <a:cubicBezTo>
                    <a:pt x="256703" y="-4135"/>
                    <a:pt x="146513" y="-13580"/>
                    <a:pt x="37896" y="17903"/>
                  </a:cubicBezTo>
                  <a:cubicBezTo>
                    <a:pt x="-34515" y="38367"/>
                    <a:pt x="6413" y="148556"/>
                    <a:pt x="80398" y="128093"/>
                  </a:cubicBezTo>
                  <a:lnTo>
                    <a:pt x="80398" y="128093"/>
                  </a:ln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รูปแบบอิสระ: รูปร่าง 49">
              <a:extLst>
                <a:ext uri="{FF2B5EF4-FFF2-40B4-BE49-F238E27FC236}">
                  <a16:creationId xmlns:a16="http://schemas.microsoft.com/office/drawing/2014/main" id="{4CDEDB9A-8336-2A10-936F-147BA30326A2}"/>
                </a:ext>
              </a:extLst>
            </p:cNvPr>
            <p:cNvSpPr/>
            <p:nvPr/>
          </p:nvSpPr>
          <p:spPr>
            <a:xfrm>
              <a:off x="1075033" y="-1737627"/>
              <a:ext cx="477058" cy="485627"/>
            </a:xfrm>
            <a:custGeom>
              <a:avLst/>
              <a:gdLst>
                <a:gd name="connsiteX0" fmla="*/ 22532 w 477058"/>
                <a:gd name="connsiteY0" fmla="*/ 101590 h 485627"/>
                <a:gd name="connsiteX1" fmla="*/ 370419 w 477058"/>
                <a:gd name="connsiteY1" fmla="*/ 460493 h 485627"/>
                <a:gd name="connsiteX2" fmla="*/ 466443 w 477058"/>
                <a:gd name="connsiteY2" fmla="*/ 392805 h 485627"/>
                <a:gd name="connsiteX3" fmla="*/ 98091 w 477058"/>
                <a:gd name="connsiteY3" fmla="*/ 11864 h 485627"/>
                <a:gd name="connsiteX4" fmla="*/ 22532 w 477058"/>
                <a:gd name="connsiteY4" fmla="*/ 101590 h 485627"/>
                <a:gd name="connsiteX5" fmla="*/ 22532 w 477058"/>
                <a:gd name="connsiteY5" fmla="*/ 101590 h 4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058" h="485627">
                  <a:moveTo>
                    <a:pt x="22532" y="101590"/>
                  </a:moveTo>
                  <a:cubicBezTo>
                    <a:pt x="159483" y="200761"/>
                    <a:pt x="275970" y="320395"/>
                    <a:pt x="370419" y="460493"/>
                  </a:cubicBezTo>
                  <a:cubicBezTo>
                    <a:pt x="412921" y="523459"/>
                    <a:pt x="508945" y="455771"/>
                    <a:pt x="466443" y="392805"/>
                  </a:cubicBezTo>
                  <a:cubicBezTo>
                    <a:pt x="367271" y="244836"/>
                    <a:pt x="242913" y="115757"/>
                    <a:pt x="98091" y="11864"/>
                  </a:cubicBezTo>
                  <a:cubicBezTo>
                    <a:pt x="38273" y="-32212"/>
                    <a:pt x="-38860" y="57514"/>
                    <a:pt x="22532" y="101590"/>
                  </a:cubicBezTo>
                  <a:lnTo>
                    <a:pt x="22532" y="101590"/>
                  </a:ln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รูปแบบอิสระ: รูปร่าง 50">
              <a:extLst>
                <a:ext uri="{FF2B5EF4-FFF2-40B4-BE49-F238E27FC236}">
                  <a16:creationId xmlns:a16="http://schemas.microsoft.com/office/drawing/2014/main" id="{9227FE8D-D2D2-EDA5-BB81-B7C4379F70DB}"/>
                </a:ext>
              </a:extLst>
            </p:cNvPr>
            <p:cNvSpPr/>
            <p:nvPr/>
          </p:nvSpPr>
          <p:spPr>
            <a:xfrm>
              <a:off x="2311085" y="-686535"/>
              <a:ext cx="213195" cy="578599"/>
            </a:xfrm>
            <a:custGeom>
              <a:avLst/>
              <a:gdLst>
                <a:gd name="connsiteX0" fmla="*/ 8020 w 213195"/>
                <a:gd name="connsiteY0" fmla="*/ 95725 h 578599"/>
                <a:gd name="connsiteX1" fmla="*/ 93025 w 213195"/>
                <a:gd name="connsiteY1" fmla="*/ 509723 h 578599"/>
                <a:gd name="connsiteX2" fmla="*/ 209512 w 213195"/>
                <a:gd name="connsiteY2" fmla="*/ 531761 h 578599"/>
                <a:gd name="connsiteX3" fmla="*/ 104044 w 213195"/>
                <a:gd name="connsiteY3" fmla="*/ 28037 h 578599"/>
                <a:gd name="connsiteX4" fmla="*/ 8020 w 213195"/>
                <a:gd name="connsiteY4" fmla="*/ 95725 h 578599"/>
                <a:gd name="connsiteX5" fmla="*/ 8020 w 213195"/>
                <a:gd name="connsiteY5" fmla="*/ 95725 h 578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195" h="578599">
                  <a:moveTo>
                    <a:pt x="8020" y="95725"/>
                  </a:moveTo>
                  <a:cubicBezTo>
                    <a:pt x="77283" y="223230"/>
                    <a:pt x="105618" y="364903"/>
                    <a:pt x="93025" y="509723"/>
                  </a:cubicBezTo>
                  <a:cubicBezTo>
                    <a:pt x="86728" y="585282"/>
                    <a:pt x="203215" y="607320"/>
                    <a:pt x="209512" y="531761"/>
                  </a:cubicBezTo>
                  <a:cubicBezTo>
                    <a:pt x="225253" y="352310"/>
                    <a:pt x="190622" y="185451"/>
                    <a:pt x="104044" y="28037"/>
                  </a:cubicBezTo>
                  <a:cubicBezTo>
                    <a:pt x="67838" y="-39651"/>
                    <a:pt x="-28185" y="28037"/>
                    <a:pt x="8020" y="95725"/>
                  </a:cubicBezTo>
                  <a:lnTo>
                    <a:pt x="8020" y="95725"/>
                  </a:ln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รูปแบบอิสระ: รูปร่าง 51">
              <a:extLst>
                <a:ext uri="{FF2B5EF4-FFF2-40B4-BE49-F238E27FC236}">
                  <a16:creationId xmlns:a16="http://schemas.microsoft.com/office/drawing/2014/main" id="{8C11F79D-36F4-04BE-0E00-EA011382D14C}"/>
                </a:ext>
              </a:extLst>
            </p:cNvPr>
            <p:cNvSpPr/>
            <p:nvPr/>
          </p:nvSpPr>
          <p:spPr>
            <a:xfrm>
              <a:off x="2248338" y="23173"/>
              <a:ext cx="147831" cy="153493"/>
            </a:xfrm>
            <a:custGeom>
              <a:avLst/>
              <a:gdLst>
                <a:gd name="connsiteX0" fmla="*/ 44007 w 147831"/>
                <a:gd name="connsiteY0" fmla="*/ 20394 h 153493"/>
                <a:gd name="connsiteX1" fmla="*/ 14098 w 147831"/>
                <a:gd name="connsiteY1" fmla="*/ 56600 h 153493"/>
                <a:gd name="connsiteX2" fmla="*/ 20394 w 147831"/>
                <a:gd name="connsiteY2" fmla="*/ 140029 h 153493"/>
                <a:gd name="connsiteX3" fmla="*/ 103825 w 147831"/>
                <a:gd name="connsiteY3" fmla="*/ 133732 h 153493"/>
                <a:gd name="connsiteX4" fmla="*/ 133733 w 147831"/>
                <a:gd name="connsiteY4" fmla="*/ 97527 h 153493"/>
                <a:gd name="connsiteX5" fmla="*/ 127437 w 147831"/>
                <a:gd name="connsiteY5" fmla="*/ 14098 h 153493"/>
                <a:gd name="connsiteX6" fmla="*/ 44007 w 147831"/>
                <a:gd name="connsiteY6" fmla="*/ 20394 h 153493"/>
                <a:gd name="connsiteX7" fmla="*/ 44007 w 147831"/>
                <a:gd name="connsiteY7" fmla="*/ 20394 h 15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31" h="153493">
                  <a:moveTo>
                    <a:pt x="44007" y="20394"/>
                  </a:moveTo>
                  <a:cubicBezTo>
                    <a:pt x="34562" y="32988"/>
                    <a:pt x="23543" y="44006"/>
                    <a:pt x="14098" y="56600"/>
                  </a:cubicBezTo>
                  <a:cubicBezTo>
                    <a:pt x="-6366" y="80212"/>
                    <a:pt x="-4792" y="121139"/>
                    <a:pt x="20394" y="140029"/>
                  </a:cubicBezTo>
                  <a:cubicBezTo>
                    <a:pt x="45581" y="158919"/>
                    <a:pt x="81787" y="158919"/>
                    <a:pt x="103825" y="133732"/>
                  </a:cubicBezTo>
                  <a:cubicBezTo>
                    <a:pt x="113270" y="121139"/>
                    <a:pt x="124288" y="110120"/>
                    <a:pt x="133733" y="97527"/>
                  </a:cubicBezTo>
                  <a:cubicBezTo>
                    <a:pt x="154197" y="73915"/>
                    <a:pt x="152623" y="32988"/>
                    <a:pt x="127437" y="14098"/>
                  </a:cubicBezTo>
                  <a:cubicBezTo>
                    <a:pt x="102250" y="-6366"/>
                    <a:pt x="64471" y="-4792"/>
                    <a:pt x="44007" y="20394"/>
                  </a:cubicBezTo>
                  <a:lnTo>
                    <a:pt x="44007" y="20394"/>
                  </a:lnTo>
                  <a:close/>
                </a:path>
              </a:pathLst>
            </a:custGeom>
            <a:grpFill/>
            <a:ln w="12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รูปแบบอิสระ: รูปร่าง 7">
            <a:extLst>
              <a:ext uri="{FF2B5EF4-FFF2-40B4-BE49-F238E27FC236}">
                <a16:creationId xmlns:a16="http://schemas.microsoft.com/office/drawing/2014/main" id="{AB42F317-1F18-0A4C-8163-3D857A7A4106}"/>
              </a:ext>
            </a:extLst>
          </p:cNvPr>
          <p:cNvSpPr/>
          <p:nvPr userDrawn="1"/>
        </p:nvSpPr>
        <p:spPr>
          <a:xfrm>
            <a:off x="7391023" y="1926255"/>
            <a:ext cx="100120" cy="193150"/>
          </a:xfrm>
          <a:custGeom>
            <a:avLst/>
            <a:gdLst>
              <a:gd name="connsiteX0" fmla="*/ 75993 w 100120"/>
              <a:gd name="connsiteY0" fmla="*/ 14249 h 193150"/>
              <a:gd name="connsiteX1" fmla="*/ 64911 w 100120"/>
              <a:gd name="connsiteY1" fmla="*/ 30081 h 193150"/>
              <a:gd name="connsiteX2" fmla="*/ 55412 w 100120"/>
              <a:gd name="connsiteY2" fmla="*/ 4750 h 193150"/>
              <a:gd name="connsiteX3" fmla="*/ 44329 w 100120"/>
              <a:gd name="connsiteY3" fmla="*/ 30081 h 193150"/>
              <a:gd name="connsiteX4" fmla="*/ 28497 w 100120"/>
              <a:gd name="connsiteY4" fmla="*/ 0 h 193150"/>
              <a:gd name="connsiteX5" fmla="*/ 28497 w 100120"/>
              <a:gd name="connsiteY5" fmla="*/ 0 h 193150"/>
              <a:gd name="connsiteX6" fmla="*/ 11082 w 100120"/>
              <a:gd name="connsiteY6" fmla="*/ 56995 h 193150"/>
              <a:gd name="connsiteX7" fmla="*/ 0 w 100120"/>
              <a:gd name="connsiteY7" fmla="*/ 134572 h 193150"/>
              <a:gd name="connsiteX8" fmla="*/ 34830 w 100120"/>
              <a:gd name="connsiteY8" fmla="*/ 178901 h 193150"/>
              <a:gd name="connsiteX9" fmla="*/ 60161 w 100120"/>
              <a:gd name="connsiteY9" fmla="*/ 193150 h 193150"/>
              <a:gd name="connsiteX10" fmla="*/ 64911 w 100120"/>
              <a:gd name="connsiteY10" fmla="*/ 193150 h 193150"/>
              <a:gd name="connsiteX11" fmla="*/ 88659 w 100120"/>
              <a:gd name="connsiteY11" fmla="*/ 183651 h 193150"/>
              <a:gd name="connsiteX12" fmla="*/ 99741 w 100120"/>
              <a:gd name="connsiteY12" fmla="*/ 148821 h 193150"/>
              <a:gd name="connsiteX13" fmla="*/ 75993 w 100120"/>
              <a:gd name="connsiteY13" fmla="*/ 14249 h 193150"/>
              <a:gd name="connsiteX14" fmla="*/ 37997 w 100120"/>
              <a:gd name="connsiteY14" fmla="*/ 175735 h 193150"/>
              <a:gd name="connsiteX15" fmla="*/ 36413 w 100120"/>
              <a:gd name="connsiteY15" fmla="*/ 170985 h 193150"/>
              <a:gd name="connsiteX16" fmla="*/ 45913 w 100120"/>
              <a:gd name="connsiteY16" fmla="*/ 174152 h 193150"/>
              <a:gd name="connsiteX17" fmla="*/ 41163 w 100120"/>
              <a:gd name="connsiteY17" fmla="*/ 175735 h 193150"/>
              <a:gd name="connsiteX18" fmla="*/ 37997 w 100120"/>
              <a:gd name="connsiteY18" fmla="*/ 175735 h 193150"/>
              <a:gd name="connsiteX19" fmla="*/ 6333 w 100120"/>
              <a:gd name="connsiteY19" fmla="*/ 134572 h 193150"/>
              <a:gd name="connsiteX20" fmla="*/ 30081 w 100120"/>
              <a:gd name="connsiteY20" fmla="*/ 4750 h 193150"/>
              <a:gd name="connsiteX21" fmla="*/ 42746 w 100120"/>
              <a:gd name="connsiteY21" fmla="*/ 36414 h 193150"/>
              <a:gd name="connsiteX22" fmla="*/ 20581 w 100120"/>
              <a:gd name="connsiteY22" fmla="*/ 129822 h 193150"/>
              <a:gd name="connsiteX23" fmla="*/ 30081 w 100120"/>
              <a:gd name="connsiteY23" fmla="*/ 164653 h 193150"/>
              <a:gd name="connsiteX24" fmla="*/ 33247 w 100120"/>
              <a:gd name="connsiteY24" fmla="*/ 174152 h 193150"/>
              <a:gd name="connsiteX25" fmla="*/ 6333 w 100120"/>
              <a:gd name="connsiteY25" fmla="*/ 134572 h 193150"/>
              <a:gd name="connsiteX26" fmla="*/ 96575 w 100120"/>
              <a:gd name="connsiteY26" fmla="*/ 148821 h 193150"/>
              <a:gd name="connsiteX27" fmla="*/ 85493 w 100120"/>
              <a:gd name="connsiteY27" fmla="*/ 180484 h 193150"/>
              <a:gd name="connsiteX28" fmla="*/ 60161 w 100120"/>
              <a:gd name="connsiteY28" fmla="*/ 188400 h 193150"/>
              <a:gd name="connsiteX29" fmla="*/ 39580 w 100120"/>
              <a:gd name="connsiteY29" fmla="*/ 178901 h 193150"/>
              <a:gd name="connsiteX30" fmla="*/ 55412 w 100120"/>
              <a:gd name="connsiteY30" fmla="*/ 174152 h 193150"/>
              <a:gd name="connsiteX31" fmla="*/ 85493 w 100120"/>
              <a:gd name="connsiteY31" fmla="*/ 131405 h 193150"/>
              <a:gd name="connsiteX32" fmla="*/ 66494 w 100120"/>
              <a:gd name="connsiteY32" fmla="*/ 34831 h 193150"/>
              <a:gd name="connsiteX33" fmla="*/ 74410 w 100120"/>
              <a:gd name="connsiteY33" fmla="*/ 17415 h 193150"/>
              <a:gd name="connsiteX34" fmla="*/ 96575 w 100120"/>
              <a:gd name="connsiteY34" fmla="*/ 148821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20" h="193150">
                <a:moveTo>
                  <a:pt x="75993" y="14249"/>
                </a:moveTo>
                <a:cubicBezTo>
                  <a:pt x="74410" y="14249"/>
                  <a:pt x="72827" y="14249"/>
                  <a:pt x="64911" y="30081"/>
                </a:cubicBezTo>
                <a:cubicBezTo>
                  <a:pt x="60161" y="15832"/>
                  <a:pt x="56995" y="4750"/>
                  <a:pt x="55412" y="4750"/>
                </a:cubicBezTo>
                <a:cubicBezTo>
                  <a:pt x="53829" y="4750"/>
                  <a:pt x="49079" y="15832"/>
                  <a:pt x="44329" y="30081"/>
                </a:cubicBezTo>
                <a:cubicBezTo>
                  <a:pt x="37997" y="12666"/>
                  <a:pt x="31664" y="0"/>
                  <a:pt x="28497" y="0"/>
                </a:cubicBezTo>
                <a:cubicBezTo>
                  <a:pt x="28497" y="0"/>
                  <a:pt x="28497" y="0"/>
                  <a:pt x="28497" y="0"/>
                </a:cubicBezTo>
                <a:cubicBezTo>
                  <a:pt x="26914" y="0"/>
                  <a:pt x="22165" y="0"/>
                  <a:pt x="11082" y="56995"/>
                </a:cubicBezTo>
                <a:cubicBezTo>
                  <a:pt x="7916" y="69661"/>
                  <a:pt x="0" y="115573"/>
                  <a:pt x="0" y="134572"/>
                </a:cubicBezTo>
                <a:cubicBezTo>
                  <a:pt x="1583" y="163069"/>
                  <a:pt x="14249" y="178901"/>
                  <a:pt x="34830" y="178901"/>
                </a:cubicBezTo>
                <a:cubicBezTo>
                  <a:pt x="39580" y="186817"/>
                  <a:pt x="49079" y="191567"/>
                  <a:pt x="60161" y="193150"/>
                </a:cubicBezTo>
                <a:cubicBezTo>
                  <a:pt x="61745" y="193150"/>
                  <a:pt x="63328" y="193150"/>
                  <a:pt x="64911" y="193150"/>
                </a:cubicBezTo>
                <a:cubicBezTo>
                  <a:pt x="74410" y="193150"/>
                  <a:pt x="82326" y="189984"/>
                  <a:pt x="88659" y="183651"/>
                </a:cubicBezTo>
                <a:cubicBezTo>
                  <a:pt x="94992" y="175735"/>
                  <a:pt x="99741" y="164653"/>
                  <a:pt x="99741" y="148821"/>
                </a:cubicBezTo>
                <a:cubicBezTo>
                  <a:pt x="102908" y="128239"/>
                  <a:pt x="85493" y="14249"/>
                  <a:pt x="75993" y="14249"/>
                </a:cubicBezTo>
                <a:close/>
                <a:moveTo>
                  <a:pt x="37997" y="175735"/>
                </a:moveTo>
                <a:cubicBezTo>
                  <a:pt x="37997" y="174152"/>
                  <a:pt x="36413" y="172569"/>
                  <a:pt x="36413" y="170985"/>
                </a:cubicBezTo>
                <a:cubicBezTo>
                  <a:pt x="39580" y="172569"/>
                  <a:pt x="42746" y="174152"/>
                  <a:pt x="45913" y="174152"/>
                </a:cubicBezTo>
                <a:cubicBezTo>
                  <a:pt x="44329" y="174152"/>
                  <a:pt x="42746" y="174152"/>
                  <a:pt x="41163" y="175735"/>
                </a:cubicBezTo>
                <a:cubicBezTo>
                  <a:pt x="39580" y="175735"/>
                  <a:pt x="39580" y="175735"/>
                  <a:pt x="37997" y="175735"/>
                </a:cubicBezTo>
                <a:close/>
                <a:moveTo>
                  <a:pt x="6333" y="134572"/>
                </a:moveTo>
                <a:cubicBezTo>
                  <a:pt x="4749" y="107657"/>
                  <a:pt x="23748" y="18999"/>
                  <a:pt x="30081" y="4750"/>
                </a:cubicBezTo>
                <a:cubicBezTo>
                  <a:pt x="33247" y="9499"/>
                  <a:pt x="37997" y="20582"/>
                  <a:pt x="42746" y="36414"/>
                </a:cubicBezTo>
                <a:cubicBezTo>
                  <a:pt x="33247" y="68077"/>
                  <a:pt x="20581" y="112407"/>
                  <a:pt x="20581" y="129822"/>
                </a:cubicBezTo>
                <a:cubicBezTo>
                  <a:pt x="20581" y="145654"/>
                  <a:pt x="23748" y="158320"/>
                  <a:pt x="30081" y="164653"/>
                </a:cubicBezTo>
                <a:cubicBezTo>
                  <a:pt x="30081" y="167819"/>
                  <a:pt x="31664" y="170985"/>
                  <a:pt x="33247" y="174152"/>
                </a:cubicBezTo>
                <a:cubicBezTo>
                  <a:pt x="17415" y="174152"/>
                  <a:pt x="7916" y="159903"/>
                  <a:pt x="6333" y="134572"/>
                </a:cubicBezTo>
                <a:close/>
                <a:moveTo>
                  <a:pt x="96575" y="148821"/>
                </a:moveTo>
                <a:cubicBezTo>
                  <a:pt x="94992" y="163069"/>
                  <a:pt x="91825" y="174152"/>
                  <a:pt x="85493" y="180484"/>
                </a:cubicBezTo>
                <a:cubicBezTo>
                  <a:pt x="79160" y="186817"/>
                  <a:pt x="71244" y="189984"/>
                  <a:pt x="60161" y="188400"/>
                </a:cubicBezTo>
                <a:cubicBezTo>
                  <a:pt x="50662" y="188400"/>
                  <a:pt x="44329" y="185234"/>
                  <a:pt x="39580" y="178901"/>
                </a:cubicBezTo>
                <a:cubicBezTo>
                  <a:pt x="45913" y="178901"/>
                  <a:pt x="50662" y="177318"/>
                  <a:pt x="55412" y="174152"/>
                </a:cubicBezTo>
                <a:cubicBezTo>
                  <a:pt x="74410" y="172569"/>
                  <a:pt x="83909" y="158320"/>
                  <a:pt x="85493" y="131405"/>
                </a:cubicBezTo>
                <a:cubicBezTo>
                  <a:pt x="85493" y="112407"/>
                  <a:pt x="75993" y="66494"/>
                  <a:pt x="66494" y="34831"/>
                </a:cubicBezTo>
                <a:cubicBezTo>
                  <a:pt x="69661" y="26915"/>
                  <a:pt x="72827" y="20582"/>
                  <a:pt x="74410" y="17415"/>
                </a:cubicBezTo>
                <a:cubicBezTo>
                  <a:pt x="82326" y="33247"/>
                  <a:pt x="99741" y="121906"/>
                  <a:pt x="96575" y="148821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รูปแบบอิสระ: รูปร่าง 8">
            <a:extLst>
              <a:ext uri="{FF2B5EF4-FFF2-40B4-BE49-F238E27FC236}">
                <a16:creationId xmlns:a16="http://schemas.microsoft.com/office/drawing/2014/main" id="{365C29D4-8D2C-3D7C-5FF9-75DD4F1CD8E0}"/>
              </a:ext>
            </a:extLst>
          </p:cNvPr>
          <p:cNvSpPr/>
          <p:nvPr userDrawn="1"/>
        </p:nvSpPr>
        <p:spPr>
          <a:xfrm>
            <a:off x="7248535" y="1261313"/>
            <a:ext cx="100120" cy="193150"/>
          </a:xfrm>
          <a:custGeom>
            <a:avLst/>
            <a:gdLst>
              <a:gd name="connsiteX0" fmla="*/ 75993 w 100120"/>
              <a:gd name="connsiteY0" fmla="*/ 14249 h 193150"/>
              <a:gd name="connsiteX1" fmla="*/ 64911 w 100120"/>
              <a:gd name="connsiteY1" fmla="*/ 30081 h 193150"/>
              <a:gd name="connsiteX2" fmla="*/ 55412 w 100120"/>
              <a:gd name="connsiteY2" fmla="*/ 4750 h 193150"/>
              <a:gd name="connsiteX3" fmla="*/ 44329 w 100120"/>
              <a:gd name="connsiteY3" fmla="*/ 30081 h 193150"/>
              <a:gd name="connsiteX4" fmla="*/ 28497 w 100120"/>
              <a:gd name="connsiteY4" fmla="*/ 0 h 193150"/>
              <a:gd name="connsiteX5" fmla="*/ 28497 w 100120"/>
              <a:gd name="connsiteY5" fmla="*/ 0 h 193150"/>
              <a:gd name="connsiteX6" fmla="*/ 11082 w 100120"/>
              <a:gd name="connsiteY6" fmla="*/ 56995 h 193150"/>
              <a:gd name="connsiteX7" fmla="*/ 0 w 100120"/>
              <a:gd name="connsiteY7" fmla="*/ 134572 h 193150"/>
              <a:gd name="connsiteX8" fmla="*/ 34830 w 100120"/>
              <a:gd name="connsiteY8" fmla="*/ 178901 h 193150"/>
              <a:gd name="connsiteX9" fmla="*/ 60161 w 100120"/>
              <a:gd name="connsiteY9" fmla="*/ 193150 h 193150"/>
              <a:gd name="connsiteX10" fmla="*/ 64911 w 100120"/>
              <a:gd name="connsiteY10" fmla="*/ 193150 h 193150"/>
              <a:gd name="connsiteX11" fmla="*/ 88659 w 100120"/>
              <a:gd name="connsiteY11" fmla="*/ 183651 h 193150"/>
              <a:gd name="connsiteX12" fmla="*/ 99741 w 100120"/>
              <a:gd name="connsiteY12" fmla="*/ 148821 h 193150"/>
              <a:gd name="connsiteX13" fmla="*/ 75993 w 100120"/>
              <a:gd name="connsiteY13" fmla="*/ 14249 h 193150"/>
              <a:gd name="connsiteX14" fmla="*/ 37997 w 100120"/>
              <a:gd name="connsiteY14" fmla="*/ 175735 h 193150"/>
              <a:gd name="connsiteX15" fmla="*/ 36413 w 100120"/>
              <a:gd name="connsiteY15" fmla="*/ 170985 h 193150"/>
              <a:gd name="connsiteX16" fmla="*/ 45913 w 100120"/>
              <a:gd name="connsiteY16" fmla="*/ 174152 h 193150"/>
              <a:gd name="connsiteX17" fmla="*/ 41163 w 100120"/>
              <a:gd name="connsiteY17" fmla="*/ 175735 h 193150"/>
              <a:gd name="connsiteX18" fmla="*/ 37997 w 100120"/>
              <a:gd name="connsiteY18" fmla="*/ 175735 h 193150"/>
              <a:gd name="connsiteX19" fmla="*/ 6333 w 100120"/>
              <a:gd name="connsiteY19" fmla="*/ 134572 h 193150"/>
              <a:gd name="connsiteX20" fmla="*/ 30081 w 100120"/>
              <a:gd name="connsiteY20" fmla="*/ 4750 h 193150"/>
              <a:gd name="connsiteX21" fmla="*/ 42746 w 100120"/>
              <a:gd name="connsiteY21" fmla="*/ 36414 h 193150"/>
              <a:gd name="connsiteX22" fmla="*/ 20581 w 100120"/>
              <a:gd name="connsiteY22" fmla="*/ 129822 h 193150"/>
              <a:gd name="connsiteX23" fmla="*/ 30081 w 100120"/>
              <a:gd name="connsiteY23" fmla="*/ 164653 h 193150"/>
              <a:gd name="connsiteX24" fmla="*/ 33247 w 100120"/>
              <a:gd name="connsiteY24" fmla="*/ 174152 h 193150"/>
              <a:gd name="connsiteX25" fmla="*/ 6333 w 100120"/>
              <a:gd name="connsiteY25" fmla="*/ 134572 h 193150"/>
              <a:gd name="connsiteX26" fmla="*/ 96575 w 100120"/>
              <a:gd name="connsiteY26" fmla="*/ 148821 h 193150"/>
              <a:gd name="connsiteX27" fmla="*/ 85493 w 100120"/>
              <a:gd name="connsiteY27" fmla="*/ 180484 h 193150"/>
              <a:gd name="connsiteX28" fmla="*/ 60161 w 100120"/>
              <a:gd name="connsiteY28" fmla="*/ 188400 h 193150"/>
              <a:gd name="connsiteX29" fmla="*/ 39580 w 100120"/>
              <a:gd name="connsiteY29" fmla="*/ 178901 h 193150"/>
              <a:gd name="connsiteX30" fmla="*/ 55412 w 100120"/>
              <a:gd name="connsiteY30" fmla="*/ 174152 h 193150"/>
              <a:gd name="connsiteX31" fmla="*/ 85493 w 100120"/>
              <a:gd name="connsiteY31" fmla="*/ 131405 h 193150"/>
              <a:gd name="connsiteX32" fmla="*/ 66494 w 100120"/>
              <a:gd name="connsiteY32" fmla="*/ 34831 h 193150"/>
              <a:gd name="connsiteX33" fmla="*/ 74410 w 100120"/>
              <a:gd name="connsiteY33" fmla="*/ 17415 h 193150"/>
              <a:gd name="connsiteX34" fmla="*/ 96575 w 100120"/>
              <a:gd name="connsiteY34" fmla="*/ 148821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20" h="193150">
                <a:moveTo>
                  <a:pt x="75993" y="14249"/>
                </a:moveTo>
                <a:cubicBezTo>
                  <a:pt x="74410" y="14249"/>
                  <a:pt x="72827" y="14249"/>
                  <a:pt x="64911" y="30081"/>
                </a:cubicBezTo>
                <a:cubicBezTo>
                  <a:pt x="60161" y="15832"/>
                  <a:pt x="56995" y="4750"/>
                  <a:pt x="55412" y="4750"/>
                </a:cubicBezTo>
                <a:cubicBezTo>
                  <a:pt x="53829" y="4750"/>
                  <a:pt x="49079" y="15832"/>
                  <a:pt x="44329" y="30081"/>
                </a:cubicBezTo>
                <a:cubicBezTo>
                  <a:pt x="37997" y="12666"/>
                  <a:pt x="31664" y="0"/>
                  <a:pt x="28497" y="0"/>
                </a:cubicBezTo>
                <a:cubicBezTo>
                  <a:pt x="28497" y="0"/>
                  <a:pt x="28497" y="0"/>
                  <a:pt x="28497" y="0"/>
                </a:cubicBezTo>
                <a:cubicBezTo>
                  <a:pt x="26914" y="0"/>
                  <a:pt x="22165" y="0"/>
                  <a:pt x="11082" y="56995"/>
                </a:cubicBezTo>
                <a:cubicBezTo>
                  <a:pt x="7916" y="69661"/>
                  <a:pt x="0" y="115573"/>
                  <a:pt x="0" y="134572"/>
                </a:cubicBezTo>
                <a:cubicBezTo>
                  <a:pt x="1583" y="163069"/>
                  <a:pt x="14249" y="178901"/>
                  <a:pt x="34830" y="178901"/>
                </a:cubicBezTo>
                <a:cubicBezTo>
                  <a:pt x="39580" y="186817"/>
                  <a:pt x="49079" y="191567"/>
                  <a:pt x="60161" y="193150"/>
                </a:cubicBezTo>
                <a:cubicBezTo>
                  <a:pt x="61745" y="193150"/>
                  <a:pt x="63328" y="193150"/>
                  <a:pt x="64911" y="193150"/>
                </a:cubicBezTo>
                <a:cubicBezTo>
                  <a:pt x="74410" y="193150"/>
                  <a:pt x="82326" y="189984"/>
                  <a:pt x="88659" y="183651"/>
                </a:cubicBezTo>
                <a:cubicBezTo>
                  <a:pt x="94992" y="175735"/>
                  <a:pt x="99741" y="164653"/>
                  <a:pt x="99741" y="148821"/>
                </a:cubicBezTo>
                <a:cubicBezTo>
                  <a:pt x="102908" y="128239"/>
                  <a:pt x="85493" y="14249"/>
                  <a:pt x="75993" y="14249"/>
                </a:cubicBezTo>
                <a:close/>
                <a:moveTo>
                  <a:pt x="37997" y="175735"/>
                </a:moveTo>
                <a:cubicBezTo>
                  <a:pt x="37997" y="174152"/>
                  <a:pt x="36413" y="172569"/>
                  <a:pt x="36413" y="170985"/>
                </a:cubicBezTo>
                <a:cubicBezTo>
                  <a:pt x="39580" y="172569"/>
                  <a:pt x="42746" y="174152"/>
                  <a:pt x="45913" y="174152"/>
                </a:cubicBezTo>
                <a:cubicBezTo>
                  <a:pt x="44329" y="174152"/>
                  <a:pt x="42746" y="174152"/>
                  <a:pt x="41163" y="175735"/>
                </a:cubicBezTo>
                <a:cubicBezTo>
                  <a:pt x="39580" y="175735"/>
                  <a:pt x="39580" y="175735"/>
                  <a:pt x="37997" y="175735"/>
                </a:cubicBezTo>
                <a:close/>
                <a:moveTo>
                  <a:pt x="6333" y="134572"/>
                </a:moveTo>
                <a:cubicBezTo>
                  <a:pt x="4749" y="107657"/>
                  <a:pt x="23748" y="18999"/>
                  <a:pt x="30081" y="4750"/>
                </a:cubicBezTo>
                <a:cubicBezTo>
                  <a:pt x="33247" y="9499"/>
                  <a:pt x="37997" y="20582"/>
                  <a:pt x="42746" y="36414"/>
                </a:cubicBezTo>
                <a:cubicBezTo>
                  <a:pt x="33247" y="68077"/>
                  <a:pt x="20581" y="112407"/>
                  <a:pt x="20581" y="129822"/>
                </a:cubicBezTo>
                <a:cubicBezTo>
                  <a:pt x="20581" y="145654"/>
                  <a:pt x="23748" y="158320"/>
                  <a:pt x="30081" y="164653"/>
                </a:cubicBezTo>
                <a:cubicBezTo>
                  <a:pt x="30081" y="167819"/>
                  <a:pt x="31664" y="170985"/>
                  <a:pt x="33247" y="174152"/>
                </a:cubicBezTo>
                <a:cubicBezTo>
                  <a:pt x="17415" y="174152"/>
                  <a:pt x="7916" y="159903"/>
                  <a:pt x="6333" y="134572"/>
                </a:cubicBezTo>
                <a:close/>
                <a:moveTo>
                  <a:pt x="96575" y="148821"/>
                </a:moveTo>
                <a:cubicBezTo>
                  <a:pt x="94992" y="163069"/>
                  <a:pt x="91825" y="174152"/>
                  <a:pt x="85493" y="180484"/>
                </a:cubicBezTo>
                <a:cubicBezTo>
                  <a:pt x="79160" y="186817"/>
                  <a:pt x="71244" y="189984"/>
                  <a:pt x="60161" y="188400"/>
                </a:cubicBezTo>
                <a:cubicBezTo>
                  <a:pt x="50662" y="188400"/>
                  <a:pt x="44329" y="185234"/>
                  <a:pt x="39580" y="178901"/>
                </a:cubicBezTo>
                <a:cubicBezTo>
                  <a:pt x="45913" y="178901"/>
                  <a:pt x="50662" y="177318"/>
                  <a:pt x="55412" y="174152"/>
                </a:cubicBezTo>
                <a:cubicBezTo>
                  <a:pt x="74410" y="172569"/>
                  <a:pt x="83909" y="158320"/>
                  <a:pt x="85493" y="131405"/>
                </a:cubicBezTo>
                <a:cubicBezTo>
                  <a:pt x="85493" y="112407"/>
                  <a:pt x="75993" y="66494"/>
                  <a:pt x="66494" y="34831"/>
                </a:cubicBezTo>
                <a:cubicBezTo>
                  <a:pt x="69661" y="26915"/>
                  <a:pt x="72827" y="20582"/>
                  <a:pt x="74410" y="17415"/>
                </a:cubicBezTo>
                <a:cubicBezTo>
                  <a:pt x="82326" y="33247"/>
                  <a:pt x="99741" y="121906"/>
                  <a:pt x="96575" y="148821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รูปแบบอิสระ: รูปร่าง 9">
            <a:extLst>
              <a:ext uri="{FF2B5EF4-FFF2-40B4-BE49-F238E27FC236}">
                <a16:creationId xmlns:a16="http://schemas.microsoft.com/office/drawing/2014/main" id="{4E389BD0-DA18-4841-C7FE-E2639F965636}"/>
              </a:ext>
            </a:extLst>
          </p:cNvPr>
          <p:cNvSpPr/>
          <p:nvPr userDrawn="1"/>
        </p:nvSpPr>
        <p:spPr>
          <a:xfrm>
            <a:off x="7661614" y="1102993"/>
            <a:ext cx="149027" cy="286558"/>
          </a:xfrm>
          <a:custGeom>
            <a:avLst/>
            <a:gdLst>
              <a:gd name="connsiteX0" fmla="*/ 110960 w 149027"/>
              <a:gd name="connsiteY0" fmla="*/ 20582 h 286558"/>
              <a:gd name="connsiteX1" fmla="*/ 95128 w 149027"/>
              <a:gd name="connsiteY1" fmla="*/ 44330 h 286558"/>
              <a:gd name="connsiteX2" fmla="*/ 80879 w 149027"/>
              <a:gd name="connsiteY2" fmla="*/ 6333 h 286558"/>
              <a:gd name="connsiteX3" fmla="*/ 65047 w 149027"/>
              <a:gd name="connsiteY3" fmla="*/ 44330 h 286558"/>
              <a:gd name="connsiteX4" fmla="*/ 41299 w 149027"/>
              <a:gd name="connsiteY4" fmla="*/ 0 h 286558"/>
              <a:gd name="connsiteX5" fmla="*/ 41299 w 149027"/>
              <a:gd name="connsiteY5" fmla="*/ 0 h 286558"/>
              <a:gd name="connsiteX6" fmla="*/ 15968 w 149027"/>
              <a:gd name="connsiteY6" fmla="*/ 83909 h 286558"/>
              <a:gd name="connsiteX7" fmla="*/ 136 w 149027"/>
              <a:gd name="connsiteY7" fmla="*/ 199483 h 286558"/>
              <a:gd name="connsiteX8" fmla="*/ 50798 w 149027"/>
              <a:gd name="connsiteY8" fmla="*/ 265977 h 286558"/>
              <a:gd name="connsiteX9" fmla="*/ 88795 w 149027"/>
              <a:gd name="connsiteY9" fmla="*/ 286559 h 286558"/>
              <a:gd name="connsiteX10" fmla="*/ 95128 w 149027"/>
              <a:gd name="connsiteY10" fmla="*/ 286559 h 286558"/>
              <a:gd name="connsiteX11" fmla="*/ 131542 w 149027"/>
              <a:gd name="connsiteY11" fmla="*/ 272310 h 286558"/>
              <a:gd name="connsiteX12" fmla="*/ 148957 w 149027"/>
              <a:gd name="connsiteY12" fmla="*/ 221647 h 286558"/>
              <a:gd name="connsiteX13" fmla="*/ 110960 w 149027"/>
              <a:gd name="connsiteY13" fmla="*/ 20582 h 286558"/>
              <a:gd name="connsiteX14" fmla="*/ 55548 w 149027"/>
              <a:gd name="connsiteY14" fmla="*/ 259644 h 286558"/>
              <a:gd name="connsiteX15" fmla="*/ 52382 w 149027"/>
              <a:gd name="connsiteY15" fmla="*/ 253311 h 286558"/>
              <a:gd name="connsiteX16" fmla="*/ 66630 w 149027"/>
              <a:gd name="connsiteY16" fmla="*/ 258061 h 286558"/>
              <a:gd name="connsiteX17" fmla="*/ 58714 w 149027"/>
              <a:gd name="connsiteY17" fmla="*/ 259644 h 286558"/>
              <a:gd name="connsiteX18" fmla="*/ 55548 w 149027"/>
              <a:gd name="connsiteY18" fmla="*/ 259644 h 286558"/>
              <a:gd name="connsiteX19" fmla="*/ 6469 w 149027"/>
              <a:gd name="connsiteY19" fmla="*/ 199483 h 286558"/>
              <a:gd name="connsiteX20" fmla="*/ 41299 w 149027"/>
              <a:gd name="connsiteY20" fmla="*/ 7916 h 286558"/>
              <a:gd name="connsiteX21" fmla="*/ 60298 w 149027"/>
              <a:gd name="connsiteY21" fmla="*/ 53829 h 286558"/>
              <a:gd name="connsiteX22" fmla="*/ 27050 w 149027"/>
              <a:gd name="connsiteY22" fmla="*/ 193150 h 286558"/>
              <a:gd name="connsiteX23" fmla="*/ 41299 w 149027"/>
              <a:gd name="connsiteY23" fmla="*/ 245395 h 286558"/>
              <a:gd name="connsiteX24" fmla="*/ 46049 w 149027"/>
              <a:gd name="connsiteY24" fmla="*/ 258061 h 286558"/>
              <a:gd name="connsiteX25" fmla="*/ 6469 w 149027"/>
              <a:gd name="connsiteY25" fmla="*/ 199483 h 286558"/>
              <a:gd name="connsiteX26" fmla="*/ 141041 w 149027"/>
              <a:gd name="connsiteY26" fmla="*/ 220064 h 286558"/>
              <a:gd name="connsiteX27" fmla="*/ 125209 w 149027"/>
              <a:gd name="connsiteY27" fmla="*/ 267560 h 286558"/>
              <a:gd name="connsiteX28" fmla="*/ 88795 w 149027"/>
              <a:gd name="connsiteY28" fmla="*/ 280226 h 286558"/>
              <a:gd name="connsiteX29" fmla="*/ 58714 w 149027"/>
              <a:gd name="connsiteY29" fmla="*/ 267560 h 286558"/>
              <a:gd name="connsiteX30" fmla="*/ 82462 w 149027"/>
              <a:gd name="connsiteY30" fmla="*/ 261227 h 286558"/>
              <a:gd name="connsiteX31" fmla="*/ 126792 w 149027"/>
              <a:gd name="connsiteY31" fmla="*/ 197899 h 286558"/>
              <a:gd name="connsiteX32" fmla="*/ 98294 w 149027"/>
              <a:gd name="connsiteY32" fmla="*/ 55412 h 286558"/>
              <a:gd name="connsiteX33" fmla="*/ 109377 w 149027"/>
              <a:gd name="connsiteY33" fmla="*/ 30081 h 286558"/>
              <a:gd name="connsiteX34" fmla="*/ 141041 w 149027"/>
              <a:gd name="connsiteY34" fmla="*/ 220064 h 28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027" h="286558">
                <a:moveTo>
                  <a:pt x="110960" y="20582"/>
                </a:moveTo>
                <a:cubicBezTo>
                  <a:pt x="109377" y="20582"/>
                  <a:pt x="106210" y="20582"/>
                  <a:pt x="95128" y="44330"/>
                </a:cubicBezTo>
                <a:cubicBezTo>
                  <a:pt x="88795" y="22165"/>
                  <a:pt x="82462" y="6333"/>
                  <a:pt x="80879" y="6333"/>
                </a:cubicBezTo>
                <a:cubicBezTo>
                  <a:pt x="79296" y="6333"/>
                  <a:pt x="72963" y="22165"/>
                  <a:pt x="65047" y="44330"/>
                </a:cubicBezTo>
                <a:cubicBezTo>
                  <a:pt x="55548" y="18999"/>
                  <a:pt x="46049" y="0"/>
                  <a:pt x="41299" y="0"/>
                </a:cubicBezTo>
                <a:cubicBezTo>
                  <a:pt x="41299" y="0"/>
                  <a:pt x="41299" y="0"/>
                  <a:pt x="41299" y="0"/>
                </a:cubicBezTo>
                <a:cubicBezTo>
                  <a:pt x="39716" y="0"/>
                  <a:pt x="33383" y="0"/>
                  <a:pt x="15968" y="83909"/>
                </a:cubicBezTo>
                <a:cubicBezTo>
                  <a:pt x="11218" y="102908"/>
                  <a:pt x="-1447" y="170985"/>
                  <a:pt x="136" y="199483"/>
                </a:cubicBezTo>
                <a:cubicBezTo>
                  <a:pt x="3302" y="242229"/>
                  <a:pt x="20718" y="264394"/>
                  <a:pt x="50798" y="265977"/>
                </a:cubicBezTo>
                <a:cubicBezTo>
                  <a:pt x="58714" y="277059"/>
                  <a:pt x="71380" y="284975"/>
                  <a:pt x="88795" y="286559"/>
                </a:cubicBezTo>
                <a:cubicBezTo>
                  <a:pt x="90378" y="286559"/>
                  <a:pt x="93545" y="286559"/>
                  <a:pt x="95128" y="286559"/>
                </a:cubicBezTo>
                <a:cubicBezTo>
                  <a:pt x="109377" y="286559"/>
                  <a:pt x="122042" y="281809"/>
                  <a:pt x="131542" y="272310"/>
                </a:cubicBezTo>
                <a:cubicBezTo>
                  <a:pt x="141041" y="261227"/>
                  <a:pt x="147374" y="243812"/>
                  <a:pt x="148957" y="221647"/>
                </a:cubicBezTo>
                <a:cubicBezTo>
                  <a:pt x="150540" y="189984"/>
                  <a:pt x="125209" y="22165"/>
                  <a:pt x="110960" y="20582"/>
                </a:cubicBezTo>
                <a:close/>
                <a:moveTo>
                  <a:pt x="55548" y="259644"/>
                </a:moveTo>
                <a:cubicBezTo>
                  <a:pt x="53965" y="258061"/>
                  <a:pt x="53965" y="254895"/>
                  <a:pt x="52382" y="253311"/>
                </a:cubicBezTo>
                <a:cubicBezTo>
                  <a:pt x="57131" y="256478"/>
                  <a:pt x="60298" y="258061"/>
                  <a:pt x="66630" y="258061"/>
                </a:cubicBezTo>
                <a:cubicBezTo>
                  <a:pt x="63464" y="258061"/>
                  <a:pt x="61881" y="259644"/>
                  <a:pt x="58714" y="259644"/>
                </a:cubicBezTo>
                <a:cubicBezTo>
                  <a:pt x="57131" y="259644"/>
                  <a:pt x="55548" y="259644"/>
                  <a:pt x="55548" y="259644"/>
                </a:cubicBezTo>
                <a:close/>
                <a:moveTo>
                  <a:pt x="6469" y="199483"/>
                </a:moveTo>
                <a:cubicBezTo>
                  <a:pt x="3302" y="158320"/>
                  <a:pt x="31800" y="30081"/>
                  <a:pt x="41299" y="7916"/>
                </a:cubicBezTo>
                <a:cubicBezTo>
                  <a:pt x="44466" y="14249"/>
                  <a:pt x="52382" y="31664"/>
                  <a:pt x="60298" y="53829"/>
                </a:cubicBezTo>
                <a:cubicBezTo>
                  <a:pt x="46049" y="99741"/>
                  <a:pt x="28634" y="166236"/>
                  <a:pt x="27050" y="193150"/>
                </a:cubicBezTo>
                <a:cubicBezTo>
                  <a:pt x="27050" y="216898"/>
                  <a:pt x="31800" y="234313"/>
                  <a:pt x="41299" y="245395"/>
                </a:cubicBezTo>
                <a:cubicBezTo>
                  <a:pt x="42882" y="250145"/>
                  <a:pt x="44466" y="254895"/>
                  <a:pt x="46049" y="258061"/>
                </a:cubicBezTo>
                <a:cubicBezTo>
                  <a:pt x="22301" y="256478"/>
                  <a:pt x="9635" y="237479"/>
                  <a:pt x="6469" y="199483"/>
                </a:cubicBezTo>
                <a:close/>
                <a:moveTo>
                  <a:pt x="141041" y="220064"/>
                </a:moveTo>
                <a:cubicBezTo>
                  <a:pt x="139458" y="240646"/>
                  <a:pt x="134708" y="256478"/>
                  <a:pt x="125209" y="267560"/>
                </a:cubicBezTo>
                <a:cubicBezTo>
                  <a:pt x="117293" y="277059"/>
                  <a:pt x="104627" y="281809"/>
                  <a:pt x="88795" y="280226"/>
                </a:cubicBezTo>
                <a:cubicBezTo>
                  <a:pt x="76130" y="278643"/>
                  <a:pt x="65047" y="273893"/>
                  <a:pt x="58714" y="267560"/>
                </a:cubicBezTo>
                <a:cubicBezTo>
                  <a:pt x="68214" y="267560"/>
                  <a:pt x="76130" y="264394"/>
                  <a:pt x="82462" y="261227"/>
                </a:cubicBezTo>
                <a:cubicBezTo>
                  <a:pt x="110960" y="259644"/>
                  <a:pt x="125209" y="237479"/>
                  <a:pt x="126792" y="197899"/>
                </a:cubicBezTo>
                <a:cubicBezTo>
                  <a:pt x="126792" y="170985"/>
                  <a:pt x="112543" y="102908"/>
                  <a:pt x="98294" y="55412"/>
                </a:cubicBezTo>
                <a:cubicBezTo>
                  <a:pt x="103044" y="44330"/>
                  <a:pt x="107794" y="34831"/>
                  <a:pt x="109377" y="30081"/>
                </a:cubicBezTo>
                <a:cubicBezTo>
                  <a:pt x="118876" y="49079"/>
                  <a:pt x="145790" y="178901"/>
                  <a:pt x="141041" y="22006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รูปแบบอิสระ: รูปร่าง 7">
            <a:extLst>
              <a:ext uri="{FF2B5EF4-FFF2-40B4-BE49-F238E27FC236}">
                <a16:creationId xmlns:a16="http://schemas.microsoft.com/office/drawing/2014/main" id="{9F0FFA58-579D-AA9F-6925-0B9AE52BA07C}"/>
              </a:ext>
            </a:extLst>
          </p:cNvPr>
          <p:cNvSpPr/>
          <p:nvPr userDrawn="1"/>
        </p:nvSpPr>
        <p:spPr>
          <a:xfrm>
            <a:off x="6172256" y="1146557"/>
            <a:ext cx="100120" cy="193150"/>
          </a:xfrm>
          <a:custGeom>
            <a:avLst/>
            <a:gdLst>
              <a:gd name="connsiteX0" fmla="*/ 75993 w 100120"/>
              <a:gd name="connsiteY0" fmla="*/ 14249 h 193150"/>
              <a:gd name="connsiteX1" fmla="*/ 64911 w 100120"/>
              <a:gd name="connsiteY1" fmla="*/ 30081 h 193150"/>
              <a:gd name="connsiteX2" fmla="*/ 55412 w 100120"/>
              <a:gd name="connsiteY2" fmla="*/ 4750 h 193150"/>
              <a:gd name="connsiteX3" fmla="*/ 44329 w 100120"/>
              <a:gd name="connsiteY3" fmla="*/ 30081 h 193150"/>
              <a:gd name="connsiteX4" fmla="*/ 28497 w 100120"/>
              <a:gd name="connsiteY4" fmla="*/ 0 h 193150"/>
              <a:gd name="connsiteX5" fmla="*/ 28497 w 100120"/>
              <a:gd name="connsiteY5" fmla="*/ 0 h 193150"/>
              <a:gd name="connsiteX6" fmla="*/ 11082 w 100120"/>
              <a:gd name="connsiteY6" fmla="*/ 56995 h 193150"/>
              <a:gd name="connsiteX7" fmla="*/ 0 w 100120"/>
              <a:gd name="connsiteY7" fmla="*/ 134572 h 193150"/>
              <a:gd name="connsiteX8" fmla="*/ 34830 w 100120"/>
              <a:gd name="connsiteY8" fmla="*/ 178901 h 193150"/>
              <a:gd name="connsiteX9" fmla="*/ 60161 w 100120"/>
              <a:gd name="connsiteY9" fmla="*/ 193150 h 193150"/>
              <a:gd name="connsiteX10" fmla="*/ 64911 w 100120"/>
              <a:gd name="connsiteY10" fmla="*/ 193150 h 193150"/>
              <a:gd name="connsiteX11" fmla="*/ 88659 w 100120"/>
              <a:gd name="connsiteY11" fmla="*/ 183651 h 193150"/>
              <a:gd name="connsiteX12" fmla="*/ 99741 w 100120"/>
              <a:gd name="connsiteY12" fmla="*/ 148821 h 193150"/>
              <a:gd name="connsiteX13" fmla="*/ 75993 w 100120"/>
              <a:gd name="connsiteY13" fmla="*/ 14249 h 193150"/>
              <a:gd name="connsiteX14" fmla="*/ 37997 w 100120"/>
              <a:gd name="connsiteY14" fmla="*/ 175735 h 193150"/>
              <a:gd name="connsiteX15" fmla="*/ 36413 w 100120"/>
              <a:gd name="connsiteY15" fmla="*/ 170985 h 193150"/>
              <a:gd name="connsiteX16" fmla="*/ 45913 w 100120"/>
              <a:gd name="connsiteY16" fmla="*/ 174152 h 193150"/>
              <a:gd name="connsiteX17" fmla="*/ 41163 w 100120"/>
              <a:gd name="connsiteY17" fmla="*/ 175735 h 193150"/>
              <a:gd name="connsiteX18" fmla="*/ 37997 w 100120"/>
              <a:gd name="connsiteY18" fmla="*/ 175735 h 193150"/>
              <a:gd name="connsiteX19" fmla="*/ 6333 w 100120"/>
              <a:gd name="connsiteY19" fmla="*/ 134572 h 193150"/>
              <a:gd name="connsiteX20" fmla="*/ 30081 w 100120"/>
              <a:gd name="connsiteY20" fmla="*/ 4750 h 193150"/>
              <a:gd name="connsiteX21" fmla="*/ 42746 w 100120"/>
              <a:gd name="connsiteY21" fmla="*/ 36414 h 193150"/>
              <a:gd name="connsiteX22" fmla="*/ 20581 w 100120"/>
              <a:gd name="connsiteY22" fmla="*/ 129822 h 193150"/>
              <a:gd name="connsiteX23" fmla="*/ 30081 w 100120"/>
              <a:gd name="connsiteY23" fmla="*/ 164653 h 193150"/>
              <a:gd name="connsiteX24" fmla="*/ 33247 w 100120"/>
              <a:gd name="connsiteY24" fmla="*/ 174152 h 193150"/>
              <a:gd name="connsiteX25" fmla="*/ 6333 w 100120"/>
              <a:gd name="connsiteY25" fmla="*/ 134572 h 193150"/>
              <a:gd name="connsiteX26" fmla="*/ 96575 w 100120"/>
              <a:gd name="connsiteY26" fmla="*/ 148821 h 193150"/>
              <a:gd name="connsiteX27" fmla="*/ 85493 w 100120"/>
              <a:gd name="connsiteY27" fmla="*/ 180484 h 193150"/>
              <a:gd name="connsiteX28" fmla="*/ 60161 w 100120"/>
              <a:gd name="connsiteY28" fmla="*/ 188400 h 193150"/>
              <a:gd name="connsiteX29" fmla="*/ 39580 w 100120"/>
              <a:gd name="connsiteY29" fmla="*/ 178901 h 193150"/>
              <a:gd name="connsiteX30" fmla="*/ 55412 w 100120"/>
              <a:gd name="connsiteY30" fmla="*/ 174152 h 193150"/>
              <a:gd name="connsiteX31" fmla="*/ 85493 w 100120"/>
              <a:gd name="connsiteY31" fmla="*/ 131405 h 193150"/>
              <a:gd name="connsiteX32" fmla="*/ 66494 w 100120"/>
              <a:gd name="connsiteY32" fmla="*/ 34831 h 193150"/>
              <a:gd name="connsiteX33" fmla="*/ 74410 w 100120"/>
              <a:gd name="connsiteY33" fmla="*/ 17415 h 193150"/>
              <a:gd name="connsiteX34" fmla="*/ 96575 w 100120"/>
              <a:gd name="connsiteY34" fmla="*/ 148821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20" h="193150">
                <a:moveTo>
                  <a:pt x="75993" y="14249"/>
                </a:moveTo>
                <a:cubicBezTo>
                  <a:pt x="74410" y="14249"/>
                  <a:pt x="72827" y="14249"/>
                  <a:pt x="64911" y="30081"/>
                </a:cubicBezTo>
                <a:cubicBezTo>
                  <a:pt x="60161" y="15832"/>
                  <a:pt x="56995" y="4750"/>
                  <a:pt x="55412" y="4750"/>
                </a:cubicBezTo>
                <a:cubicBezTo>
                  <a:pt x="53829" y="4750"/>
                  <a:pt x="49079" y="15832"/>
                  <a:pt x="44329" y="30081"/>
                </a:cubicBezTo>
                <a:cubicBezTo>
                  <a:pt x="37997" y="12666"/>
                  <a:pt x="31664" y="0"/>
                  <a:pt x="28497" y="0"/>
                </a:cubicBezTo>
                <a:cubicBezTo>
                  <a:pt x="28497" y="0"/>
                  <a:pt x="28497" y="0"/>
                  <a:pt x="28497" y="0"/>
                </a:cubicBezTo>
                <a:cubicBezTo>
                  <a:pt x="26914" y="0"/>
                  <a:pt x="22165" y="0"/>
                  <a:pt x="11082" y="56995"/>
                </a:cubicBezTo>
                <a:cubicBezTo>
                  <a:pt x="7916" y="69661"/>
                  <a:pt x="0" y="115573"/>
                  <a:pt x="0" y="134572"/>
                </a:cubicBezTo>
                <a:cubicBezTo>
                  <a:pt x="1583" y="163069"/>
                  <a:pt x="14249" y="178901"/>
                  <a:pt x="34830" y="178901"/>
                </a:cubicBezTo>
                <a:cubicBezTo>
                  <a:pt x="39580" y="186817"/>
                  <a:pt x="49079" y="191567"/>
                  <a:pt x="60161" y="193150"/>
                </a:cubicBezTo>
                <a:cubicBezTo>
                  <a:pt x="61745" y="193150"/>
                  <a:pt x="63328" y="193150"/>
                  <a:pt x="64911" y="193150"/>
                </a:cubicBezTo>
                <a:cubicBezTo>
                  <a:pt x="74410" y="193150"/>
                  <a:pt x="82326" y="189984"/>
                  <a:pt x="88659" y="183651"/>
                </a:cubicBezTo>
                <a:cubicBezTo>
                  <a:pt x="94992" y="175735"/>
                  <a:pt x="99741" y="164653"/>
                  <a:pt x="99741" y="148821"/>
                </a:cubicBezTo>
                <a:cubicBezTo>
                  <a:pt x="102908" y="128239"/>
                  <a:pt x="85493" y="14249"/>
                  <a:pt x="75993" y="14249"/>
                </a:cubicBezTo>
                <a:close/>
                <a:moveTo>
                  <a:pt x="37997" y="175735"/>
                </a:moveTo>
                <a:cubicBezTo>
                  <a:pt x="37997" y="174152"/>
                  <a:pt x="36413" y="172569"/>
                  <a:pt x="36413" y="170985"/>
                </a:cubicBezTo>
                <a:cubicBezTo>
                  <a:pt x="39580" y="172569"/>
                  <a:pt x="42746" y="174152"/>
                  <a:pt x="45913" y="174152"/>
                </a:cubicBezTo>
                <a:cubicBezTo>
                  <a:pt x="44329" y="174152"/>
                  <a:pt x="42746" y="174152"/>
                  <a:pt x="41163" y="175735"/>
                </a:cubicBezTo>
                <a:cubicBezTo>
                  <a:pt x="39580" y="175735"/>
                  <a:pt x="39580" y="175735"/>
                  <a:pt x="37997" y="175735"/>
                </a:cubicBezTo>
                <a:close/>
                <a:moveTo>
                  <a:pt x="6333" y="134572"/>
                </a:moveTo>
                <a:cubicBezTo>
                  <a:pt x="4749" y="107657"/>
                  <a:pt x="23748" y="18999"/>
                  <a:pt x="30081" y="4750"/>
                </a:cubicBezTo>
                <a:cubicBezTo>
                  <a:pt x="33247" y="9499"/>
                  <a:pt x="37997" y="20582"/>
                  <a:pt x="42746" y="36414"/>
                </a:cubicBezTo>
                <a:cubicBezTo>
                  <a:pt x="33247" y="68077"/>
                  <a:pt x="20581" y="112407"/>
                  <a:pt x="20581" y="129822"/>
                </a:cubicBezTo>
                <a:cubicBezTo>
                  <a:pt x="20581" y="145654"/>
                  <a:pt x="23748" y="158320"/>
                  <a:pt x="30081" y="164653"/>
                </a:cubicBezTo>
                <a:cubicBezTo>
                  <a:pt x="30081" y="167819"/>
                  <a:pt x="31664" y="170985"/>
                  <a:pt x="33247" y="174152"/>
                </a:cubicBezTo>
                <a:cubicBezTo>
                  <a:pt x="17415" y="174152"/>
                  <a:pt x="7916" y="159903"/>
                  <a:pt x="6333" y="134572"/>
                </a:cubicBezTo>
                <a:close/>
                <a:moveTo>
                  <a:pt x="96575" y="148821"/>
                </a:moveTo>
                <a:cubicBezTo>
                  <a:pt x="94992" y="163069"/>
                  <a:pt x="91825" y="174152"/>
                  <a:pt x="85493" y="180484"/>
                </a:cubicBezTo>
                <a:cubicBezTo>
                  <a:pt x="79160" y="186817"/>
                  <a:pt x="71244" y="189984"/>
                  <a:pt x="60161" y="188400"/>
                </a:cubicBezTo>
                <a:cubicBezTo>
                  <a:pt x="50662" y="188400"/>
                  <a:pt x="44329" y="185234"/>
                  <a:pt x="39580" y="178901"/>
                </a:cubicBezTo>
                <a:cubicBezTo>
                  <a:pt x="45913" y="178901"/>
                  <a:pt x="50662" y="177318"/>
                  <a:pt x="55412" y="174152"/>
                </a:cubicBezTo>
                <a:cubicBezTo>
                  <a:pt x="74410" y="172569"/>
                  <a:pt x="83909" y="158320"/>
                  <a:pt x="85493" y="131405"/>
                </a:cubicBezTo>
                <a:cubicBezTo>
                  <a:pt x="85493" y="112407"/>
                  <a:pt x="75993" y="66494"/>
                  <a:pt x="66494" y="34831"/>
                </a:cubicBezTo>
                <a:cubicBezTo>
                  <a:pt x="69661" y="26915"/>
                  <a:pt x="72827" y="20582"/>
                  <a:pt x="74410" y="17415"/>
                </a:cubicBezTo>
                <a:cubicBezTo>
                  <a:pt x="82326" y="33247"/>
                  <a:pt x="99741" y="121906"/>
                  <a:pt x="96575" y="148821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รูปแบบอิสระ: รูปร่าง 8">
            <a:extLst>
              <a:ext uri="{FF2B5EF4-FFF2-40B4-BE49-F238E27FC236}">
                <a16:creationId xmlns:a16="http://schemas.microsoft.com/office/drawing/2014/main" id="{F66CA94B-40F5-A962-F3BC-7B114AC094DE}"/>
              </a:ext>
            </a:extLst>
          </p:cNvPr>
          <p:cNvSpPr/>
          <p:nvPr userDrawn="1"/>
        </p:nvSpPr>
        <p:spPr>
          <a:xfrm>
            <a:off x="4957978" y="1133075"/>
            <a:ext cx="100120" cy="193150"/>
          </a:xfrm>
          <a:custGeom>
            <a:avLst/>
            <a:gdLst>
              <a:gd name="connsiteX0" fmla="*/ 75993 w 100120"/>
              <a:gd name="connsiteY0" fmla="*/ 14249 h 193150"/>
              <a:gd name="connsiteX1" fmla="*/ 64911 w 100120"/>
              <a:gd name="connsiteY1" fmla="*/ 30081 h 193150"/>
              <a:gd name="connsiteX2" fmla="*/ 55412 w 100120"/>
              <a:gd name="connsiteY2" fmla="*/ 4750 h 193150"/>
              <a:gd name="connsiteX3" fmla="*/ 44329 w 100120"/>
              <a:gd name="connsiteY3" fmla="*/ 30081 h 193150"/>
              <a:gd name="connsiteX4" fmla="*/ 28497 w 100120"/>
              <a:gd name="connsiteY4" fmla="*/ 0 h 193150"/>
              <a:gd name="connsiteX5" fmla="*/ 28497 w 100120"/>
              <a:gd name="connsiteY5" fmla="*/ 0 h 193150"/>
              <a:gd name="connsiteX6" fmla="*/ 11082 w 100120"/>
              <a:gd name="connsiteY6" fmla="*/ 56995 h 193150"/>
              <a:gd name="connsiteX7" fmla="*/ 0 w 100120"/>
              <a:gd name="connsiteY7" fmla="*/ 134572 h 193150"/>
              <a:gd name="connsiteX8" fmla="*/ 34830 w 100120"/>
              <a:gd name="connsiteY8" fmla="*/ 178901 h 193150"/>
              <a:gd name="connsiteX9" fmla="*/ 60161 w 100120"/>
              <a:gd name="connsiteY9" fmla="*/ 193150 h 193150"/>
              <a:gd name="connsiteX10" fmla="*/ 64911 w 100120"/>
              <a:gd name="connsiteY10" fmla="*/ 193150 h 193150"/>
              <a:gd name="connsiteX11" fmla="*/ 88659 w 100120"/>
              <a:gd name="connsiteY11" fmla="*/ 183651 h 193150"/>
              <a:gd name="connsiteX12" fmla="*/ 99741 w 100120"/>
              <a:gd name="connsiteY12" fmla="*/ 148821 h 193150"/>
              <a:gd name="connsiteX13" fmla="*/ 75993 w 100120"/>
              <a:gd name="connsiteY13" fmla="*/ 14249 h 193150"/>
              <a:gd name="connsiteX14" fmla="*/ 37997 w 100120"/>
              <a:gd name="connsiteY14" fmla="*/ 175735 h 193150"/>
              <a:gd name="connsiteX15" fmla="*/ 36413 w 100120"/>
              <a:gd name="connsiteY15" fmla="*/ 170985 h 193150"/>
              <a:gd name="connsiteX16" fmla="*/ 45913 w 100120"/>
              <a:gd name="connsiteY16" fmla="*/ 174152 h 193150"/>
              <a:gd name="connsiteX17" fmla="*/ 41163 w 100120"/>
              <a:gd name="connsiteY17" fmla="*/ 175735 h 193150"/>
              <a:gd name="connsiteX18" fmla="*/ 37997 w 100120"/>
              <a:gd name="connsiteY18" fmla="*/ 175735 h 193150"/>
              <a:gd name="connsiteX19" fmla="*/ 6333 w 100120"/>
              <a:gd name="connsiteY19" fmla="*/ 134572 h 193150"/>
              <a:gd name="connsiteX20" fmla="*/ 30081 w 100120"/>
              <a:gd name="connsiteY20" fmla="*/ 4750 h 193150"/>
              <a:gd name="connsiteX21" fmla="*/ 42746 w 100120"/>
              <a:gd name="connsiteY21" fmla="*/ 36414 h 193150"/>
              <a:gd name="connsiteX22" fmla="*/ 20581 w 100120"/>
              <a:gd name="connsiteY22" fmla="*/ 129822 h 193150"/>
              <a:gd name="connsiteX23" fmla="*/ 30081 w 100120"/>
              <a:gd name="connsiteY23" fmla="*/ 164653 h 193150"/>
              <a:gd name="connsiteX24" fmla="*/ 33247 w 100120"/>
              <a:gd name="connsiteY24" fmla="*/ 174152 h 193150"/>
              <a:gd name="connsiteX25" fmla="*/ 6333 w 100120"/>
              <a:gd name="connsiteY25" fmla="*/ 134572 h 193150"/>
              <a:gd name="connsiteX26" fmla="*/ 96575 w 100120"/>
              <a:gd name="connsiteY26" fmla="*/ 148821 h 193150"/>
              <a:gd name="connsiteX27" fmla="*/ 85493 w 100120"/>
              <a:gd name="connsiteY27" fmla="*/ 180484 h 193150"/>
              <a:gd name="connsiteX28" fmla="*/ 60161 w 100120"/>
              <a:gd name="connsiteY28" fmla="*/ 188400 h 193150"/>
              <a:gd name="connsiteX29" fmla="*/ 39580 w 100120"/>
              <a:gd name="connsiteY29" fmla="*/ 178901 h 193150"/>
              <a:gd name="connsiteX30" fmla="*/ 55412 w 100120"/>
              <a:gd name="connsiteY30" fmla="*/ 174152 h 193150"/>
              <a:gd name="connsiteX31" fmla="*/ 85493 w 100120"/>
              <a:gd name="connsiteY31" fmla="*/ 131405 h 193150"/>
              <a:gd name="connsiteX32" fmla="*/ 66494 w 100120"/>
              <a:gd name="connsiteY32" fmla="*/ 34831 h 193150"/>
              <a:gd name="connsiteX33" fmla="*/ 74410 w 100120"/>
              <a:gd name="connsiteY33" fmla="*/ 17415 h 193150"/>
              <a:gd name="connsiteX34" fmla="*/ 96575 w 100120"/>
              <a:gd name="connsiteY34" fmla="*/ 148821 h 19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20" h="193150">
                <a:moveTo>
                  <a:pt x="75993" y="14249"/>
                </a:moveTo>
                <a:cubicBezTo>
                  <a:pt x="74410" y="14249"/>
                  <a:pt x="72827" y="14249"/>
                  <a:pt x="64911" y="30081"/>
                </a:cubicBezTo>
                <a:cubicBezTo>
                  <a:pt x="60161" y="15832"/>
                  <a:pt x="56995" y="4750"/>
                  <a:pt x="55412" y="4750"/>
                </a:cubicBezTo>
                <a:cubicBezTo>
                  <a:pt x="53829" y="4750"/>
                  <a:pt x="49079" y="15832"/>
                  <a:pt x="44329" y="30081"/>
                </a:cubicBezTo>
                <a:cubicBezTo>
                  <a:pt x="37997" y="12666"/>
                  <a:pt x="31664" y="0"/>
                  <a:pt x="28497" y="0"/>
                </a:cubicBezTo>
                <a:cubicBezTo>
                  <a:pt x="28497" y="0"/>
                  <a:pt x="28497" y="0"/>
                  <a:pt x="28497" y="0"/>
                </a:cubicBezTo>
                <a:cubicBezTo>
                  <a:pt x="26914" y="0"/>
                  <a:pt x="22165" y="0"/>
                  <a:pt x="11082" y="56995"/>
                </a:cubicBezTo>
                <a:cubicBezTo>
                  <a:pt x="7916" y="69661"/>
                  <a:pt x="0" y="115573"/>
                  <a:pt x="0" y="134572"/>
                </a:cubicBezTo>
                <a:cubicBezTo>
                  <a:pt x="1583" y="163069"/>
                  <a:pt x="14249" y="178901"/>
                  <a:pt x="34830" y="178901"/>
                </a:cubicBezTo>
                <a:cubicBezTo>
                  <a:pt x="39580" y="186817"/>
                  <a:pt x="49079" y="191567"/>
                  <a:pt x="60161" y="193150"/>
                </a:cubicBezTo>
                <a:cubicBezTo>
                  <a:pt x="61745" y="193150"/>
                  <a:pt x="63328" y="193150"/>
                  <a:pt x="64911" y="193150"/>
                </a:cubicBezTo>
                <a:cubicBezTo>
                  <a:pt x="74410" y="193150"/>
                  <a:pt x="82326" y="189984"/>
                  <a:pt x="88659" y="183651"/>
                </a:cubicBezTo>
                <a:cubicBezTo>
                  <a:pt x="94992" y="175735"/>
                  <a:pt x="99741" y="164653"/>
                  <a:pt x="99741" y="148821"/>
                </a:cubicBezTo>
                <a:cubicBezTo>
                  <a:pt x="102908" y="128239"/>
                  <a:pt x="85493" y="14249"/>
                  <a:pt x="75993" y="14249"/>
                </a:cubicBezTo>
                <a:close/>
                <a:moveTo>
                  <a:pt x="37997" y="175735"/>
                </a:moveTo>
                <a:cubicBezTo>
                  <a:pt x="37997" y="174152"/>
                  <a:pt x="36413" y="172569"/>
                  <a:pt x="36413" y="170985"/>
                </a:cubicBezTo>
                <a:cubicBezTo>
                  <a:pt x="39580" y="172569"/>
                  <a:pt x="42746" y="174152"/>
                  <a:pt x="45913" y="174152"/>
                </a:cubicBezTo>
                <a:cubicBezTo>
                  <a:pt x="44329" y="174152"/>
                  <a:pt x="42746" y="174152"/>
                  <a:pt x="41163" y="175735"/>
                </a:cubicBezTo>
                <a:cubicBezTo>
                  <a:pt x="39580" y="175735"/>
                  <a:pt x="39580" y="175735"/>
                  <a:pt x="37997" y="175735"/>
                </a:cubicBezTo>
                <a:close/>
                <a:moveTo>
                  <a:pt x="6333" y="134572"/>
                </a:moveTo>
                <a:cubicBezTo>
                  <a:pt x="4749" y="107657"/>
                  <a:pt x="23748" y="18999"/>
                  <a:pt x="30081" y="4750"/>
                </a:cubicBezTo>
                <a:cubicBezTo>
                  <a:pt x="33247" y="9499"/>
                  <a:pt x="37997" y="20582"/>
                  <a:pt x="42746" y="36414"/>
                </a:cubicBezTo>
                <a:cubicBezTo>
                  <a:pt x="33247" y="68077"/>
                  <a:pt x="20581" y="112407"/>
                  <a:pt x="20581" y="129822"/>
                </a:cubicBezTo>
                <a:cubicBezTo>
                  <a:pt x="20581" y="145654"/>
                  <a:pt x="23748" y="158320"/>
                  <a:pt x="30081" y="164653"/>
                </a:cubicBezTo>
                <a:cubicBezTo>
                  <a:pt x="30081" y="167819"/>
                  <a:pt x="31664" y="170985"/>
                  <a:pt x="33247" y="174152"/>
                </a:cubicBezTo>
                <a:cubicBezTo>
                  <a:pt x="17415" y="174152"/>
                  <a:pt x="7916" y="159903"/>
                  <a:pt x="6333" y="134572"/>
                </a:cubicBezTo>
                <a:close/>
                <a:moveTo>
                  <a:pt x="96575" y="148821"/>
                </a:moveTo>
                <a:cubicBezTo>
                  <a:pt x="94992" y="163069"/>
                  <a:pt x="91825" y="174152"/>
                  <a:pt x="85493" y="180484"/>
                </a:cubicBezTo>
                <a:cubicBezTo>
                  <a:pt x="79160" y="186817"/>
                  <a:pt x="71244" y="189984"/>
                  <a:pt x="60161" y="188400"/>
                </a:cubicBezTo>
                <a:cubicBezTo>
                  <a:pt x="50662" y="188400"/>
                  <a:pt x="44329" y="185234"/>
                  <a:pt x="39580" y="178901"/>
                </a:cubicBezTo>
                <a:cubicBezTo>
                  <a:pt x="45913" y="178901"/>
                  <a:pt x="50662" y="177318"/>
                  <a:pt x="55412" y="174152"/>
                </a:cubicBezTo>
                <a:cubicBezTo>
                  <a:pt x="74410" y="172569"/>
                  <a:pt x="83909" y="158320"/>
                  <a:pt x="85493" y="131405"/>
                </a:cubicBezTo>
                <a:cubicBezTo>
                  <a:pt x="85493" y="112407"/>
                  <a:pt x="75993" y="66494"/>
                  <a:pt x="66494" y="34831"/>
                </a:cubicBezTo>
                <a:cubicBezTo>
                  <a:pt x="69661" y="26915"/>
                  <a:pt x="72827" y="20582"/>
                  <a:pt x="74410" y="17415"/>
                </a:cubicBezTo>
                <a:cubicBezTo>
                  <a:pt x="82326" y="33247"/>
                  <a:pt x="99741" y="121906"/>
                  <a:pt x="96575" y="148821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รูปแบบอิสระ: รูปร่าง 9">
            <a:extLst>
              <a:ext uri="{FF2B5EF4-FFF2-40B4-BE49-F238E27FC236}">
                <a16:creationId xmlns:a16="http://schemas.microsoft.com/office/drawing/2014/main" id="{CC7541E4-BDD1-72AE-FDB5-27A009F75CA1}"/>
              </a:ext>
            </a:extLst>
          </p:cNvPr>
          <p:cNvSpPr/>
          <p:nvPr userDrawn="1"/>
        </p:nvSpPr>
        <p:spPr>
          <a:xfrm>
            <a:off x="5371057" y="974755"/>
            <a:ext cx="149027" cy="286558"/>
          </a:xfrm>
          <a:custGeom>
            <a:avLst/>
            <a:gdLst>
              <a:gd name="connsiteX0" fmla="*/ 110960 w 149027"/>
              <a:gd name="connsiteY0" fmla="*/ 20582 h 286558"/>
              <a:gd name="connsiteX1" fmla="*/ 95128 w 149027"/>
              <a:gd name="connsiteY1" fmla="*/ 44330 h 286558"/>
              <a:gd name="connsiteX2" fmla="*/ 80879 w 149027"/>
              <a:gd name="connsiteY2" fmla="*/ 6333 h 286558"/>
              <a:gd name="connsiteX3" fmla="*/ 65047 w 149027"/>
              <a:gd name="connsiteY3" fmla="*/ 44330 h 286558"/>
              <a:gd name="connsiteX4" fmla="*/ 41299 w 149027"/>
              <a:gd name="connsiteY4" fmla="*/ 0 h 286558"/>
              <a:gd name="connsiteX5" fmla="*/ 41299 w 149027"/>
              <a:gd name="connsiteY5" fmla="*/ 0 h 286558"/>
              <a:gd name="connsiteX6" fmla="*/ 15968 w 149027"/>
              <a:gd name="connsiteY6" fmla="*/ 83909 h 286558"/>
              <a:gd name="connsiteX7" fmla="*/ 136 w 149027"/>
              <a:gd name="connsiteY7" fmla="*/ 199483 h 286558"/>
              <a:gd name="connsiteX8" fmla="*/ 50798 w 149027"/>
              <a:gd name="connsiteY8" fmla="*/ 265977 h 286558"/>
              <a:gd name="connsiteX9" fmla="*/ 88795 w 149027"/>
              <a:gd name="connsiteY9" fmla="*/ 286559 h 286558"/>
              <a:gd name="connsiteX10" fmla="*/ 95128 w 149027"/>
              <a:gd name="connsiteY10" fmla="*/ 286559 h 286558"/>
              <a:gd name="connsiteX11" fmla="*/ 131542 w 149027"/>
              <a:gd name="connsiteY11" fmla="*/ 272310 h 286558"/>
              <a:gd name="connsiteX12" fmla="*/ 148957 w 149027"/>
              <a:gd name="connsiteY12" fmla="*/ 221647 h 286558"/>
              <a:gd name="connsiteX13" fmla="*/ 110960 w 149027"/>
              <a:gd name="connsiteY13" fmla="*/ 20582 h 286558"/>
              <a:gd name="connsiteX14" fmla="*/ 55548 w 149027"/>
              <a:gd name="connsiteY14" fmla="*/ 259644 h 286558"/>
              <a:gd name="connsiteX15" fmla="*/ 52382 w 149027"/>
              <a:gd name="connsiteY15" fmla="*/ 253311 h 286558"/>
              <a:gd name="connsiteX16" fmla="*/ 66630 w 149027"/>
              <a:gd name="connsiteY16" fmla="*/ 258061 h 286558"/>
              <a:gd name="connsiteX17" fmla="*/ 58714 w 149027"/>
              <a:gd name="connsiteY17" fmla="*/ 259644 h 286558"/>
              <a:gd name="connsiteX18" fmla="*/ 55548 w 149027"/>
              <a:gd name="connsiteY18" fmla="*/ 259644 h 286558"/>
              <a:gd name="connsiteX19" fmla="*/ 6469 w 149027"/>
              <a:gd name="connsiteY19" fmla="*/ 199483 h 286558"/>
              <a:gd name="connsiteX20" fmla="*/ 41299 w 149027"/>
              <a:gd name="connsiteY20" fmla="*/ 7916 h 286558"/>
              <a:gd name="connsiteX21" fmla="*/ 60298 w 149027"/>
              <a:gd name="connsiteY21" fmla="*/ 53829 h 286558"/>
              <a:gd name="connsiteX22" fmla="*/ 27050 w 149027"/>
              <a:gd name="connsiteY22" fmla="*/ 193150 h 286558"/>
              <a:gd name="connsiteX23" fmla="*/ 41299 w 149027"/>
              <a:gd name="connsiteY23" fmla="*/ 245395 h 286558"/>
              <a:gd name="connsiteX24" fmla="*/ 46049 w 149027"/>
              <a:gd name="connsiteY24" fmla="*/ 258061 h 286558"/>
              <a:gd name="connsiteX25" fmla="*/ 6469 w 149027"/>
              <a:gd name="connsiteY25" fmla="*/ 199483 h 286558"/>
              <a:gd name="connsiteX26" fmla="*/ 141041 w 149027"/>
              <a:gd name="connsiteY26" fmla="*/ 220064 h 286558"/>
              <a:gd name="connsiteX27" fmla="*/ 125209 w 149027"/>
              <a:gd name="connsiteY27" fmla="*/ 267560 h 286558"/>
              <a:gd name="connsiteX28" fmla="*/ 88795 w 149027"/>
              <a:gd name="connsiteY28" fmla="*/ 280226 h 286558"/>
              <a:gd name="connsiteX29" fmla="*/ 58714 w 149027"/>
              <a:gd name="connsiteY29" fmla="*/ 267560 h 286558"/>
              <a:gd name="connsiteX30" fmla="*/ 82462 w 149027"/>
              <a:gd name="connsiteY30" fmla="*/ 261227 h 286558"/>
              <a:gd name="connsiteX31" fmla="*/ 126792 w 149027"/>
              <a:gd name="connsiteY31" fmla="*/ 197899 h 286558"/>
              <a:gd name="connsiteX32" fmla="*/ 98294 w 149027"/>
              <a:gd name="connsiteY32" fmla="*/ 55412 h 286558"/>
              <a:gd name="connsiteX33" fmla="*/ 109377 w 149027"/>
              <a:gd name="connsiteY33" fmla="*/ 30081 h 286558"/>
              <a:gd name="connsiteX34" fmla="*/ 141041 w 149027"/>
              <a:gd name="connsiteY34" fmla="*/ 220064 h 28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027" h="286558">
                <a:moveTo>
                  <a:pt x="110960" y="20582"/>
                </a:moveTo>
                <a:cubicBezTo>
                  <a:pt x="109377" y="20582"/>
                  <a:pt x="106210" y="20582"/>
                  <a:pt x="95128" y="44330"/>
                </a:cubicBezTo>
                <a:cubicBezTo>
                  <a:pt x="88795" y="22165"/>
                  <a:pt x="82462" y="6333"/>
                  <a:pt x="80879" y="6333"/>
                </a:cubicBezTo>
                <a:cubicBezTo>
                  <a:pt x="79296" y="6333"/>
                  <a:pt x="72963" y="22165"/>
                  <a:pt x="65047" y="44330"/>
                </a:cubicBezTo>
                <a:cubicBezTo>
                  <a:pt x="55548" y="18999"/>
                  <a:pt x="46049" y="0"/>
                  <a:pt x="41299" y="0"/>
                </a:cubicBezTo>
                <a:cubicBezTo>
                  <a:pt x="41299" y="0"/>
                  <a:pt x="41299" y="0"/>
                  <a:pt x="41299" y="0"/>
                </a:cubicBezTo>
                <a:cubicBezTo>
                  <a:pt x="39716" y="0"/>
                  <a:pt x="33383" y="0"/>
                  <a:pt x="15968" y="83909"/>
                </a:cubicBezTo>
                <a:cubicBezTo>
                  <a:pt x="11218" y="102908"/>
                  <a:pt x="-1447" y="170985"/>
                  <a:pt x="136" y="199483"/>
                </a:cubicBezTo>
                <a:cubicBezTo>
                  <a:pt x="3302" y="242229"/>
                  <a:pt x="20718" y="264394"/>
                  <a:pt x="50798" y="265977"/>
                </a:cubicBezTo>
                <a:cubicBezTo>
                  <a:pt x="58714" y="277059"/>
                  <a:pt x="71380" y="284975"/>
                  <a:pt x="88795" y="286559"/>
                </a:cubicBezTo>
                <a:cubicBezTo>
                  <a:pt x="90378" y="286559"/>
                  <a:pt x="93545" y="286559"/>
                  <a:pt x="95128" y="286559"/>
                </a:cubicBezTo>
                <a:cubicBezTo>
                  <a:pt x="109377" y="286559"/>
                  <a:pt x="122042" y="281809"/>
                  <a:pt x="131542" y="272310"/>
                </a:cubicBezTo>
                <a:cubicBezTo>
                  <a:pt x="141041" y="261227"/>
                  <a:pt x="147374" y="243812"/>
                  <a:pt x="148957" y="221647"/>
                </a:cubicBezTo>
                <a:cubicBezTo>
                  <a:pt x="150540" y="189984"/>
                  <a:pt x="125209" y="22165"/>
                  <a:pt x="110960" y="20582"/>
                </a:cubicBezTo>
                <a:close/>
                <a:moveTo>
                  <a:pt x="55548" y="259644"/>
                </a:moveTo>
                <a:cubicBezTo>
                  <a:pt x="53965" y="258061"/>
                  <a:pt x="53965" y="254895"/>
                  <a:pt x="52382" y="253311"/>
                </a:cubicBezTo>
                <a:cubicBezTo>
                  <a:pt x="57131" y="256478"/>
                  <a:pt x="60298" y="258061"/>
                  <a:pt x="66630" y="258061"/>
                </a:cubicBezTo>
                <a:cubicBezTo>
                  <a:pt x="63464" y="258061"/>
                  <a:pt x="61881" y="259644"/>
                  <a:pt x="58714" y="259644"/>
                </a:cubicBezTo>
                <a:cubicBezTo>
                  <a:pt x="57131" y="259644"/>
                  <a:pt x="55548" y="259644"/>
                  <a:pt x="55548" y="259644"/>
                </a:cubicBezTo>
                <a:close/>
                <a:moveTo>
                  <a:pt x="6469" y="199483"/>
                </a:moveTo>
                <a:cubicBezTo>
                  <a:pt x="3302" y="158320"/>
                  <a:pt x="31800" y="30081"/>
                  <a:pt x="41299" y="7916"/>
                </a:cubicBezTo>
                <a:cubicBezTo>
                  <a:pt x="44466" y="14249"/>
                  <a:pt x="52382" y="31664"/>
                  <a:pt x="60298" y="53829"/>
                </a:cubicBezTo>
                <a:cubicBezTo>
                  <a:pt x="46049" y="99741"/>
                  <a:pt x="28634" y="166236"/>
                  <a:pt x="27050" y="193150"/>
                </a:cubicBezTo>
                <a:cubicBezTo>
                  <a:pt x="27050" y="216898"/>
                  <a:pt x="31800" y="234313"/>
                  <a:pt x="41299" y="245395"/>
                </a:cubicBezTo>
                <a:cubicBezTo>
                  <a:pt x="42882" y="250145"/>
                  <a:pt x="44466" y="254895"/>
                  <a:pt x="46049" y="258061"/>
                </a:cubicBezTo>
                <a:cubicBezTo>
                  <a:pt x="22301" y="256478"/>
                  <a:pt x="9635" y="237479"/>
                  <a:pt x="6469" y="199483"/>
                </a:cubicBezTo>
                <a:close/>
                <a:moveTo>
                  <a:pt x="141041" y="220064"/>
                </a:moveTo>
                <a:cubicBezTo>
                  <a:pt x="139458" y="240646"/>
                  <a:pt x="134708" y="256478"/>
                  <a:pt x="125209" y="267560"/>
                </a:cubicBezTo>
                <a:cubicBezTo>
                  <a:pt x="117293" y="277059"/>
                  <a:pt x="104627" y="281809"/>
                  <a:pt x="88795" y="280226"/>
                </a:cubicBezTo>
                <a:cubicBezTo>
                  <a:pt x="76130" y="278643"/>
                  <a:pt x="65047" y="273893"/>
                  <a:pt x="58714" y="267560"/>
                </a:cubicBezTo>
                <a:cubicBezTo>
                  <a:pt x="68214" y="267560"/>
                  <a:pt x="76130" y="264394"/>
                  <a:pt x="82462" y="261227"/>
                </a:cubicBezTo>
                <a:cubicBezTo>
                  <a:pt x="110960" y="259644"/>
                  <a:pt x="125209" y="237479"/>
                  <a:pt x="126792" y="197899"/>
                </a:cubicBezTo>
                <a:cubicBezTo>
                  <a:pt x="126792" y="170985"/>
                  <a:pt x="112543" y="102908"/>
                  <a:pt x="98294" y="55412"/>
                </a:cubicBezTo>
                <a:cubicBezTo>
                  <a:pt x="103044" y="44330"/>
                  <a:pt x="107794" y="34831"/>
                  <a:pt x="109377" y="30081"/>
                </a:cubicBezTo>
                <a:cubicBezTo>
                  <a:pt x="118876" y="49079"/>
                  <a:pt x="145790" y="178901"/>
                  <a:pt x="141041" y="22006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รูปแบบอิสระ: รูปร่าง 9">
            <a:extLst>
              <a:ext uri="{FF2B5EF4-FFF2-40B4-BE49-F238E27FC236}">
                <a16:creationId xmlns:a16="http://schemas.microsoft.com/office/drawing/2014/main" id="{834278A7-AB0E-400D-EEC8-AD1AC110BC53}"/>
              </a:ext>
            </a:extLst>
          </p:cNvPr>
          <p:cNvSpPr/>
          <p:nvPr userDrawn="1"/>
        </p:nvSpPr>
        <p:spPr>
          <a:xfrm>
            <a:off x="408086" y="2058219"/>
            <a:ext cx="149027" cy="286558"/>
          </a:xfrm>
          <a:custGeom>
            <a:avLst/>
            <a:gdLst>
              <a:gd name="connsiteX0" fmla="*/ 110960 w 149027"/>
              <a:gd name="connsiteY0" fmla="*/ 20582 h 286558"/>
              <a:gd name="connsiteX1" fmla="*/ 95128 w 149027"/>
              <a:gd name="connsiteY1" fmla="*/ 44330 h 286558"/>
              <a:gd name="connsiteX2" fmla="*/ 80879 w 149027"/>
              <a:gd name="connsiteY2" fmla="*/ 6333 h 286558"/>
              <a:gd name="connsiteX3" fmla="*/ 65047 w 149027"/>
              <a:gd name="connsiteY3" fmla="*/ 44330 h 286558"/>
              <a:gd name="connsiteX4" fmla="*/ 41299 w 149027"/>
              <a:gd name="connsiteY4" fmla="*/ 0 h 286558"/>
              <a:gd name="connsiteX5" fmla="*/ 41299 w 149027"/>
              <a:gd name="connsiteY5" fmla="*/ 0 h 286558"/>
              <a:gd name="connsiteX6" fmla="*/ 15968 w 149027"/>
              <a:gd name="connsiteY6" fmla="*/ 83909 h 286558"/>
              <a:gd name="connsiteX7" fmla="*/ 136 w 149027"/>
              <a:gd name="connsiteY7" fmla="*/ 199483 h 286558"/>
              <a:gd name="connsiteX8" fmla="*/ 50798 w 149027"/>
              <a:gd name="connsiteY8" fmla="*/ 265977 h 286558"/>
              <a:gd name="connsiteX9" fmla="*/ 88795 w 149027"/>
              <a:gd name="connsiteY9" fmla="*/ 286559 h 286558"/>
              <a:gd name="connsiteX10" fmla="*/ 95128 w 149027"/>
              <a:gd name="connsiteY10" fmla="*/ 286559 h 286558"/>
              <a:gd name="connsiteX11" fmla="*/ 131542 w 149027"/>
              <a:gd name="connsiteY11" fmla="*/ 272310 h 286558"/>
              <a:gd name="connsiteX12" fmla="*/ 148957 w 149027"/>
              <a:gd name="connsiteY12" fmla="*/ 221647 h 286558"/>
              <a:gd name="connsiteX13" fmla="*/ 110960 w 149027"/>
              <a:gd name="connsiteY13" fmla="*/ 20582 h 286558"/>
              <a:gd name="connsiteX14" fmla="*/ 55548 w 149027"/>
              <a:gd name="connsiteY14" fmla="*/ 259644 h 286558"/>
              <a:gd name="connsiteX15" fmla="*/ 52382 w 149027"/>
              <a:gd name="connsiteY15" fmla="*/ 253311 h 286558"/>
              <a:gd name="connsiteX16" fmla="*/ 66630 w 149027"/>
              <a:gd name="connsiteY16" fmla="*/ 258061 h 286558"/>
              <a:gd name="connsiteX17" fmla="*/ 58714 w 149027"/>
              <a:gd name="connsiteY17" fmla="*/ 259644 h 286558"/>
              <a:gd name="connsiteX18" fmla="*/ 55548 w 149027"/>
              <a:gd name="connsiteY18" fmla="*/ 259644 h 286558"/>
              <a:gd name="connsiteX19" fmla="*/ 6469 w 149027"/>
              <a:gd name="connsiteY19" fmla="*/ 199483 h 286558"/>
              <a:gd name="connsiteX20" fmla="*/ 41299 w 149027"/>
              <a:gd name="connsiteY20" fmla="*/ 7916 h 286558"/>
              <a:gd name="connsiteX21" fmla="*/ 60298 w 149027"/>
              <a:gd name="connsiteY21" fmla="*/ 53829 h 286558"/>
              <a:gd name="connsiteX22" fmla="*/ 27050 w 149027"/>
              <a:gd name="connsiteY22" fmla="*/ 193150 h 286558"/>
              <a:gd name="connsiteX23" fmla="*/ 41299 w 149027"/>
              <a:gd name="connsiteY23" fmla="*/ 245395 h 286558"/>
              <a:gd name="connsiteX24" fmla="*/ 46049 w 149027"/>
              <a:gd name="connsiteY24" fmla="*/ 258061 h 286558"/>
              <a:gd name="connsiteX25" fmla="*/ 6469 w 149027"/>
              <a:gd name="connsiteY25" fmla="*/ 199483 h 286558"/>
              <a:gd name="connsiteX26" fmla="*/ 141041 w 149027"/>
              <a:gd name="connsiteY26" fmla="*/ 220064 h 286558"/>
              <a:gd name="connsiteX27" fmla="*/ 125209 w 149027"/>
              <a:gd name="connsiteY27" fmla="*/ 267560 h 286558"/>
              <a:gd name="connsiteX28" fmla="*/ 88795 w 149027"/>
              <a:gd name="connsiteY28" fmla="*/ 280226 h 286558"/>
              <a:gd name="connsiteX29" fmla="*/ 58714 w 149027"/>
              <a:gd name="connsiteY29" fmla="*/ 267560 h 286558"/>
              <a:gd name="connsiteX30" fmla="*/ 82462 w 149027"/>
              <a:gd name="connsiteY30" fmla="*/ 261227 h 286558"/>
              <a:gd name="connsiteX31" fmla="*/ 126792 w 149027"/>
              <a:gd name="connsiteY31" fmla="*/ 197899 h 286558"/>
              <a:gd name="connsiteX32" fmla="*/ 98294 w 149027"/>
              <a:gd name="connsiteY32" fmla="*/ 55412 h 286558"/>
              <a:gd name="connsiteX33" fmla="*/ 109377 w 149027"/>
              <a:gd name="connsiteY33" fmla="*/ 30081 h 286558"/>
              <a:gd name="connsiteX34" fmla="*/ 141041 w 149027"/>
              <a:gd name="connsiteY34" fmla="*/ 220064 h 28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027" h="286558">
                <a:moveTo>
                  <a:pt x="110960" y="20582"/>
                </a:moveTo>
                <a:cubicBezTo>
                  <a:pt x="109377" y="20582"/>
                  <a:pt x="106210" y="20582"/>
                  <a:pt x="95128" y="44330"/>
                </a:cubicBezTo>
                <a:cubicBezTo>
                  <a:pt x="88795" y="22165"/>
                  <a:pt x="82462" y="6333"/>
                  <a:pt x="80879" y="6333"/>
                </a:cubicBezTo>
                <a:cubicBezTo>
                  <a:pt x="79296" y="6333"/>
                  <a:pt x="72963" y="22165"/>
                  <a:pt x="65047" y="44330"/>
                </a:cubicBezTo>
                <a:cubicBezTo>
                  <a:pt x="55548" y="18999"/>
                  <a:pt x="46049" y="0"/>
                  <a:pt x="41299" y="0"/>
                </a:cubicBezTo>
                <a:cubicBezTo>
                  <a:pt x="41299" y="0"/>
                  <a:pt x="41299" y="0"/>
                  <a:pt x="41299" y="0"/>
                </a:cubicBezTo>
                <a:cubicBezTo>
                  <a:pt x="39716" y="0"/>
                  <a:pt x="33383" y="0"/>
                  <a:pt x="15968" y="83909"/>
                </a:cubicBezTo>
                <a:cubicBezTo>
                  <a:pt x="11218" y="102908"/>
                  <a:pt x="-1447" y="170985"/>
                  <a:pt x="136" y="199483"/>
                </a:cubicBezTo>
                <a:cubicBezTo>
                  <a:pt x="3302" y="242229"/>
                  <a:pt x="20718" y="264394"/>
                  <a:pt x="50798" y="265977"/>
                </a:cubicBezTo>
                <a:cubicBezTo>
                  <a:pt x="58714" y="277059"/>
                  <a:pt x="71380" y="284975"/>
                  <a:pt x="88795" y="286559"/>
                </a:cubicBezTo>
                <a:cubicBezTo>
                  <a:pt x="90378" y="286559"/>
                  <a:pt x="93545" y="286559"/>
                  <a:pt x="95128" y="286559"/>
                </a:cubicBezTo>
                <a:cubicBezTo>
                  <a:pt x="109377" y="286559"/>
                  <a:pt x="122042" y="281809"/>
                  <a:pt x="131542" y="272310"/>
                </a:cubicBezTo>
                <a:cubicBezTo>
                  <a:pt x="141041" y="261227"/>
                  <a:pt x="147374" y="243812"/>
                  <a:pt x="148957" y="221647"/>
                </a:cubicBezTo>
                <a:cubicBezTo>
                  <a:pt x="150540" y="189984"/>
                  <a:pt x="125209" y="22165"/>
                  <a:pt x="110960" y="20582"/>
                </a:cubicBezTo>
                <a:close/>
                <a:moveTo>
                  <a:pt x="55548" y="259644"/>
                </a:moveTo>
                <a:cubicBezTo>
                  <a:pt x="53965" y="258061"/>
                  <a:pt x="53965" y="254895"/>
                  <a:pt x="52382" y="253311"/>
                </a:cubicBezTo>
                <a:cubicBezTo>
                  <a:pt x="57131" y="256478"/>
                  <a:pt x="60298" y="258061"/>
                  <a:pt x="66630" y="258061"/>
                </a:cubicBezTo>
                <a:cubicBezTo>
                  <a:pt x="63464" y="258061"/>
                  <a:pt x="61881" y="259644"/>
                  <a:pt x="58714" y="259644"/>
                </a:cubicBezTo>
                <a:cubicBezTo>
                  <a:pt x="57131" y="259644"/>
                  <a:pt x="55548" y="259644"/>
                  <a:pt x="55548" y="259644"/>
                </a:cubicBezTo>
                <a:close/>
                <a:moveTo>
                  <a:pt x="6469" y="199483"/>
                </a:moveTo>
                <a:cubicBezTo>
                  <a:pt x="3302" y="158320"/>
                  <a:pt x="31800" y="30081"/>
                  <a:pt x="41299" y="7916"/>
                </a:cubicBezTo>
                <a:cubicBezTo>
                  <a:pt x="44466" y="14249"/>
                  <a:pt x="52382" y="31664"/>
                  <a:pt x="60298" y="53829"/>
                </a:cubicBezTo>
                <a:cubicBezTo>
                  <a:pt x="46049" y="99741"/>
                  <a:pt x="28634" y="166236"/>
                  <a:pt x="27050" y="193150"/>
                </a:cubicBezTo>
                <a:cubicBezTo>
                  <a:pt x="27050" y="216898"/>
                  <a:pt x="31800" y="234313"/>
                  <a:pt x="41299" y="245395"/>
                </a:cubicBezTo>
                <a:cubicBezTo>
                  <a:pt x="42882" y="250145"/>
                  <a:pt x="44466" y="254895"/>
                  <a:pt x="46049" y="258061"/>
                </a:cubicBezTo>
                <a:cubicBezTo>
                  <a:pt x="22301" y="256478"/>
                  <a:pt x="9635" y="237479"/>
                  <a:pt x="6469" y="199483"/>
                </a:cubicBezTo>
                <a:close/>
                <a:moveTo>
                  <a:pt x="141041" y="220064"/>
                </a:moveTo>
                <a:cubicBezTo>
                  <a:pt x="139458" y="240646"/>
                  <a:pt x="134708" y="256478"/>
                  <a:pt x="125209" y="267560"/>
                </a:cubicBezTo>
                <a:cubicBezTo>
                  <a:pt x="117293" y="277059"/>
                  <a:pt x="104627" y="281809"/>
                  <a:pt x="88795" y="280226"/>
                </a:cubicBezTo>
                <a:cubicBezTo>
                  <a:pt x="76130" y="278643"/>
                  <a:pt x="65047" y="273893"/>
                  <a:pt x="58714" y="267560"/>
                </a:cubicBezTo>
                <a:cubicBezTo>
                  <a:pt x="68214" y="267560"/>
                  <a:pt x="76130" y="264394"/>
                  <a:pt x="82462" y="261227"/>
                </a:cubicBezTo>
                <a:cubicBezTo>
                  <a:pt x="110960" y="259644"/>
                  <a:pt x="125209" y="237479"/>
                  <a:pt x="126792" y="197899"/>
                </a:cubicBezTo>
                <a:cubicBezTo>
                  <a:pt x="126792" y="170985"/>
                  <a:pt x="112543" y="102908"/>
                  <a:pt x="98294" y="55412"/>
                </a:cubicBezTo>
                <a:cubicBezTo>
                  <a:pt x="103044" y="44330"/>
                  <a:pt x="107794" y="34831"/>
                  <a:pt x="109377" y="30081"/>
                </a:cubicBezTo>
                <a:cubicBezTo>
                  <a:pt x="118876" y="49079"/>
                  <a:pt x="145790" y="178901"/>
                  <a:pt x="141041" y="220064"/>
                </a:cubicBezTo>
                <a:close/>
              </a:path>
            </a:pathLst>
          </a:custGeom>
          <a:solidFill>
            <a:srgbClr val="E3F1F6"/>
          </a:solidFill>
          <a:ln w="129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0047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รูปภาพ 669">
            <a:extLst>
              <a:ext uri="{FF2B5EF4-FFF2-40B4-BE49-F238E27FC236}">
                <a16:creationId xmlns:a16="http://schemas.microsoft.com/office/drawing/2014/main" id="{61168653-1B20-7F4B-8A2E-0EB3C1662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E5CEFD-2D42-0A75-03EA-1430D8EFB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271FF-C63A-4AF3-B730-57EBD8ADF121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BCF8DC-E4CA-6787-ACF8-FF5AEA996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C1992-BC0E-66B0-FF5D-2B00CAE67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E24-EE32-4433-AAF6-E7DF4BA40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642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5" name="รูปภาพ 1314">
            <a:extLst>
              <a:ext uri="{FF2B5EF4-FFF2-40B4-BE49-F238E27FC236}">
                <a16:creationId xmlns:a16="http://schemas.microsoft.com/office/drawing/2014/main" id="{F3C2AF49-8895-4A12-BF2E-467CAA1A86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grpSp>
        <p:nvGrpSpPr>
          <p:cNvPr id="1307" name="กลุ่ม 1306">
            <a:extLst>
              <a:ext uri="{FF2B5EF4-FFF2-40B4-BE49-F238E27FC236}">
                <a16:creationId xmlns:a16="http://schemas.microsoft.com/office/drawing/2014/main" id="{8712E184-85D6-4731-A6D7-14ED0C3BCAA2}"/>
              </a:ext>
            </a:extLst>
          </p:cNvPr>
          <p:cNvGrpSpPr/>
          <p:nvPr userDrawn="1"/>
        </p:nvGrpSpPr>
        <p:grpSpPr>
          <a:xfrm>
            <a:off x="3651994" y="1764414"/>
            <a:ext cx="2373515" cy="3243510"/>
            <a:chOff x="5627052" y="268385"/>
            <a:chExt cx="2373515" cy="3243510"/>
          </a:xfrm>
        </p:grpSpPr>
        <p:sp>
          <p:nvSpPr>
            <p:cNvPr id="1308" name="รูปแบบอิสระ: รูปร่าง 1307">
              <a:extLst>
                <a:ext uri="{FF2B5EF4-FFF2-40B4-BE49-F238E27FC236}">
                  <a16:creationId xmlns:a16="http://schemas.microsoft.com/office/drawing/2014/main" id="{3A0B1EDE-2A41-49B2-8291-2C62D5911968}"/>
                </a:ext>
              </a:extLst>
            </p:cNvPr>
            <p:cNvSpPr/>
            <p:nvPr/>
          </p:nvSpPr>
          <p:spPr>
            <a:xfrm>
              <a:off x="5627366" y="269919"/>
              <a:ext cx="2373201" cy="3241976"/>
            </a:xfrm>
            <a:custGeom>
              <a:avLst/>
              <a:gdLst>
                <a:gd name="connsiteX0" fmla="*/ 714007 w 2373201"/>
                <a:gd name="connsiteY0" fmla="*/ 2989408 h 3241976"/>
                <a:gd name="connsiteX1" fmla="*/ 968217 w 2373201"/>
                <a:gd name="connsiteY1" fmla="*/ 3242358 h 3241976"/>
                <a:gd name="connsiteX2" fmla="*/ 1222270 w 2373201"/>
                <a:gd name="connsiteY2" fmla="*/ 2989408 h 3241976"/>
                <a:gd name="connsiteX3" fmla="*/ 1222270 w 2373201"/>
                <a:gd name="connsiteY3" fmla="*/ 2083225 h 3241976"/>
                <a:gd name="connsiteX4" fmla="*/ 1204640 w 2373201"/>
                <a:gd name="connsiteY4" fmla="*/ 2052688 h 3241976"/>
                <a:gd name="connsiteX5" fmla="*/ 1204640 w 2373201"/>
                <a:gd name="connsiteY5" fmla="*/ 1772192 h 3241976"/>
                <a:gd name="connsiteX6" fmla="*/ 1654033 w 2373201"/>
                <a:gd name="connsiteY6" fmla="*/ 1836256 h 3241976"/>
                <a:gd name="connsiteX7" fmla="*/ 2373847 w 2373201"/>
                <a:gd name="connsiteY7" fmla="*/ 1836256 h 3241976"/>
                <a:gd name="connsiteX8" fmla="*/ 2373847 w 2373201"/>
                <a:gd name="connsiteY8" fmla="*/ 1836256 h 3241976"/>
                <a:gd name="connsiteX9" fmla="*/ 2373847 w 2373201"/>
                <a:gd name="connsiteY9" fmla="*/ 1287226 h 3241976"/>
                <a:gd name="connsiteX10" fmla="*/ 2373847 w 2373201"/>
                <a:gd name="connsiteY10" fmla="*/ 1287226 h 3241976"/>
                <a:gd name="connsiteX11" fmla="*/ 1306954 w 2373201"/>
                <a:gd name="connsiteY11" fmla="*/ 106686 h 3241976"/>
                <a:gd name="connsiteX12" fmla="*/ 1210622 w 2373201"/>
                <a:gd name="connsiteY12" fmla="*/ 100862 h 3241976"/>
                <a:gd name="connsiteX13" fmla="*/ 1210622 w 2373201"/>
                <a:gd name="connsiteY13" fmla="*/ 100862 h 3241976"/>
                <a:gd name="connsiteX14" fmla="*/ 1200075 w 2373201"/>
                <a:gd name="connsiteY14" fmla="*/ 11770 h 3241976"/>
                <a:gd name="connsiteX15" fmla="*/ 1188585 w 2373201"/>
                <a:gd name="connsiteY15" fmla="*/ 437 h 3241976"/>
                <a:gd name="connsiteX16" fmla="*/ 1188585 w 2373201"/>
                <a:gd name="connsiteY16" fmla="*/ 437 h 3241976"/>
                <a:gd name="connsiteX17" fmla="*/ 1174418 w 2373201"/>
                <a:gd name="connsiteY17" fmla="*/ 11927 h 3241976"/>
                <a:gd name="connsiteX18" fmla="*/ 1163872 w 2373201"/>
                <a:gd name="connsiteY18" fmla="*/ 101019 h 3241976"/>
                <a:gd name="connsiteX19" fmla="*/ 1163872 w 2373201"/>
                <a:gd name="connsiteY19" fmla="*/ 101019 h 3241976"/>
                <a:gd name="connsiteX20" fmla="*/ 646 w 2373201"/>
                <a:gd name="connsiteY20" fmla="*/ 1287383 h 3241976"/>
                <a:gd name="connsiteX21" fmla="*/ 646 w 2373201"/>
                <a:gd name="connsiteY21" fmla="*/ 1287383 h 3241976"/>
                <a:gd name="connsiteX22" fmla="*/ 646 w 2373201"/>
                <a:gd name="connsiteY22" fmla="*/ 1836413 h 3241976"/>
                <a:gd name="connsiteX23" fmla="*/ 646 w 2373201"/>
                <a:gd name="connsiteY23" fmla="*/ 1836413 h 3241976"/>
                <a:gd name="connsiteX24" fmla="*/ 720461 w 2373201"/>
                <a:gd name="connsiteY24" fmla="*/ 1836413 h 3241976"/>
                <a:gd name="connsiteX25" fmla="*/ 1169853 w 2373201"/>
                <a:gd name="connsiteY25" fmla="*/ 1772349 h 3241976"/>
                <a:gd name="connsiteX26" fmla="*/ 1169853 w 2373201"/>
                <a:gd name="connsiteY26" fmla="*/ 2052846 h 3241976"/>
                <a:gd name="connsiteX27" fmla="*/ 1152224 w 2373201"/>
                <a:gd name="connsiteY27" fmla="*/ 2083382 h 3241976"/>
                <a:gd name="connsiteX28" fmla="*/ 1152224 w 2373201"/>
                <a:gd name="connsiteY28" fmla="*/ 2439591 h 3241976"/>
                <a:gd name="connsiteX29" fmla="*/ 968532 w 2373201"/>
                <a:gd name="connsiteY29" fmla="*/ 2622181 h 3241976"/>
                <a:gd name="connsiteX30" fmla="*/ 949801 w 2373201"/>
                <a:gd name="connsiteY30" fmla="*/ 2621237 h 3241976"/>
                <a:gd name="connsiteX31" fmla="*/ 784368 w 2373201"/>
                <a:gd name="connsiteY31" fmla="*/ 2439591 h 3241976"/>
                <a:gd name="connsiteX32" fmla="*/ 752886 w 2373201"/>
                <a:gd name="connsiteY32" fmla="*/ 2404490 h 3241976"/>
                <a:gd name="connsiteX33" fmla="*/ 749423 w 2373201"/>
                <a:gd name="connsiteY33" fmla="*/ 2404490 h 3241976"/>
                <a:gd name="connsiteX34" fmla="*/ 714007 w 2373201"/>
                <a:gd name="connsiteY34" fmla="*/ 2439591 h 3241976"/>
                <a:gd name="connsiteX35" fmla="*/ 714007 w 2373201"/>
                <a:gd name="connsiteY35" fmla="*/ 2439591 h 3241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373201" h="3241976">
                  <a:moveTo>
                    <a:pt x="714007" y="2989408"/>
                  </a:moveTo>
                  <a:cubicBezTo>
                    <a:pt x="714527" y="3129389"/>
                    <a:pt x="828236" y="3242532"/>
                    <a:pt x="968217" y="3242358"/>
                  </a:cubicBezTo>
                  <a:cubicBezTo>
                    <a:pt x="1108166" y="3242532"/>
                    <a:pt x="1221829" y="3129357"/>
                    <a:pt x="1222270" y="2989408"/>
                  </a:cubicBezTo>
                  <a:lnTo>
                    <a:pt x="1222270" y="2083225"/>
                  </a:lnTo>
                  <a:cubicBezTo>
                    <a:pt x="1222270" y="2070633"/>
                    <a:pt x="1215548" y="2058985"/>
                    <a:pt x="1204640" y="2052688"/>
                  </a:cubicBezTo>
                  <a:lnTo>
                    <a:pt x="1204640" y="1772192"/>
                  </a:lnTo>
                  <a:cubicBezTo>
                    <a:pt x="1342842" y="1773923"/>
                    <a:pt x="1483247" y="1795173"/>
                    <a:pt x="1654033" y="1836256"/>
                  </a:cubicBezTo>
                  <a:cubicBezTo>
                    <a:pt x="1935158" y="1769359"/>
                    <a:pt x="2121212" y="1745591"/>
                    <a:pt x="2373847" y="1836256"/>
                  </a:cubicBezTo>
                  <a:lnTo>
                    <a:pt x="2373847" y="1836256"/>
                  </a:lnTo>
                  <a:lnTo>
                    <a:pt x="2373847" y="1287226"/>
                  </a:lnTo>
                  <a:lnTo>
                    <a:pt x="2373847" y="1287226"/>
                  </a:lnTo>
                  <a:cubicBezTo>
                    <a:pt x="2373659" y="678303"/>
                    <a:pt x="1912744" y="168294"/>
                    <a:pt x="1306954" y="106686"/>
                  </a:cubicBezTo>
                  <a:cubicBezTo>
                    <a:pt x="1275473" y="103537"/>
                    <a:pt x="1243047" y="101491"/>
                    <a:pt x="1210622" y="100862"/>
                  </a:cubicBezTo>
                  <a:lnTo>
                    <a:pt x="1210622" y="100862"/>
                  </a:lnTo>
                  <a:lnTo>
                    <a:pt x="1200075" y="11770"/>
                  </a:lnTo>
                  <a:cubicBezTo>
                    <a:pt x="1199320" y="5789"/>
                    <a:pt x="1194566" y="1114"/>
                    <a:pt x="1188585" y="437"/>
                  </a:cubicBezTo>
                  <a:lnTo>
                    <a:pt x="1188585" y="437"/>
                  </a:lnTo>
                  <a:cubicBezTo>
                    <a:pt x="1181533" y="-209"/>
                    <a:pt x="1175236" y="4892"/>
                    <a:pt x="1174418" y="11927"/>
                  </a:cubicBezTo>
                  <a:lnTo>
                    <a:pt x="1163872" y="101019"/>
                  </a:lnTo>
                  <a:lnTo>
                    <a:pt x="1163872" y="101019"/>
                  </a:lnTo>
                  <a:cubicBezTo>
                    <a:pt x="517864" y="113958"/>
                    <a:pt x="866" y="641234"/>
                    <a:pt x="646" y="1287383"/>
                  </a:cubicBezTo>
                  <a:lnTo>
                    <a:pt x="646" y="1287383"/>
                  </a:lnTo>
                  <a:lnTo>
                    <a:pt x="646" y="1836413"/>
                  </a:lnTo>
                  <a:lnTo>
                    <a:pt x="646" y="1836413"/>
                  </a:lnTo>
                  <a:cubicBezTo>
                    <a:pt x="258948" y="1744174"/>
                    <a:pt x="451455" y="1757711"/>
                    <a:pt x="720461" y="1836413"/>
                  </a:cubicBezTo>
                  <a:cubicBezTo>
                    <a:pt x="889829" y="1795488"/>
                    <a:pt x="1029920" y="1773451"/>
                    <a:pt x="1169853" y="1772349"/>
                  </a:cubicBezTo>
                  <a:lnTo>
                    <a:pt x="1169853" y="2052846"/>
                  </a:lnTo>
                  <a:cubicBezTo>
                    <a:pt x="1158945" y="2059142"/>
                    <a:pt x="1152224" y="2070790"/>
                    <a:pt x="1152224" y="2083382"/>
                  </a:cubicBezTo>
                  <a:lnTo>
                    <a:pt x="1152224" y="2439591"/>
                  </a:lnTo>
                  <a:cubicBezTo>
                    <a:pt x="1151704" y="2540645"/>
                    <a:pt x="1069586" y="2622276"/>
                    <a:pt x="968532" y="2622181"/>
                  </a:cubicBezTo>
                  <a:cubicBezTo>
                    <a:pt x="962283" y="2622181"/>
                    <a:pt x="956018" y="2621866"/>
                    <a:pt x="949801" y="2621237"/>
                  </a:cubicBezTo>
                  <a:cubicBezTo>
                    <a:pt x="856223" y="2612107"/>
                    <a:pt x="784730" y="2533625"/>
                    <a:pt x="784368" y="2439591"/>
                  </a:cubicBezTo>
                  <a:cubicBezTo>
                    <a:pt x="784383" y="2421568"/>
                    <a:pt x="770815" y="2406426"/>
                    <a:pt x="752886" y="2404490"/>
                  </a:cubicBezTo>
                  <a:lnTo>
                    <a:pt x="749423" y="2404490"/>
                  </a:lnTo>
                  <a:cubicBezTo>
                    <a:pt x="729952" y="2404395"/>
                    <a:pt x="714102" y="2420120"/>
                    <a:pt x="714007" y="2439591"/>
                  </a:cubicBezTo>
                  <a:cubicBezTo>
                    <a:pt x="714007" y="2439591"/>
                    <a:pt x="714007" y="2439591"/>
                    <a:pt x="714007" y="2439591"/>
                  </a:cubicBezTo>
                  <a:close/>
                </a:path>
              </a:pathLst>
            </a:custGeom>
            <a:gradFill>
              <a:gsLst>
                <a:gs pos="40000">
                  <a:schemeClr val="accent3">
                    <a:shade val="30000"/>
                    <a:satMod val="115000"/>
                    <a:alpha val="55000"/>
                  </a:schemeClr>
                </a:gs>
                <a:gs pos="55000">
                  <a:schemeClr val="accent3">
                    <a:alpha val="0"/>
                  </a:schemeClr>
                </a:gs>
              </a:gsLst>
              <a:lin ang="5400000" scaled="1"/>
            </a:gra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 dirty="0"/>
            </a:p>
          </p:txBody>
        </p:sp>
        <p:sp>
          <p:nvSpPr>
            <p:cNvPr id="1309" name="รูปแบบอิสระ: รูปร่าง 1308">
              <a:extLst>
                <a:ext uri="{FF2B5EF4-FFF2-40B4-BE49-F238E27FC236}">
                  <a16:creationId xmlns:a16="http://schemas.microsoft.com/office/drawing/2014/main" id="{690890CA-AA77-4445-B118-39C0BF1823DF}"/>
                </a:ext>
              </a:extLst>
            </p:cNvPr>
            <p:cNvSpPr/>
            <p:nvPr/>
          </p:nvSpPr>
          <p:spPr>
            <a:xfrm>
              <a:off x="6790187" y="268385"/>
              <a:ext cx="47310" cy="126966"/>
            </a:xfrm>
            <a:custGeom>
              <a:avLst/>
              <a:gdLst>
                <a:gd name="connsiteX0" fmla="*/ 894 w 47310"/>
                <a:gd name="connsiteY0" fmla="*/ 100907 h 126966"/>
                <a:gd name="connsiteX1" fmla="*/ 11441 w 47310"/>
                <a:gd name="connsiteY1" fmla="*/ 11816 h 126966"/>
                <a:gd name="connsiteX2" fmla="*/ 25434 w 47310"/>
                <a:gd name="connsiteY2" fmla="*/ 451 h 126966"/>
                <a:gd name="connsiteX3" fmla="*/ 25764 w 47310"/>
                <a:gd name="connsiteY3" fmla="*/ 482 h 126966"/>
                <a:gd name="connsiteX4" fmla="*/ 37255 w 47310"/>
                <a:gd name="connsiteY4" fmla="*/ 11816 h 126966"/>
                <a:gd name="connsiteX5" fmla="*/ 47802 w 47310"/>
                <a:gd name="connsiteY5" fmla="*/ 100907 h 126966"/>
                <a:gd name="connsiteX6" fmla="*/ 27024 w 47310"/>
                <a:gd name="connsiteY6" fmla="*/ 127193 h 126966"/>
                <a:gd name="connsiteX7" fmla="*/ 894 w 47310"/>
                <a:gd name="connsiteY7" fmla="*/ 106416 h 126966"/>
                <a:gd name="connsiteX8" fmla="*/ 894 w 47310"/>
                <a:gd name="connsiteY8" fmla="*/ 100907 h 126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310" h="126966">
                  <a:moveTo>
                    <a:pt x="894" y="100907"/>
                  </a:moveTo>
                  <a:lnTo>
                    <a:pt x="11441" y="11816"/>
                  </a:lnTo>
                  <a:cubicBezTo>
                    <a:pt x="12164" y="4811"/>
                    <a:pt x="18429" y="-273"/>
                    <a:pt x="25434" y="451"/>
                  </a:cubicBezTo>
                  <a:cubicBezTo>
                    <a:pt x="25544" y="451"/>
                    <a:pt x="25654" y="466"/>
                    <a:pt x="25764" y="482"/>
                  </a:cubicBezTo>
                  <a:cubicBezTo>
                    <a:pt x="31746" y="1159"/>
                    <a:pt x="36500" y="5834"/>
                    <a:pt x="37255" y="11816"/>
                  </a:cubicBezTo>
                  <a:lnTo>
                    <a:pt x="47802" y="100907"/>
                  </a:lnTo>
                  <a:cubicBezTo>
                    <a:pt x="49281" y="113893"/>
                    <a:pt x="39994" y="125635"/>
                    <a:pt x="27024" y="127193"/>
                  </a:cubicBezTo>
                  <a:cubicBezTo>
                    <a:pt x="14070" y="128673"/>
                    <a:pt x="2374" y="119370"/>
                    <a:pt x="894" y="106416"/>
                  </a:cubicBezTo>
                  <a:cubicBezTo>
                    <a:pt x="564" y="104590"/>
                    <a:pt x="564" y="102733"/>
                    <a:pt x="894" y="100907"/>
                  </a:cubicBezTo>
                  <a:close/>
                </a:path>
              </a:pathLst>
            </a:custGeom>
            <a:solidFill>
              <a:srgbClr val="455261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1310" name="รูปแบบอิสระ: รูปร่าง 1309">
              <a:extLst>
                <a:ext uri="{FF2B5EF4-FFF2-40B4-BE49-F238E27FC236}">
                  <a16:creationId xmlns:a16="http://schemas.microsoft.com/office/drawing/2014/main" id="{0C9AE80F-3A65-49CE-A4EE-BB65DE8F5B87}"/>
                </a:ext>
              </a:extLst>
            </p:cNvPr>
            <p:cNvSpPr/>
            <p:nvPr/>
          </p:nvSpPr>
          <p:spPr>
            <a:xfrm>
              <a:off x="6796259" y="1484127"/>
              <a:ext cx="35258" cy="1224456"/>
            </a:xfrm>
            <a:custGeom>
              <a:avLst/>
              <a:gdLst>
                <a:gd name="connsiteX0" fmla="*/ 0 w 35258"/>
                <a:gd name="connsiteY0" fmla="*/ 0 h 1224456"/>
                <a:gd name="connsiteX1" fmla="*/ 35259 w 35258"/>
                <a:gd name="connsiteY1" fmla="*/ 0 h 1224456"/>
                <a:gd name="connsiteX2" fmla="*/ 35259 w 35258"/>
                <a:gd name="connsiteY2" fmla="*/ 1224457 h 1224456"/>
                <a:gd name="connsiteX3" fmla="*/ 0 w 35258"/>
                <a:gd name="connsiteY3" fmla="*/ 1224457 h 122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58" h="1224456">
                  <a:moveTo>
                    <a:pt x="0" y="0"/>
                  </a:moveTo>
                  <a:lnTo>
                    <a:pt x="35259" y="0"/>
                  </a:lnTo>
                  <a:lnTo>
                    <a:pt x="35259" y="1224457"/>
                  </a:lnTo>
                  <a:lnTo>
                    <a:pt x="0" y="1224457"/>
                  </a:lnTo>
                  <a:close/>
                </a:path>
              </a:pathLst>
            </a:custGeom>
            <a:solidFill>
              <a:srgbClr val="FFFFFF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1311" name="รูปแบบอิสระ: รูปร่าง 1310">
              <a:extLst>
                <a:ext uri="{FF2B5EF4-FFF2-40B4-BE49-F238E27FC236}">
                  <a16:creationId xmlns:a16="http://schemas.microsoft.com/office/drawing/2014/main" id="{283A722A-F454-48AF-9183-2B65C495350A}"/>
                </a:ext>
              </a:extLst>
            </p:cNvPr>
            <p:cNvSpPr/>
            <p:nvPr/>
          </p:nvSpPr>
          <p:spPr>
            <a:xfrm>
              <a:off x="6340727" y="2315857"/>
              <a:ext cx="508262" cy="645834"/>
            </a:xfrm>
            <a:custGeom>
              <a:avLst/>
              <a:gdLst>
                <a:gd name="connsiteX0" fmla="*/ 254856 w 508262"/>
                <a:gd name="connsiteY0" fmla="*/ 646216 h 645834"/>
                <a:gd name="connsiteX1" fmla="*/ 646 w 508262"/>
                <a:gd name="connsiteY1" fmla="*/ 392636 h 645834"/>
                <a:gd name="connsiteX2" fmla="*/ 35906 w 508262"/>
                <a:gd name="connsiteY2" fmla="*/ 357377 h 645834"/>
                <a:gd name="connsiteX3" fmla="*/ 71007 w 508262"/>
                <a:gd name="connsiteY3" fmla="*/ 392479 h 645834"/>
                <a:gd name="connsiteX4" fmla="*/ 71007 w 508262"/>
                <a:gd name="connsiteY4" fmla="*/ 392636 h 645834"/>
                <a:gd name="connsiteX5" fmla="*/ 254856 w 508262"/>
                <a:gd name="connsiteY5" fmla="*/ 575227 h 645834"/>
                <a:gd name="connsiteX6" fmla="*/ 438548 w 508262"/>
                <a:gd name="connsiteY6" fmla="*/ 392636 h 645834"/>
                <a:gd name="connsiteX7" fmla="*/ 438548 w 508262"/>
                <a:gd name="connsiteY7" fmla="*/ 35641 h 645834"/>
                <a:gd name="connsiteX8" fmla="*/ 473807 w 508262"/>
                <a:gd name="connsiteY8" fmla="*/ 382 h 645834"/>
                <a:gd name="connsiteX9" fmla="*/ 508909 w 508262"/>
                <a:gd name="connsiteY9" fmla="*/ 35483 h 645834"/>
                <a:gd name="connsiteX10" fmla="*/ 508909 w 508262"/>
                <a:gd name="connsiteY10" fmla="*/ 35641 h 645834"/>
                <a:gd name="connsiteX11" fmla="*/ 508909 w 508262"/>
                <a:gd name="connsiteY11" fmla="*/ 392636 h 645834"/>
                <a:gd name="connsiteX12" fmla="*/ 255014 w 508262"/>
                <a:gd name="connsiteY12" fmla="*/ 646216 h 645834"/>
                <a:gd name="connsiteX13" fmla="*/ 254856 w 508262"/>
                <a:gd name="connsiteY13" fmla="*/ 646216 h 645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8262" h="645834">
                  <a:moveTo>
                    <a:pt x="254856" y="646216"/>
                  </a:moveTo>
                  <a:cubicBezTo>
                    <a:pt x="114639" y="646389"/>
                    <a:pt x="820" y="532853"/>
                    <a:pt x="646" y="392636"/>
                  </a:cubicBezTo>
                  <a:cubicBezTo>
                    <a:pt x="646" y="373165"/>
                    <a:pt x="16435" y="357377"/>
                    <a:pt x="35906" y="357377"/>
                  </a:cubicBezTo>
                  <a:cubicBezTo>
                    <a:pt x="55298" y="357377"/>
                    <a:pt x="71007" y="373086"/>
                    <a:pt x="71007" y="392479"/>
                  </a:cubicBezTo>
                  <a:cubicBezTo>
                    <a:pt x="71007" y="392526"/>
                    <a:pt x="71007" y="392589"/>
                    <a:pt x="71007" y="392636"/>
                  </a:cubicBezTo>
                  <a:cubicBezTo>
                    <a:pt x="71527" y="493753"/>
                    <a:pt x="153739" y="575400"/>
                    <a:pt x="254856" y="575227"/>
                  </a:cubicBezTo>
                  <a:cubicBezTo>
                    <a:pt x="355910" y="575321"/>
                    <a:pt x="438029" y="493690"/>
                    <a:pt x="438548" y="392636"/>
                  </a:cubicBezTo>
                  <a:lnTo>
                    <a:pt x="438548" y="35641"/>
                  </a:lnTo>
                  <a:cubicBezTo>
                    <a:pt x="438548" y="16170"/>
                    <a:pt x="454336" y="382"/>
                    <a:pt x="473807" y="382"/>
                  </a:cubicBezTo>
                  <a:cubicBezTo>
                    <a:pt x="493200" y="382"/>
                    <a:pt x="508909" y="16091"/>
                    <a:pt x="508909" y="35483"/>
                  </a:cubicBezTo>
                  <a:cubicBezTo>
                    <a:pt x="508909" y="35531"/>
                    <a:pt x="508909" y="35594"/>
                    <a:pt x="508909" y="35641"/>
                  </a:cubicBezTo>
                  <a:lnTo>
                    <a:pt x="508909" y="392636"/>
                  </a:lnTo>
                  <a:cubicBezTo>
                    <a:pt x="508830" y="532774"/>
                    <a:pt x="395152" y="646311"/>
                    <a:pt x="255014" y="646216"/>
                  </a:cubicBezTo>
                  <a:cubicBezTo>
                    <a:pt x="254967" y="646216"/>
                    <a:pt x="254903" y="646216"/>
                    <a:pt x="254856" y="646216"/>
                  </a:cubicBezTo>
                  <a:close/>
                </a:path>
              </a:pathLst>
            </a:custGeom>
            <a:solidFill>
              <a:srgbClr val="FFC933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1312" name="รูปแบบอิสระ: รูปร่าง 1311">
              <a:extLst>
                <a:ext uri="{FF2B5EF4-FFF2-40B4-BE49-F238E27FC236}">
                  <a16:creationId xmlns:a16="http://schemas.microsoft.com/office/drawing/2014/main" id="{A56B5A6D-CC4E-4F5C-A986-9C9ACADC604C}"/>
                </a:ext>
              </a:extLst>
            </p:cNvPr>
            <p:cNvSpPr/>
            <p:nvPr/>
          </p:nvSpPr>
          <p:spPr>
            <a:xfrm>
              <a:off x="5627052" y="368910"/>
              <a:ext cx="1186836" cy="1186678"/>
            </a:xfrm>
            <a:custGeom>
              <a:avLst/>
              <a:gdLst>
                <a:gd name="connsiteX0" fmla="*/ 1187483 w 1186836"/>
                <a:gd name="connsiteY0" fmla="*/ 382 h 1186678"/>
                <a:gd name="connsiteX1" fmla="*/ 646 w 1186836"/>
                <a:gd name="connsiteY1" fmla="*/ 1186903 h 1186678"/>
                <a:gd name="connsiteX2" fmla="*/ 646 w 1186836"/>
                <a:gd name="connsiteY2" fmla="*/ 1187061 h 1186678"/>
                <a:gd name="connsiteX3" fmla="*/ 720461 w 1186836"/>
                <a:gd name="connsiteY3" fmla="*/ 1187061 h 1186678"/>
                <a:gd name="connsiteX4" fmla="*/ 1187483 w 1186836"/>
                <a:gd name="connsiteY4" fmla="*/ 382 h 118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6836" h="1186678">
                  <a:moveTo>
                    <a:pt x="1187483" y="382"/>
                  </a:moveTo>
                  <a:cubicBezTo>
                    <a:pt x="532094" y="287"/>
                    <a:pt x="740" y="531515"/>
                    <a:pt x="646" y="1186903"/>
                  </a:cubicBezTo>
                  <a:cubicBezTo>
                    <a:pt x="646" y="1186951"/>
                    <a:pt x="646" y="1187014"/>
                    <a:pt x="646" y="1187061"/>
                  </a:cubicBezTo>
                  <a:cubicBezTo>
                    <a:pt x="258948" y="1094822"/>
                    <a:pt x="451456" y="1108358"/>
                    <a:pt x="720461" y="1187061"/>
                  </a:cubicBezTo>
                  <a:cubicBezTo>
                    <a:pt x="720461" y="531625"/>
                    <a:pt x="929496" y="382"/>
                    <a:pt x="1187483" y="382"/>
                  </a:cubicBezTo>
                  <a:close/>
                </a:path>
              </a:pathLst>
            </a:custGeom>
            <a:solidFill>
              <a:srgbClr val="FFC933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1313" name="รูปแบบอิสระ: รูปร่าง 1312">
              <a:extLst>
                <a:ext uri="{FF2B5EF4-FFF2-40B4-BE49-F238E27FC236}">
                  <a16:creationId xmlns:a16="http://schemas.microsoft.com/office/drawing/2014/main" id="{DE979D06-E317-42F3-B0A9-754F61ADACCA}"/>
                </a:ext>
              </a:extLst>
            </p:cNvPr>
            <p:cNvSpPr/>
            <p:nvPr/>
          </p:nvSpPr>
          <p:spPr>
            <a:xfrm>
              <a:off x="6813888" y="368910"/>
              <a:ext cx="1186679" cy="1186678"/>
            </a:xfrm>
            <a:custGeom>
              <a:avLst/>
              <a:gdLst>
                <a:gd name="connsiteX0" fmla="*/ 646 w 1186679"/>
                <a:gd name="connsiteY0" fmla="*/ 382 h 1186678"/>
                <a:gd name="connsiteX1" fmla="*/ 467511 w 1186679"/>
                <a:gd name="connsiteY1" fmla="*/ 1187061 h 1186678"/>
                <a:gd name="connsiteX2" fmla="*/ 1187326 w 1186679"/>
                <a:gd name="connsiteY2" fmla="*/ 1187061 h 1186678"/>
                <a:gd name="connsiteX3" fmla="*/ 646 w 1186679"/>
                <a:gd name="connsiteY3" fmla="*/ 382 h 118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6679" h="1186678">
                  <a:moveTo>
                    <a:pt x="646" y="382"/>
                  </a:moveTo>
                  <a:cubicBezTo>
                    <a:pt x="258476" y="382"/>
                    <a:pt x="467511" y="531625"/>
                    <a:pt x="467511" y="1187061"/>
                  </a:cubicBezTo>
                  <a:cubicBezTo>
                    <a:pt x="748637" y="1120164"/>
                    <a:pt x="934691" y="1096553"/>
                    <a:pt x="1187326" y="1187061"/>
                  </a:cubicBezTo>
                  <a:cubicBezTo>
                    <a:pt x="1187326" y="531672"/>
                    <a:pt x="656036" y="382"/>
                    <a:pt x="646" y="382"/>
                  </a:cubicBezTo>
                  <a:close/>
                </a:path>
              </a:pathLst>
            </a:custGeom>
            <a:solidFill>
              <a:srgbClr val="FFC933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  <p:sp>
          <p:nvSpPr>
            <p:cNvPr id="1314" name="รูปแบบอิสระ: รูปร่าง 1313">
              <a:extLst>
                <a:ext uri="{FF2B5EF4-FFF2-40B4-BE49-F238E27FC236}">
                  <a16:creationId xmlns:a16="http://schemas.microsoft.com/office/drawing/2014/main" id="{558E1A01-DB50-4F6A-93FA-0E2BBECA877F}"/>
                </a:ext>
              </a:extLst>
            </p:cNvPr>
            <p:cNvSpPr/>
            <p:nvPr/>
          </p:nvSpPr>
          <p:spPr>
            <a:xfrm>
              <a:off x="6345540" y="368910"/>
              <a:ext cx="935213" cy="1186678"/>
            </a:xfrm>
            <a:custGeom>
              <a:avLst/>
              <a:gdLst>
                <a:gd name="connsiteX0" fmla="*/ 468995 w 935213"/>
                <a:gd name="connsiteY0" fmla="*/ 382 h 1186678"/>
                <a:gd name="connsiteX1" fmla="*/ 1973 w 935213"/>
                <a:gd name="connsiteY1" fmla="*/ 1187061 h 1186678"/>
                <a:gd name="connsiteX2" fmla="*/ 935860 w 935213"/>
                <a:gd name="connsiteY2" fmla="*/ 1187061 h 1186678"/>
                <a:gd name="connsiteX3" fmla="*/ 468995 w 935213"/>
                <a:gd name="connsiteY3" fmla="*/ 382 h 118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5213" h="1186678">
                  <a:moveTo>
                    <a:pt x="468995" y="382"/>
                  </a:moveTo>
                  <a:cubicBezTo>
                    <a:pt x="211008" y="382"/>
                    <a:pt x="-18962" y="530995"/>
                    <a:pt x="1973" y="1187061"/>
                  </a:cubicBezTo>
                  <a:cubicBezTo>
                    <a:pt x="352515" y="1102377"/>
                    <a:pt x="577290" y="1100960"/>
                    <a:pt x="935860" y="1187061"/>
                  </a:cubicBezTo>
                  <a:cubicBezTo>
                    <a:pt x="935860" y="531625"/>
                    <a:pt x="726825" y="382"/>
                    <a:pt x="468995" y="382"/>
                  </a:cubicBezTo>
                  <a:close/>
                </a:path>
              </a:pathLst>
            </a:custGeom>
            <a:solidFill>
              <a:srgbClr val="FF9E29"/>
            </a:solidFill>
            <a:ln w="157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100"/>
            </a:p>
          </p:txBody>
        </p:sp>
      </p:grpSp>
      <p:sp>
        <p:nvSpPr>
          <p:cNvPr id="1284" name="รูปแบบอิสระ: รูปร่าง 1283">
            <a:extLst>
              <a:ext uri="{FF2B5EF4-FFF2-40B4-BE49-F238E27FC236}">
                <a16:creationId xmlns:a16="http://schemas.microsoft.com/office/drawing/2014/main" id="{0674F9DF-2A88-4806-B0E7-924AE89E9B12}"/>
              </a:ext>
            </a:extLst>
          </p:cNvPr>
          <p:cNvSpPr/>
          <p:nvPr/>
        </p:nvSpPr>
        <p:spPr>
          <a:xfrm>
            <a:off x="4541767" y="1699479"/>
            <a:ext cx="54077" cy="103046"/>
          </a:xfrm>
          <a:custGeom>
            <a:avLst/>
            <a:gdLst>
              <a:gd name="connsiteX0" fmla="*/ 41219 w 54077"/>
              <a:gd name="connsiteY0" fmla="*/ 7927 h 103046"/>
              <a:gd name="connsiteX1" fmla="*/ 34878 w 54077"/>
              <a:gd name="connsiteY1" fmla="*/ 15853 h 103046"/>
              <a:gd name="connsiteX2" fmla="*/ 30122 w 54077"/>
              <a:gd name="connsiteY2" fmla="*/ 1585 h 103046"/>
              <a:gd name="connsiteX3" fmla="*/ 23780 w 54077"/>
              <a:gd name="connsiteY3" fmla="*/ 15853 h 103046"/>
              <a:gd name="connsiteX4" fmla="*/ 15853 w 54077"/>
              <a:gd name="connsiteY4" fmla="*/ 0 h 103046"/>
              <a:gd name="connsiteX5" fmla="*/ 15853 w 54077"/>
              <a:gd name="connsiteY5" fmla="*/ 0 h 103046"/>
              <a:gd name="connsiteX6" fmla="*/ 6342 w 54077"/>
              <a:gd name="connsiteY6" fmla="*/ 30122 h 103046"/>
              <a:gd name="connsiteX7" fmla="*/ 0 w 54077"/>
              <a:gd name="connsiteY7" fmla="*/ 71340 h 103046"/>
              <a:gd name="connsiteX8" fmla="*/ 19024 w 54077"/>
              <a:gd name="connsiteY8" fmla="*/ 95120 h 103046"/>
              <a:gd name="connsiteX9" fmla="*/ 33292 w 54077"/>
              <a:gd name="connsiteY9" fmla="*/ 103047 h 103046"/>
              <a:gd name="connsiteX10" fmla="*/ 34878 w 54077"/>
              <a:gd name="connsiteY10" fmla="*/ 103047 h 103046"/>
              <a:gd name="connsiteX11" fmla="*/ 47560 w 54077"/>
              <a:gd name="connsiteY11" fmla="*/ 98291 h 103046"/>
              <a:gd name="connsiteX12" fmla="*/ 53902 w 54077"/>
              <a:gd name="connsiteY12" fmla="*/ 79267 h 103046"/>
              <a:gd name="connsiteX13" fmla="*/ 41219 w 54077"/>
              <a:gd name="connsiteY13" fmla="*/ 7927 h 103046"/>
              <a:gd name="connsiteX14" fmla="*/ 20610 w 54077"/>
              <a:gd name="connsiteY14" fmla="*/ 95120 h 103046"/>
              <a:gd name="connsiteX15" fmla="*/ 19024 w 54077"/>
              <a:gd name="connsiteY15" fmla="*/ 93535 h 103046"/>
              <a:gd name="connsiteX16" fmla="*/ 23780 w 54077"/>
              <a:gd name="connsiteY16" fmla="*/ 95120 h 103046"/>
              <a:gd name="connsiteX17" fmla="*/ 20610 w 54077"/>
              <a:gd name="connsiteY17" fmla="*/ 95120 h 103046"/>
              <a:gd name="connsiteX18" fmla="*/ 20610 w 54077"/>
              <a:gd name="connsiteY18" fmla="*/ 95120 h 103046"/>
              <a:gd name="connsiteX19" fmla="*/ 3171 w 54077"/>
              <a:gd name="connsiteY19" fmla="*/ 72925 h 103046"/>
              <a:gd name="connsiteX20" fmla="*/ 15853 w 54077"/>
              <a:gd name="connsiteY20" fmla="*/ 3171 h 103046"/>
              <a:gd name="connsiteX21" fmla="*/ 22195 w 54077"/>
              <a:gd name="connsiteY21" fmla="*/ 20609 h 103046"/>
              <a:gd name="connsiteX22" fmla="*/ 9512 w 54077"/>
              <a:gd name="connsiteY22" fmla="*/ 71340 h 103046"/>
              <a:gd name="connsiteX23" fmla="*/ 14268 w 54077"/>
              <a:gd name="connsiteY23" fmla="*/ 90364 h 103046"/>
              <a:gd name="connsiteX24" fmla="*/ 15853 w 54077"/>
              <a:gd name="connsiteY24" fmla="*/ 95120 h 103046"/>
              <a:gd name="connsiteX25" fmla="*/ 3171 w 54077"/>
              <a:gd name="connsiteY25" fmla="*/ 72925 h 103046"/>
              <a:gd name="connsiteX26" fmla="*/ 52316 w 54077"/>
              <a:gd name="connsiteY26" fmla="*/ 80852 h 103046"/>
              <a:gd name="connsiteX27" fmla="*/ 45975 w 54077"/>
              <a:gd name="connsiteY27" fmla="*/ 98291 h 103046"/>
              <a:gd name="connsiteX28" fmla="*/ 33292 w 54077"/>
              <a:gd name="connsiteY28" fmla="*/ 103047 h 103046"/>
              <a:gd name="connsiteX29" fmla="*/ 22195 w 54077"/>
              <a:gd name="connsiteY29" fmla="*/ 98291 h 103046"/>
              <a:gd name="connsiteX30" fmla="*/ 30122 w 54077"/>
              <a:gd name="connsiteY30" fmla="*/ 95120 h 103046"/>
              <a:gd name="connsiteX31" fmla="*/ 45975 w 54077"/>
              <a:gd name="connsiteY31" fmla="*/ 71340 h 103046"/>
              <a:gd name="connsiteX32" fmla="*/ 36463 w 54077"/>
              <a:gd name="connsiteY32" fmla="*/ 20609 h 103046"/>
              <a:gd name="connsiteX33" fmla="*/ 41219 w 54077"/>
              <a:gd name="connsiteY33" fmla="*/ 11097 h 103046"/>
              <a:gd name="connsiteX34" fmla="*/ 52316 w 54077"/>
              <a:gd name="connsiteY34" fmla="*/ 80852 h 10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4077" h="103046">
                <a:moveTo>
                  <a:pt x="41219" y="7927"/>
                </a:moveTo>
                <a:cubicBezTo>
                  <a:pt x="41219" y="7927"/>
                  <a:pt x="39633" y="7927"/>
                  <a:pt x="34878" y="15853"/>
                </a:cubicBezTo>
                <a:cubicBezTo>
                  <a:pt x="31707" y="7927"/>
                  <a:pt x="30122" y="1585"/>
                  <a:pt x="30122" y="1585"/>
                </a:cubicBezTo>
                <a:cubicBezTo>
                  <a:pt x="28536" y="1585"/>
                  <a:pt x="26951" y="7927"/>
                  <a:pt x="23780" y="15853"/>
                </a:cubicBezTo>
                <a:cubicBezTo>
                  <a:pt x="20610" y="6341"/>
                  <a:pt x="17439" y="0"/>
                  <a:pt x="15853" y="0"/>
                </a:cubicBezTo>
                <a:cubicBezTo>
                  <a:pt x="15853" y="0"/>
                  <a:pt x="15853" y="0"/>
                  <a:pt x="15853" y="0"/>
                </a:cubicBezTo>
                <a:cubicBezTo>
                  <a:pt x="14268" y="0"/>
                  <a:pt x="12683" y="0"/>
                  <a:pt x="6342" y="30122"/>
                </a:cubicBezTo>
                <a:cubicBezTo>
                  <a:pt x="4756" y="38048"/>
                  <a:pt x="0" y="61828"/>
                  <a:pt x="0" y="71340"/>
                </a:cubicBezTo>
                <a:cubicBezTo>
                  <a:pt x="1585" y="87193"/>
                  <a:pt x="7927" y="95120"/>
                  <a:pt x="19024" y="95120"/>
                </a:cubicBezTo>
                <a:cubicBezTo>
                  <a:pt x="22195" y="99876"/>
                  <a:pt x="26951" y="101462"/>
                  <a:pt x="33292" y="103047"/>
                </a:cubicBezTo>
                <a:cubicBezTo>
                  <a:pt x="33292" y="103047"/>
                  <a:pt x="34878" y="103047"/>
                  <a:pt x="34878" y="103047"/>
                </a:cubicBezTo>
                <a:cubicBezTo>
                  <a:pt x="39633" y="103047"/>
                  <a:pt x="44390" y="101462"/>
                  <a:pt x="47560" y="98291"/>
                </a:cubicBezTo>
                <a:cubicBezTo>
                  <a:pt x="50731" y="95120"/>
                  <a:pt x="53902" y="88779"/>
                  <a:pt x="53902" y="79267"/>
                </a:cubicBezTo>
                <a:cubicBezTo>
                  <a:pt x="55487" y="69755"/>
                  <a:pt x="45975" y="9512"/>
                  <a:pt x="41219" y="7927"/>
                </a:cubicBezTo>
                <a:close/>
                <a:moveTo>
                  <a:pt x="20610" y="95120"/>
                </a:moveTo>
                <a:cubicBezTo>
                  <a:pt x="20610" y="95120"/>
                  <a:pt x="19024" y="93535"/>
                  <a:pt x="19024" y="93535"/>
                </a:cubicBezTo>
                <a:cubicBezTo>
                  <a:pt x="20610" y="95120"/>
                  <a:pt x="22195" y="95120"/>
                  <a:pt x="23780" y="95120"/>
                </a:cubicBezTo>
                <a:cubicBezTo>
                  <a:pt x="23780" y="95120"/>
                  <a:pt x="22195" y="95120"/>
                  <a:pt x="20610" y="95120"/>
                </a:cubicBezTo>
                <a:cubicBezTo>
                  <a:pt x="20610" y="95120"/>
                  <a:pt x="20610" y="95120"/>
                  <a:pt x="20610" y="95120"/>
                </a:cubicBezTo>
                <a:close/>
                <a:moveTo>
                  <a:pt x="3171" y="72925"/>
                </a:moveTo>
                <a:cubicBezTo>
                  <a:pt x="1585" y="58657"/>
                  <a:pt x="12683" y="11097"/>
                  <a:pt x="15853" y="3171"/>
                </a:cubicBezTo>
                <a:cubicBezTo>
                  <a:pt x="17439" y="4756"/>
                  <a:pt x="20610" y="12683"/>
                  <a:pt x="22195" y="20609"/>
                </a:cubicBezTo>
                <a:cubicBezTo>
                  <a:pt x="17439" y="38048"/>
                  <a:pt x="11098" y="61828"/>
                  <a:pt x="9512" y="71340"/>
                </a:cubicBezTo>
                <a:cubicBezTo>
                  <a:pt x="9512" y="80852"/>
                  <a:pt x="11098" y="85608"/>
                  <a:pt x="14268" y="90364"/>
                </a:cubicBezTo>
                <a:cubicBezTo>
                  <a:pt x="14268" y="91949"/>
                  <a:pt x="15853" y="93535"/>
                  <a:pt x="15853" y="95120"/>
                </a:cubicBezTo>
                <a:cubicBezTo>
                  <a:pt x="7927" y="93535"/>
                  <a:pt x="3171" y="87193"/>
                  <a:pt x="3171" y="72925"/>
                </a:cubicBezTo>
                <a:close/>
                <a:moveTo>
                  <a:pt x="52316" y="80852"/>
                </a:moveTo>
                <a:cubicBezTo>
                  <a:pt x="52316" y="88779"/>
                  <a:pt x="49146" y="93535"/>
                  <a:pt x="45975" y="98291"/>
                </a:cubicBezTo>
                <a:cubicBezTo>
                  <a:pt x="42804" y="101462"/>
                  <a:pt x="38048" y="103047"/>
                  <a:pt x="33292" y="103047"/>
                </a:cubicBezTo>
                <a:cubicBezTo>
                  <a:pt x="28536" y="103047"/>
                  <a:pt x="25365" y="101462"/>
                  <a:pt x="22195" y="98291"/>
                </a:cubicBezTo>
                <a:cubicBezTo>
                  <a:pt x="25365" y="98291"/>
                  <a:pt x="28536" y="96706"/>
                  <a:pt x="30122" y="95120"/>
                </a:cubicBezTo>
                <a:cubicBezTo>
                  <a:pt x="39633" y="93535"/>
                  <a:pt x="45975" y="87193"/>
                  <a:pt x="45975" y="71340"/>
                </a:cubicBezTo>
                <a:cubicBezTo>
                  <a:pt x="45975" y="61828"/>
                  <a:pt x="41219" y="36463"/>
                  <a:pt x="36463" y="20609"/>
                </a:cubicBezTo>
                <a:cubicBezTo>
                  <a:pt x="38048" y="15853"/>
                  <a:pt x="39633" y="12683"/>
                  <a:pt x="41219" y="11097"/>
                </a:cubicBezTo>
                <a:cubicBezTo>
                  <a:pt x="42804" y="19024"/>
                  <a:pt x="52316" y="66584"/>
                  <a:pt x="52316" y="80852"/>
                </a:cubicBezTo>
                <a:close/>
              </a:path>
            </a:pathLst>
          </a:custGeom>
          <a:solidFill>
            <a:srgbClr val="E3F1F6"/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85" name="รูปแบบอิสระ: รูปร่าง 1284">
            <a:extLst>
              <a:ext uri="{FF2B5EF4-FFF2-40B4-BE49-F238E27FC236}">
                <a16:creationId xmlns:a16="http://schemas.microsoft.com/office/drawing/2014/main" id="{6B9BD86A-02A4-4465-93D0-288DFD397FB8}"/>
              </a:ext>
            </a:extLst>
          </p:cNvPr>
          <p:cNvSpPr/>
          <p:nvPr/>
        </p:nvSpPr>
        <p:spPr>
          <a:xfrm>
            <a:off x="5602358" y="1674114"/>
            <a:ext cx="54077" cy="103046"/>
          </a:xfrm>
          <a:custGeom>
            <a:avLst/>
            <a:gdLst>
              <a:gd name="connsiteX0" fmla="*/ 41218 w 54077"/>
              <a:gd name="connsiteY0" fmla="*/ 7927 h 103046"/>
              <a:gd name="connsiteX1" fmla="*/ 34877 w 54077"/>
              <a:gd name="connsiteY1" fmla="*/ 15853 h 103046"/>
              <a:gd name="connsiteX2" fmla="*/ 30121 w 54077"/>
              <a:gd name="connsiteY2" fmla="*/ 1585 h 103046"/>
              <a:gd name="connsiteX3" fmla="*/ 23780 w 54077"/>
              <a:gd name="connsiteY3" fmla="*/ 15853 h 103046"/>
              <a:gd name="connsiteX4" fmla="*/ 15853 w 54077"/>
              <a:gd name="connsiteY4" fmla="*/ 0 h 103046"/>
              <a:gd name="connsiteX5" fmla="*/ 15853 w 54077"/>
              <a:gd name="connsiteY5" fmla="*/ 0 h 103046"/>
              <a:gd name="connsiteX6" fmla="*/ 6341 w 54077"/>
              <a:gd name="connsiteY6" fmla="*/ 30121 h 103046"/>
              <a:gd name="connsiteX7" fmla="*/ 0 w 54077"/>
              <a:gd name="connsiteY7" fmla="*/ 71340 h 103046"/>
              <a:gd name="connsiteX8" fmla="*/ 19024 w 54077"/>
              <a:gd name="connsiteY8" fmla="*/ 95120 h 103046"/>
              <a:gd name="connsiteX9" fmla="*/ 33292 w 54077"/>
              <a:gd name="connsiteY9" fmla="*/ 103047 h 103046"/>
              <a:gd name="connsiteX10" fmla="*/ 34877 w 54077"/>
              <a:gd name="connsiteY10" fmla="*/ 103047 h 103046"/>
              <a:gd name="connsiteX11" fmla="*/ 47560 w 54077"/>
              <a:gd name="connsiteY11" fmla="*/ 98291 h 103046"/>
              <a:gd name="connsiteX12" fmla="*/ 53901 w 54077"/>
              <a:gd name="connsiteY12" fmla="*/ 79267 h 103046"/>
              <a:gd name="connsiteX13" fmla="*/ 41218 w 54077"/>
              <a:gd name="connsiteY13" fmla="*/ 7927 h 103046"/>
              <a:gd name="connsiteX14" fmla="*/ 20609 w 54077"/>
              <a:gd name="connsiteY14" fmla="*/ 95120 h 103046"/>
              <a:gd name="connsiteX15" fmla="*/ 19024 w 54077"/>
              <a:gd name="connsiteY15" fmla="*/ 93535 h 103046"/>
              <a:gd name="connsiteX16" fmla="*/ 23780 w 54077"/>
              <a:gd name="connsiteY16" fmla="*/ 95120 h 103046"/>
              <a:gd name="connsiteX17" fmla="*/ 20609 w 54077"/>
              <a:gd name="connsiteY17" fmla="*/ 95120 h 103046"/>
              <a:gd name="connsiteX18" fmla="*/ 20609 w 54077"/>
              <a:gd name="connsiteY18" fmla="*/ 95120 h 103046"/>
              <a:gd name="connsiteX19" fmla="*/ 3170 w 54077"/>
              <a:gd name="connsiteY19" fmla="*/ 72925 h 103046"/>
              <a:gd name="connsiteX20" fmla="*/ 15853 w 54077"/>
              <a:gd name="connsiteY20" fmla="*/ 3171 h 103046"/>
              <a:gd name="connsiteX21" fmla="*/ 22195 w 54077"/>
              <a:gd name="connsiteY21" fmla="*/ 20609 h 103046"/>
              <a:gd name="connsiteX22" fmla="*/ 9512 w 54077"/>
              <a:gd name="connsiteY22" fmla="*/ 71340 h 103046"/>
              <a:gd name="connsiteX23" fmla="*/ 14268 w 54077"/>
              <a:gd name="connsiteY23" fmla="*/ 90364 h 103046"/>
              <a:gd name="connsiteX24" fmla="*/ 15853 w 54077"/>
              <a:gd name="connsiteY24" fmla="*/ 95120 h 103046"/>
              <a:gd name="connsiteX25" fmla="*/ 3170 w 54077"/>
              <a:gd name="connsiteY25" fmla="*/ 72925 h 103046"/>
              <a:gd name="connsiteX26" fmla="*/ 52316 w 54077"/>
              <a:gd name="connsiteY26" fmla="*/ 80852 h 103046"/>
              <a:gd name="connsiteX27" fmla="*/ 45975 w 54077"/>
              <a:gd name="connsiteY27" fmla="*/ 98291 h 103046"/>
              <a:gd name="connsiteX28" fmla="*/ 33292 w 54077"/>
              <a:gd name="connsiteY28" fmla="*/ 103047 h 103046"/>
              <a:gd name="connsiteX29" fmla="*/ 22195 w 54077"/>
              <a:gd name="connsiteY29" fmla="*/ 98291 h 103046"/>
              <a:gd name="connsiteX30" fmla="*/ 30121 w 54077"/>
              <a:gd name="connsiteY30" fmla="*/ 95120 h 103046"/>
              <a:gd name="connsiteX31" fmla="*/ 45975 w 54077"/>
              <a:gd name="connsiteY31" fmla="*/ 71340 h 103046"/>
              <a:gd name="connsiteX32" fmla="*/ 36463 w 54077"/>
              <a:gd name="connsiteY32" fmla="*/ 20609 h 103046"/>
              <a:gd name="connsiteX33" fmla="*/ 41218 w 54077"/>
              <a:gd name="connsiteY33" fmla="*/ 11097 h 103046"/>
              <a:gd name="connsiteX34" fmla="*/ 52316 w 54077"/>
              <a:gd name="connsiteY34" fmla="*/ 80852 h 10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4077" h="103046">
                <a:moveTo>
                  <a:pt x="41218" y="7927"/>
                </a:moveTo>
                <a:cubicBezTo>
                  <a:pt x="41218" y="7927"/>
                  <a:pt x="39633" y="7927"/>
                  <a:pt x="34877" y="15853"/>
                </a:cubicBezTo>
                <a:cubicBezTo>
                  <a:pt x="31707" y="7927"/>
                  <a:pt x="30121" y="1585"/>
                  <a:pt x="30121" y="1585"/>
                </a:cubicBezTo>
                <a:cubicBezTo>
                  <a:pt x="28536" y="1585"/>
                  <a:pt x="26950" y="7927"/>
                  <a:pt x="23780" y="15853"/>
                </a:cubicBezTo>
                <a:cubicBezTo>
                  <a:pt x="20609" y="6341"/>
                  <a:pt x="17438" y="0"/>
                  <a:pt x="15853" y="0"/>
                </a:cubicBezTo>
                <a:cubicBezTo>
                  <a:pt x="15853" y="0"/>
                  <a:pt x="15853" y="0"/>
                  <a:pt x="15853" y="0"/>
                </a:cubicBezTo>
                <a:cubicBezTo>
                  <a:pt x="14268" y="0"/>
                  <a:pt x="12683" y="0"/>
                  <a:pt x="6341" y="30121"/>
                </a:cubicBezTo>
                <a:cubicBezTo>
                  <a:pt x="4756" y="38048"/>
                  <a:pt x="0" y="61828"/>
                  <a:pt x="0" y="71340"/>
                </a:cubicBezTo>
                <a:cubicBezTo>
                  <a:pt x="1585" y="87193"/>
                  <a:pt x="7927" y="95120"/>
                  <a:pt x="19024" y="95120"/>
                </a:cubicBezTo>
                <a:cubicBezTo>
                  <a:pt x="22195" y="99876"/>
                  <a:pt x="26950" y="101461"/>
                  <a:pt x="33292" y="103047"/>
                </a:cubicBezTo>
                <a:cubicBezTo>
                  <a:pt x="33292" y="103047"/>
                  <a:pt x="34877" y="103047"/>
                  <a:pt x="34877" y="103047"/>
                </a:cubicBezTo>
                <a:cubicBezTo>
                  <a:pt x="39633" y="103047"/>
                  <a:pt x="44389" y="101461"/>
                  <a:pt x="47560" y="98291"/>
                </a:cubicBezTo>
                <a:cubicBezTo>
                  <a:pt x="50730" y="95120"/>
                  <a:pt x="53901" y="88779"/>
                  <a:pt x="53901" y="79267"/>
                </a:cubicBezTo>
                <a:cubicBezTo>
                  <a:pt x="55487" y="69755"/>
                  <a:pt x="45975" y="9512"/>
                  <a:pt x="41218" y="7927"/>
                </a:cubicBezTo>
                <a:close/>
                <a:moveTo>
                  <a:pt x="20609" y="95120"/>
                </a:moveTo>
                <a:cubicBezTo>
                  <a:pt x="20609" y="95120"/>
                  <a:pt x="19024" y="93535"/>
                  <a:pt x="19024" y="93535"/>
                </a:cubicBezTo>
                <a:cubicBezTo>
                  <a:pt x="20609" y="95120"/>
                  <a:pt x="22195" y="95120"/>
                  <a:pt x="23780" y="95120"/>
                </a:cubicBezTo>
                <a:cubicBezTo>
                  <a:pt x="23780" y="95120"/>
                  <a:pt x="23780" y="95120"/>
                  <a:pt x="20609" y="95120"/>
                </a:cubicBezTo>
                <a:cubicBezTo>
                  <a:pt x="22195" y="95120"/>
                  <a:pt x="22195" y="95120"/>
                  <a:pt x="20609" y="95120"/>
                </a:cubicBezTo>
                <a:close/>
                <a:moveTo>
                  <a:pt x="3170" y="72925"/>
                </a:moveTo>
                <a:cubicBezTo>
                  <a:pt x="1585" y="58657"/>
                  <a:pt x="12683" y="11097"/>
                  <a:pt x="15853" y="3171"/>
                </a:cubicBezTo>
                <a:cubicBezTo>
                  <a:pt x="17438" y="4756"/>
                  <a:pt x="20609" y="12682"/>
                  <a:pt x="22195" y="20609"/>
                </a:cubicBezTo>
                <a:cubicBezTo>
                  <a:pt x="17438" y="38048"/>
                  <a:pt x="11097" y="61828"/>
                  <a:pt x="9512" y="71340"/>
                </a:cubicBezTo>
                <a:cubicBezTo>
                  <a:pt x="9512" y="80852"/>
                  <a:pt x="11097" y="85608"/>
                  <a:pt x="14268" y="90364"/>
                </a:cubicBezTo>
                <a:cubicBezTo>
                  <a:pt x="14268" y="91949"/>
                  <a:pt x="15853" y="93535"/>
                  <a:pt x="15853" y="95120"/>
                </a:cubicBezTo>
                <a:cubicBezTo>
                  <a:pt x="9512" y="93535"/>
                  <a:pt x="4756" y="87193"/>
                  <a:pt x="3170" y="72925"/>
                </a:cubicBezTo>
                <a:close/>
                <a:moveTo>
                  <a:pt x="52316" y="80852"/>
                </a:moveTo>
                <a:cubicBezTo>
                  <a:pt x="52316" y="88779"/>
                  <a:pt x="49145" y="93535"/>
                  <a:pt x="45975" y="98291"/>
                </a:cubicBezTo>
                <a:cubicBezTo>
                  <a:pt x="42804" y="101461"/>
                  <a:pt x="38048" y="103047"/>
                  <a:pt x="33292" y="103047"/>
                </a:cubicBezTo>
                <a:cubicBezTo>
                  <a:pt x="28536" y="103047"/>
                  <a:pt x="25365" y="101461"/>
                  <a:pt x="22195" y="98291"/>
                </a:cubicBezTo>
                <a:cubicBezTo>
                  <a:pt x="25365" y="98291"/>
                  <a:pt x="28536" y="96705"/>
                  <a:pt x="30121" y="95120"/>
                </a:cubicBezTo>
                <a:cubicBezTo>
                  <a:pt x="39633" y="93535"/>
                  <a:pt x="45975" y="87193"/>
                  <a:pt x="45975" y="71340"/>
                </a:cubicBezTo>
                <a:cubicBezTo>
                  <a:pt x="45975" y="61828"/>
                  <a:pt x="41218" y="36463"/>
                  <a:pt x="36463" y="20609"/>
                </a:cubicBezTo>
                <a:cubicBezTo>
                  <a:pt x="38048" y="15853"/>
                  <a:pt x="39633" y="12682"/>
                  <a:pt x="41218" y="11097"/>
                </a:cubicBezTo>
                <a:cubicBezTo>
                  <a:pt x="44389" y="19024"/>
                  <a:pt x="53901" y="66584"/>
                  <a:pt x="52316" y="80852"/>
                </a:cubicBezTo>
                <a:close/>
              </a:path>
            </a:pathLst>
          </a:custGeom>
          <a:solidFill>
            <a:srgbClr val="E3F1F6"/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86" name="รูปแบบอิสระ: รูปร่าง 1285">
            <a:extLst>
              <a:ext uri="{FF2B5EF4-FFF2-40B4-BE49-F238E27FC236}">
                <a16:creationId xmlns:a16="http://schemas.microsoft.com/office/drawing/2014/main" id="{B68F7E38-9E49-40AE-845D-DB26CD79779F}"/>
              </a:ext>
            </a:extLst>
          </p:cNvPr>
          <p:cNvSpPr/>
          <p:nvPr/>
        </p:nvSpPr>
        <p:spPr>
          <a:xfrm>
            <a:off x="4617864" y="2286053"/>
            <a:ext cx="54077" cy="103046"/>
          </a:xfrm>
          <a:custGeom>
            <a:avLst/>
            <a:gdLst>
              <a:gd name="connsiteX0" fmla="*/ 41219 w 54077"/>
              <a:gd name="connsiteY0" fmla="*/ 7927 h 103046"/>
              <a:gd name="connsiteX1" fmla="*/ 34877 w 54077"/>
              <a:gd name="connsiteY1" fmla="*/ 15853 h 103046"/>
              <a:gd name="connsiteX2" fmla="*/ 30121 w 54077"/>
              <a:gd name="connsiteY2" fmla="*/ 1585 h 103046"/>
              <a:gd name="connsiteX3" fmla="*/ 23780 w 54077"/>
              <a:gd name="connsiteY3" fmla="*/ 15853 h 103046"/>
              <a:gd name="connsiteX4" fmla="*/ 15853 w 54077"/>
              <a:gd name="connsiteY4" fmla="*/ 0 h 103046"/>
              <a:gd name="connsiteX5" fmla="*/ 15853 w 54077"/>
              <a:gd name="connsiteY5" fmla="*/ 0 h 103046"/>
              <a:gd name="connsiteX6" fmla="*/ 6341 w 54077"/>
              <a:gd name="connsiteY6" fmla="*/ 30121 h 103046"/>
              <a:gd name="connsiteX7" fmla="*/ 0 w 54077"/>
              <a:gd name="connsiteY7" fmla="*/ 71340 h 103046"/>
              <a:gd name="connsiteX8" fmla="*/ 19024 w 54077"/>
              <a:gd name="connsiteY8" fmla="*/ 95120 h 103046"/>
              <a:gd name="connsiteX9" fmla="*/ 33292 w 54077"/>
              <a:gd name="connsiteY9" fmla="*/ 103047 h 103046"/>
              <a:gd name="connsiteX10" fmla="*/ 34877 w 54077"/>
              <a:gd name="connsiteY10" fmla="*/ 103047 h 103046"/>
              <a:gd name="connsiteX11" fmla="*/ 47560 w 54077"/>
              <a:gd name="connsiteY11" fmla="*/ 98290 h 103046"/>
              <a:gd name="connsiteX12" fmla="*/ 53901 w 54077"/>
              <a:gd name="connsiteY12" fmla="*/ 79267 h 103046"/>
              <a:gd name="connsiteX13" fmla="*/ 41219 w 54077"/>
              <a:gd name="connsiteY13" fmla="*/ 7927 h 103046"/>
              <a:gd name="connsiteX14" fmla="*/ 20609 w 54077"/>
              <a:gd name="connsiteY14" fmla="*/ 95120 h 103046"/>
              <a:gd name="connsiteX15" fmla="*/ 19024 w 54077"/>
              <a:gd name="connsiteY15" fmla="*/ 93535 h 103046"/>
              <a:gd name="connsiteX16" fmla="*/ 23780 w 54077"/>
              <a:gd name="connsiteY16" fmla="*/ 95120 h 103046"/>
              <a:gd name="connsiteX17" fmla="*/ 20609 w 54077"/>
              <a:gd name="connsiteY17" fmla="*/ 95120 h 103046"/>
              <a:gd name="connsiteX18" fmla="*/ 20609 w 54077"/>
              <a:gd name="connsiteY18" fmla="*/ 95120 h 103046"/>
              <a:gd name="connsiteX19" fmla="*/ 3170 w 54077"/>
              <a:gd name="connsiteY19" fmla="*/ 72925 h 103046"/>
              <a:gd name="connsiteX20" fmla="*/ 15853 w 54077"/>
              <a:gd name="connsiteY20" fmla="*/ 3170 h 103046"/>
              <a:gd name="connsiteX21" fmla="*/ 22195 w 54077"/>
              <a:gd name="connsiteY21" fmla="*/ 20609 h 103046"/>
              <a:gd name="connsiteX22" fmla="*/ 9512 w 54077"/>
              <a:gd name="connsiteY22" fmla="*/ 71340 h 103046"/>
              <a:gd name="connsiteX23" fmla="*/ 14268 w 54077"/>
              <a:gd name="connsiteY23" fmla="*/ 90364 h 103046"/>
              <a:gd name="connsiteX24" fmla="*/ 15853 w 54077"/>
              <a:gd name="connsiteY24" fmla="*/ 95120 h 103046"/>
              <a:gd name="connsiteX25" fmla="*/ 3170 w 54077"/>
              <a:gd name="connsiteY25" fmla="*/ 72925 h 103046"/>
              <a:gd name="connsiteX26" fmla="*/ 52316 w 54077"/>
              <a:gd name="connsiteY26" fmla="*/ 80852 h 103046"/>
              <a:gd name="connsiteX27" fmla="*/ 45975 w 54077"/>
              <a:gd name="connsiteY27" fmla="*/ 98290 h 103046"/>
              <a:gd name="connsiteX28" fmla="*/ 33292 w 54077"/>
              <a:gd name="connsiteY28" fmla="*/ 103047 h 103046"/>
              <a:gd name="connsiteX29" fmla="*/ 22195 w 54077"/>
              <a:gd name="connsiteY29" fmla="*/ 98290 h 103046"/>
              <a:gd name="connsiteX30" fmla="*/ 30121 w 54077"/>
              <a:gd name="connsiteY30" fmla="*/ 95120 h 103046"/>
              <a:gd name="connsiteX31" fmla="*/ 45975 w 54077"/>
              <a:gd name="connsiteY31" fmla="*/ 71340 h 103046"/>
              <a:gd name="connsiteX32" fmla="*/ 36463 w 54077"/>
              <a:gd name="connsiteY32" fmla="*/ 20609 h 103046"/>
              <a:gd name="connsiteX33" fmla="*/ 41219 w 54077"/>
              <a:gd name="connsiteY33" fmla="*/ 11097 h 103046"/>
              <a:gd name="connsiteX34" fmla="*/ 52316 w 54077"/>
              <a:gd name="connsiteY34" fmla="*/ 80852 h 10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4077" h="103046">
                <a:moveTo>
                  <a:pt x="41219" y="7927"/>
                </a:moveTo>
                <a:cubicBezTo>
                  <a:pt x="41219" y="7927"/>
                  <a:pt x="39633" y="7927"/>
                  <a:pt x="34877" y="15853"/>
                </a:cubicBezTo>
                <a:cubicBezTo>
                  <a:pt x="31707" y="7927"/>
                  <a:pt x="30121" y="1585"/>
                  <a:pt x="30121" y="1585"/>
                </a:cubicBezTo>
                <a:cubicBezTo>
                  <a:pt x="28536" y="1585"/>
                  <a:pt x="26950" y="7927"/>
                  <a:pt x="23780" y="15853"/>
                </a:cubicBezTo>
                <a:cubicBezTo>
                  <a:pt x="20609" y="6341"/>
                  <a:pt x="17439" y="0"/>
                  <a:pt x="15853" y="0"/>
                </a:cubicBezTo>
                <a:cubicBezTo>
                  <a:pt x="15853" y="0"/>
                  <a:pt x="15853" y="0"/>
                  <a:pt x="15853" y="0"/>
                </a:cubicBezTo>
                <a:cubicBezTo>
                  <a:pt x="14268" y="0"/>
                  <a:pt x="12683" y="0"/>
                  <a:pt x="6341" y="30121"/>
                </a:cubicBezTo>
                <a:cubicBezTo>
                  <a:pt x="4756" y="38048"/>
                  <a:pt x="0" y="61828"/>
                  <a:pt x="0" y="71340"/>
                </a:cubicBezTo>
                <a:cubicBezTo>
                  <a:pt x="1585" y="87193"/>
                  <a:pt x="7927" y="95120"/>
                  <a:pt x="19024" y="95120"/>
                </a:cubicBezTo>
                <a:cubicBezTo>
                  <a:pt x="22195" y="99876"/>
                  <a:pt x="26950" y="101461"/>
                  <a:pt x="33292" y="103047"/>
                </a:cubicBezTo>
                <a:cubicBezTo>
                  <a:pt x="33292" y="103047"/>
                  <a:pt x="34877" y="103047"/>
                  <a:pt x="34877" y="103047"/>
                </a:cubicBezTo>
                <a:cubicBezTo>
                  <a:pt x="39633" y="103047"/>
                  <a:pt x="44389" y="101461"/>
                  <a:pt x="47560" y="98290"/>
                </a:cubicBezTo>
                <a:cubicBezTo>
                  <a:pt x="50730" y="95120"/>
                  <a:pt x="53901" y="88778"/>
                  <a:pt x="53901" y="79267"/>
                </a:cubicBezTo>
                <a:cubicBezTo>
                  <a:pt x="55487" y="69755"/>
                  <a:pt x="45975" y="7927"/>
                  <a:pt x="41219" y="7927"/>
                </a:cubicBezTo>
                <a:close/>
                <a:moveTo>
                  <a:pt x="20609" y="95120"/>
                </a:moveTo>
                <a:cubicBezTo>
                  <a:pt x="20609" y="95120"/>
                  <a:pt x="19024" y="93535"/>
                  <a:pt x="19024" y="93535"/>
                </a:cubicBezTo>
                <a:cubicBezTo>
                  <a:pt x="20609" y="95120"/>
                  <a:pt x="22195" y="95120"/>
                  <a:pt x="23780" y="95120"/>
                </a:cubicBezTo>
                <a:cubicBezTo>
                  <a:pt x="23780" y="95120"/>
                  <a:pt x="22195" y="95120"/>
                  <a:pt x="20609" y="95120"/>
                </a:cubicBezTo>
                <a:cubicBezTo>
                  <a:pt x="20609" y="95120"/>
                  <a:pt x="20609" y="95120"/>
                  <a:pt x="20609" y="95120"/>
                </a:cubicBezTo>
                <a:close/>
                <a:moveTo>
                  <a:pt x="3170" y="72925"/>
                </a:moveTo>
                <a:cubicBezTo>
                  <a:pt x="1585" y="58657"/>
                  <a:pt x="12683" y="11097"/>
                  <a:pt x="15853" y="3170"/>
                </a:cubicBezTo>
                <a:cubicBezTo>
                  <a:pt x="17439" y="4756"/>
                  <a:pt x="20609" y="12682"/>
                  <a:pt x="22195" y="20609"/>
                </a:cubicBezTo>
                <a:cubicBezTo>
                  <a:pt x="17439" y="38048"/>
                  <a:pt x="11097" y="61828"/>
                  <a:pt x="9512" y="71340"/>
                </a:cubicBezTo>
                <a:cubicBezTo>
                  <a:pt x="9512" y="80852"/>
                  <a:pt x="11097" y="85608"/>
                  <a:pt x="14268" y="90364"/>
                </a:cubicBezTo>
                <a:cubicBezTo>
                  <a:pt x="14268" y="91949"/>
                  <a:pt x="15853" y="93535"/>
                  <a:pt x="15853" y="95120"/>
                </a:cubicBezTo>
                <a:cubicBezTo>
                  <a:pt x="9512" y="93535"/>
                  <a:pt x="3170" y="87193"/>
                  <a:pt x="3170" y="72925"/>
                </a:cubicBezTo>
                <a:close/>
                <a:moveTo>
                  <a:pt x="52316" y="80852"/>
                </a:moveTo>
                <a:cubicBezTo>
                  <a:pt x="52316" y="88778"/>
                  <a:pt x="49146" y="93535"/>
                  <a:pt x="45975" y="98290"/>
                </a:cubicBezTo>
                <a:cubicBezTo>
                  <a:pt x="42804" y="101461"/>
                  <a:pt x="38048" y="103047"/>
                  <a:pt x="33292" y="103047"/>
                </a:cubicBezTo>
                <a:cubicBezTo>
                  <a:pt x="28536" y="103047"/>
                  <a:pt x="25365" y="101461"/>
                  <a:pt x="22195" y="98290"/>
                </a:cubicBezTo>
                <a:cubicBezTo>
                  <a:pt x="25365" y="98290"/>
                  <a:pt x="28536" y="96705"/>
                  <a:pt x="30121" y="95120"/>
                </a:cubicBezTo>
                <a:cubicBezTo>
                  <a:pt x="39633" y="93535"/>
                  <a:pt x="45975" y="87193"/>
                  <a:pt x="45975" y="71340"/>
                </a:cubicBezTo>
                <a:cubicBezTo>
                  <a:pt x="45975" y="61828"/>
                  <a:pt x="41219" y="36463"/>
                  <a:pt x="36463" y="20609"/>
                </a:cubicBezTo>
                <a:cubicBezTo>
                  <a:pt x="38048" y="15853"/>
                  <a:pt x="39633" y="12682"/>
                  <a:pt x="41219" y="11097"/>
                </a:cubicBezTo>
                <a:cubicBezTo>
                  <a:pt x="44389" y="19024"/>
                  <a:pt x="53901" y="64998"/>
                  <a:pt x="52316" y="80852"/>
                </a:cubicBezTo>
                <a:close/>
              </a:path>
            </a:pathLst>
          </a:custGeom>
          <a:solidFill>
            <a:srgbClr val="E3F1F6"/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87" name="รูปแบบอิสระ: รูปร่าง 1286">
            <a:extLst>
              <a:ext uri="{FF2B5EF4-FFF2-40B4-BE49-F238E27FC236}">
                <a16:creationId xmlns:a16="http://schemas.microsoft.com/office/drawing/2014/main" id="{38E9DF40-3904-4662-8563-318E885EDD4C}"/>
              </a:ext>
            </a:extLst>
          </p:cNvPr>
          <p:cNvSpPr/>
          <p:nvPr/>
        </p:nvSpPr>
        <p:spPr>
          <a:xfrm>
            <a:off x="5321753" y="1529848"/>
            <a:ext cx="54531" cy="103046"/>
          </a:xfrm>
          <a:custGeom>
            <a:avLst/>
            <a:gdLst>
              <a:gd name="connsiteX0" fmla="*/ 41219 w 54531"/>
              <a:gd name="connsiteY0" fmla="*/ 7927 h 103046"/>
              <a:gd name="connsiteX1" fmla="*/ 34878 w 54531"/>
              <a:gd name="connsiteY1" fmla="*/ 15853 h 103046"/>
              <a:gd name="connsiteX2" fmla="*/ 30121 w 54531"/>
              <a:gd name="connsiteY2" fmla="*/ 1585 h 103046"/>
              <a:gd name="connsiteX3" fmla="*/ 23780 w 54531"/>
              <a:gd name="connsiteY3" fmla="*/ 15853 h 103046"/>
              <a:gd name="connsiteX4" fmla="*/ 15853 w 54531"/>
              <a:gd name="connsiteY4" fmla="*/ 0 h 103046"/>
              <a:gd name="connsiteX5" fmla="*/ 15853 w 54531"/>
              <a:gd name="connsiteY5" fmla="*/ 0 h 103046"/>
              <a:gd name="connsiteX6" fmla="*/ 6341 w 54531"/>
              <a:gd name="connsiteY6" fmla="*/ 30121 h 103046"/>
              <a:gd name="connsiteX7" fmla="*/ 0 w 54531"/>
              <a:gd name="connsiteY7" fmla="*/ 71340 h 103046"/>
              <a:gd name="connsiteX8" fmla="*/ 19024 w 54531"/>
              <a:gd name="connsiteY8" fmla="*/ 95120 h 103046"/>
              <a:gd name="connsiteX9" fmla="*/ 33292 w 54531"/>
              <a:gd name="connsiteY9" fmla="*/ 103047 h 103046"/>
              <a:gd name="connsiteX10" fmla="*/ 34878 w 54531"/>
              <a:gd name="connsiteY10" fmla="*/ 103047 h 103046"/>
              <a:gd name="connsiteX11" fmla="*/ 47560 w 54531"/>
              <a:gd name="connsiteY11" fmla="*/ 98291 h 103046"/>
              <a:gd name="connsiteX12" fmla="*/ 53901 w 54531"/>
              <a:gd name="connsiteY12" fmla="*/ 79267 h 103046"/>
              <a:gd name="connsiteX13" fmla="*/ 41219 w 54531"/>
              <a:gd name="connsiteY13" fmla="*/ 7927 h 103046"/>
              <a:gd name="connsiteX14" fmla="*/ 22195 w 54531"/>
              <a:gd name="connsiteY14" fmla="*/ 95120 h 103046"/>
              <a:gd name="connsiteX15" fmla="*/ 20609 w 54531"/>
              <a:gd name="connsiteY15" fmla="*/ 93535 h 103046"/>
              <a:gd name="connsiteX16" fmla="*/ 25365 w 54531"/>
              <a:gd name="connsiteY16" fmla="*/ 95120 h 103046"/>
              <a:gd name="connsiteX17" fmla="*/ 22195 w 54531"/>
              <a:gd name="connsiteY17" fmla="*/ 95120 h 103046"/>
              <a:gd name="connsiteX18" fmla="*/ 22195 w 54531"/>
              <a:gd name="connsiteY18" fmla="*/ 95120 h 103046"/>
              <a:gd name="connsiteX19" fmla="*/ 4756 w 54531"/>
              <a:gd name="connsiteY19" fmla="*/ 72925 h 103046"/>
              <a:gd name="connsiteX20" fmla="*/ 17439 w 54531"/>
              <a:gd name="connsiteY20" fmla="*/ 3171 h 103046"/>
              <a:gd name="connsiteX21" fmla="*/ 23780 w 54531"/>
              <a:gd name="connsiteY21" fmla="*/ 20609 h 103046"/>
              <a:gd name="connsiteX22" fmla="*/ 11098 w 54531"/>
              <a:gd name="connsiteY22" fmla="*/ 71340 h 103046"/>
              <a:gd name="connsiteX23" fmla="*/ 15853 w 54531"/>
              <a:gd name="connsiteY23" fmla="*/ 90364 h 103046"/>
              <a:gd name="connsiteX24" fmla="*/ 17439 w 54531"/>
              <a:gd name="connsiteY24" fmla="*/ 95120 h 103046"/>
              <a:gd name="connsiteX25" fmla="*/ 4756 w 54531"/>
              <a:gd name="connsiteY25" fmla="*/ 72925 h 103046"/>
              <a:gd name="connsiteX26" fmla="*/ 52316 w 54531"/>
              <a:gd name="connsiteY26" fmla="*/ 80852 h 103046"/>
              <a:gd name="connsiteX27" fmla="*/ 45975 w 54531"/>
              <a:gd name="connsiteY27" fmla="*/ 98291 h 103046"/>
              <a:gd name="connsiteX28" fmla="*/ 33292 w 54531"/>
              <a:gd name="connsiteY28" fmla="*/ 103047 h 103046"/>
              <a:gd name="connsiteX29" fmla="*/ 22195 w 54531"/>
              <a:gd name="connsiteY29" fmla="*/ 98291 h 103046"/>
              <a:gd name="connsiteX30" fmla="*/ 30121 w 54531"/>
              <a:gd name="connsiteY30" fmla="*/ 95120 h 103046"/>
              <a:gd name="connsiteX31" fmla="*/ 45975 w 54531"/>
              <a:gd name="connsiteY31" fmla="*/ 71340 h 103046"/>
              <a:gd name="connsiteX32" fmla="*/ 36463 w 54531"/>
              <a:gd name="connsiteY32" fmla="*/ 20609 h 103046"/>
              <a:gd name="connsiteX33" fmla="*/ 41219 w 54531"/>
              <a:gd name="connsiteY33" fmla="*/ 11097 h 103046"/>
              <a:gd name="connsiteX34" fmla="*/ 52316 w 54531"/>
              <a:gd name="connsiteY34" fmla="*/ 80852 h 10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4531" h="103046">
                <a:moveTo>
                  <a:pt x="41219" y="7927"/>
                </a:moveTo>
                <a:cubicBezTo>
                  <a:pt x="41219" y="7927"/>
                  <a:pt x="39633" y="7927"/>
                  <a:pt x="34878" y="15853"/>
                </a:cubicBezTo>
                <a:cubicBezTo>
                  <a:pt x="31707" y="7927"/>
                  <a:pt x="30121" y="1585"/>
                  <a:pt x="30121" y="1585"/>
                </a:cubicBezTo>
                <a:cubicBezTo>
                  <a:pt x="28536" y="1585"/>
                  <a:pt x="26951" y="7927"/>
                  <a:pt x="23780" y="15853"/>
                </a:cubicBezTo>
                <a:cubicBezTo>
                  <a:pt x="20609" y="6341"/>
                  <a:pt x="17439" y="0"/>
                  <a:pt x="15853" y="0"/>
                </a:cubicBezTo>
                <a:cubicBezTo>
                  <a:pt x="15853" y="0"/>
                  <a:pt x="15853" y="0"/>
                  <a:pt x="15853" y="0"/>
                </a:cubicBezTo>
                <a:cubicBezTo>
                  <a:pt x="14268" y="0"/>
                  <a:pt x="12683" y="0"/>
                  <a:pt x="6341" y="30121"/>
                </a:cubicBezTo>
                <a:cubicBezTo>
                  <a:pt x="4756" y="38048"/>
                  <a:pt x="0" y="61828"/>
                  <a:pt x="0" y="71340"/>
                </a:cubicBezTo>
                <a:cubicBezTo>
                  <a:pt x="1585" y="87193"/>
                  <a:pt x="7927" y="95120"/>
                  <a:pt x="19024" y="95120"/>
                </a:cubicBezTo>
                <a:cubicBezTo>
                  <a:pt x="22195" y="99876"/>
                  <a:pt x="26951" y="101461"/>
                  <a:pt x="33292" y="103047"/>
                </a:cubicBezTo>
                <a:cubicBezTo>
                  <a:pt x="33292" y="103047"/>
                  <a:pt x="34878" y="103047"/>
                  <a:pt x="34878" y="103047"/>
                </a:cubicBezTo>
                <a:cubicBezTo>
                  <a:pt x="39633" y="103047"/>
                  <a:pt x="44389" y="101461"/>
                  <a:pt x="47560" y="98291"/>
                </a:cubicBezTo>
                <a:cubicBezTo>
                  <a:pt x="50731" y="95120"/>
                  <a:pt x="53901" y="88779"/>
                  <a:pt x="53901" y="79267"/>
                </a:cubicBezTo>
                <a:cubicBezTo>
                  <a:pt x="57072" y="69755"/>
                  <a:pt x="47560" y="9512"/>
                  <a:pt x="41219" y="7927"/>
                </a:cubicBezTo>
                <a:close/>
                <a:moveTo>
                  <a:pt x="22195" y="95120"/>
                </a:moveTo>
                <a:cubicBezTo>
                  <a:pt x="22195" y="95120"/>
                  <a:pt x="20609" y="93535"/>
                  <a:pt x="20609" y="93535"/>
                </a:cubicBezTo>
                <a:cubicBezTo>
                  <a:pt x="22195" y="95120"/>
                  <a:pt x="23780" y="95120"/>
                  <a:pt x="25365" y="95120"/>
                </a:cubicBezTo>
                <a:cubicBezTo>
                  <a:pt x="23780" y="95120"/>
                  <a:pt x="23780" y="95120"/>
                  <a:pt x="22195" y="95120"/>
                </a:cubicBezTo>
                <a:cubicBezTo>
                  <a:pt x="22195" y="95120"/>
                  <a:pt x="22195" y="95120"/>
                  <a:pt x="22195" y="95120"/>
                </a:cubicBezTo>
                <a:close/>
                <a:moveTo>
                  <a:pt x="4756" y="72925"/>
                </a:moveTo>
                <a:cubicBezTo>
                  <a:pt x="3171" y="58657"/>
                  <a:pt x="14268" y="11097"/>
                  <a:pt x="17439" y="3171"/>
                </a:cubicBezTo>
                <a:cubicBezTo>
                  <a:pt x="19024" y="4756"/>
                  <a:pt x="22195" y="12683"/>
                  <a:pt x="23780" y="20609"/>
                </a:cubicBezTo>
                <a:cubicBezTo>
                  <a:pt x="19024" y="38048"/>
                  <a:pt x="12683" y="61828"/>
                  <a:pt x="11098" y="71340"/>
                </a:cubicBezTo>
                <a:cubicBezTo>
                  <a:pt x="11098" y="80852"/>
                  <a:pt x="12683" y="85608"/>
                  <a:pt x="15853" y="90364"/>
                </a:cubicBezTo>
                <a:cubicBezTo>
                  <a:pt x="15853" y="91949"/>
                  <a:pt x="17439" y="93535"/>
                  <a:pt x="17439" y="95120"/>
                </a:cubicBezTo>
                <a:cubicBezTo>
                  <a:pt x="9512" y="93535"/>
                  <a:pt x="4756" y="87193"/>
                  <a:pt x="4756" y="72925"/>
                </a:cubicBezTo>
                <a:close/>
                <a:moveTo>
                  <a:pt x="52316" y="80852"/>
                </a:moveTo>
                <a:cubicBezTo>
                  <a:pt x="52316" y="88779"/>
                  <a:pt x="49146" y="93535"/>
                  <a:pt x="45975" y="98291"/>
                </a:cubicBezTo>
                <a:cubicBezTo>
                  <a:pt x="42804" y="101461"/>
                  <a:pt x="38048" y="103047"/>
                  <a:pt x="33292" y="103047"/>
                </a:cubicBezTo>
                <a:cubicBezTo>
                  <a:pt x="28536" y="103047"/>
                  <a:pt x="25365" y="101461"/>
                  <a:pt x="22195" y="98291"/>
                </a:cubicBezTo>
                <a:cubicBezTo>
                  <a:pt x="25365" y="98291"/>
                  <a:pt x="28536" y="96706"/>
                  <a:pt x="30121" y="95120"/>
                </a:cubicBezTo>
                <a:cubicBezTo>
                  <a:pt x="39633" y="93535"/>
                  <a:pt x="45975" y="87193"/>
                  <a:pt x="45975" y="71340"/>
                </a:cubicBezTo>
                <a:cubicBezTo>
                  <a:pt x="45975" y="61828"/>
                  <a:pt x="41219" y="36463"/>
                  <a:pt x="36463" y="20609"/>
                </a:cubicBezTo>
                <a:cubicBezTo>
                  <a:pt x="38048" y="15853"/>
                  <a:pt x="39633" y="12683"/>
                  <a:pt x="41219" y="11097"/>
                </a:cubicBezTo>
                <a:cubicBezTo>
                  <a:pt x="44389" y="19024"/>
                  <a:pt x="53901" y="66584"/>
                  <a:pt x="52316" y="80852"/>
                </a:cubicBezTo>
                <a:close/>
              </a:path>
            </a:pathLst>
          </a:custGeom>
          <a:solidFill>
            <a:srgbClr val="E3F1F6"/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88" name="รูปแบบอิสระ: รูปร่าง 1287">
            <a:extLst>
              <a:ext uri="{FF2B5EF4-FFF2-40B4-BE49-F238E27FC236}">
                <a16:creationId xmlns:a16="http://schemas.microsoft.com/office/drawing/2014/main" id="{A864BEA1-3DF8-4F60-95CF-6EF71DC5BE21}"/>
              </a:ext>
            </a:extLst>
          </p:cNvPr>
          <p:cNvSpPr/>
          <p:nvPr/>
        </p:nvSpPr>
        <p:spPr>
          <a:xfrm>
            <a:off x="4753994" y="1853256"/>
            <a:ext cx="79597" cy="153777"/>
          </a:xfrm>
          <a:custGeom>
            <a:avLst/>
            <a:gdLst>
              <a:gd name="connsiteX0" fmla="*/ 60451 w 79597"/>
              <a:gd name="connsiteY0" fmla="*/ 11098 h 153777"/>
              <a:gd name="connsiteX1" fmla="*/ 52524 w 79597"/>
              <a:gd name="connsiteY1" fmla="*/ 23780 h 153777"/>
              <a:gd name="connsiteX2" fmla="*/ 44598 w 79597"/>
              <a:gd name="connsiteY2" fmla="*/ 3171 h 153777"/>
              <a:gd name="connsiteX3" fmla="*/ 35086 w 79597"/>
              <a:gd name="connsiteY3" fmla="*/ 23780 h 153777"/>
              <a:gd name="connsiteX4" fmla="*/ 22403 w 79597"/>
              <a:gd name="connsiteY4" fmla="*/ 0 h 153777"/>
              <a:gd name="connsiteX5" fmla="*/ 22403 w 79597"/>
              <a:gd name="connsiteY5" fmla="*/ 0 h 153777"/>
              <a:gd name="connsiteX6" fmla="*/ 8135 w 79597"/>
              <a:gd name="connsiteY6" fmla="*/ 45975 h 153777"/>
              <a:gd name="connsiteX7" fmla="*/ 208 w 79597"/>
              <a:gd name="connsiteY7" fmla="*/ 107803 h 153777"/>
              <a:gd name="connsiteX8" fmla="*/ 27159 w 79597"/>
              <a:gd name="connsiteY8" fmla="*/ 142680 h 153777"/>
              <a:gd name="connsiteX9" fmla="*/ 47769 w 79597"/>
              <a:gd name="connsiteY9" fmla="*/ 153778 h 153777"/>
              <a:gd name="connsiteX10" fmla="*/ 50939 w 79597"/>
              <a:gd name="connsiteY10" fmla="*/ 153778 h 153777"/>
              <a:gd name="connsiteX11" fmla="*/ 69963 w 79597"/>
              <a:gd name="connsiteY11" fmla="*/ 145851 h 153777"/>
              <a:gd name="connsiteX12" fmla="*/ 79475 w 79597"/>
              <a:gd name="connsiteY12" fmla="*/ 118900 h 153777"/>
              <a:gd name="connsiteX13" fmla="*/ 60451 w 79597"/>
              <a:gd name="connsiteY13" fmla="*/ 11098 h 153777"/>
              <a:gd name="connsiteX14" fmla="*/ 30330 w 79597"/>
              <a:gd name="connsiteY14" fmla="*/ 139509 h 153777"/>
              <a:gd name="connsiteX15" fmla="*/ 28744 w 79597"/>
              <a:gd name="connsiteY15" fmla="*/ 136339 h 153777"/>
              <a:gd name="connsiteX16" fmla="*/ 36671 w 79597"/>
              <a:gd name="connsiteY16" fmla="*/ 139509 h 153777"/>
              <a:gd name="connsiteX17" fmla="*/ 30330 w 79597"/>
              <a:gd name="connsiteY17" fmla="*/ 139509 h 153777"/>
              <a:gd name="connsiteX18" fmla="*/ 30330 w 79597"/>
              <a:gd name="connsiteY18" fmla="*/ 139509 h 153777"/>
              <a:gd name="connsiteX19" fmla="*/ 3379 w 79597"/>
              <a:gd name="connsiteY19" fmla="*/ 107803 h 153777"/>
              <a:gd name="connsiteX20" fmla="*/ 22403 w 79597"/>
              <a:gd name="connsiteY20" fmla="*/ 4756 h 153777"/>
              <a:gd name="connsiteX21" fmla="*/ 33500 w 79597"/>
              <a:gd name="connsiteY21" fmla="*/ 30122 h 153777"/>
              <a:gd name="connsiteX22" fmla="*/ 16062 w 79597"/>
              <a:gd name="connsiteY22" fmla="*/ 104632 h 153777"/>
              <a:gd name="connsiteX23" fmla="*/ 23989 w 79597"/>
              <a:gd name="connsiteY23" fmla="*/ 133168 h 153777"/>
              <a:gd name="connsiteX24" fmla="*/ 27159 w 79597"/>
              <a:gd name="connsiteY24" fmla="*/ 141095 h 153777"/>
              <a:gd name="connsiteX25" fmla="*/ 3379 w 79597"/>
              <a:gd name="connsiteY25" fmla="*/ 107803 h 153777"/>
              <a:gd name="connsiteX26" fmla="*/ 76304 w 79597"/>
              <a:gd name="connsiteY26" fmla="*/ 118900 h 153777"/>
              <a:gd name="connsiteX27" fmla="*/ 68378 w 79597"/>
              <a:gd name="connsiteY27" fmla="*/ 144266 h 153777"/>
              <a:gd name="connsiteX28" fmla="*/ 49354 w 79597"/>
              <a:gd name="connsiteY28" fmla="*/ 150607 h 153777"/>
              <a:gd name="connsiteX29" fmla="*/ 33500 w 79597"/>
              <a:gd name="connsiteY29" fmla="*/ 142680 h 153777"/>
              <a:gd name="connsiteX30" fmla="*/ 46183 w 79597"/>
              <a:gd name="connsiteY30" fmla="*/ 139509 h 153777"/>
              <a:gd name="connsiteX31" fmla="*/ 69963 w 79597"/>
              <a:gd name="connsiteY31" fmla="*/ 106218 h 153777"/>
              <a:gd name="connsiteX32" fmla="*/ 55695 w 79597"/>
              <a:gd name="connsiteY32" fmla="*/ 30122 h 153777"/>
              <a:gd name="connsiteX33" fmla="*/ 62037 w 79597"/>
              <a:gd name="connsiteY33" fmla="*/ 17439 h 153777"/>
              <a:gd name="connsiteX34" fmla="*/ 76304 w 79597"/>
              <a:gd name="connsiteY34" fmla="*/ 118900 h 153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9597" h="153777">
                <a:moveTo>
                  <a:pt x="60451" y="11098"/>
                </a:moveTo>
                <a:cubicBezTo>
                  <a:pt x="58866" y="11098"/>
                  <a:pt x="57280" y="11098"/>
                  <a:pt x="52524" y="23780"/>
                </a:cubicBezTo>
                <a:cubicBezTo>
                  <a:pt x="49354" y="12683"/>
                  <a:pt x="46183" y="3171"/>
                  <a:pt x="44598" y="3171"/>
                </a:cubicBezTo>
                <a:cubicBezTo>
                  <a:pt x="43012" y="3171"/>
                  <a:pt x="39842" y="11098"/>
                  <a:pt x="35086" y="23780"/>
                </a:cubicBezTo>
                <a:cubicBezTo>
                  <a:pt x="30330" y="9512"/>
                  <a:pt x="25573" y="0"/>
                  <a:pt x="22403" y="0"/>
                </a:cubicBezTo>
                <a:cubicBezTo>
                  <a:pt x="22403" y="0"/>
                  <a:pt x="22403" y="0"/>
                  <a:pt x="22403" y="0"/>
                </a:cubicBezTo>
                <a:cubicBezTo>
                  <a:pt x="20818" y="0"/>
                  <a:pt x="17647" y="0"/>
                  <a:pt x="8135" y="45975"/>
                </a:cubicBezTo>
                <a:cubicBezTo>
                  <a:pt x="6550" y="57072"/>
                  <a:pt x="-1377" y="91949"/>
                  <a:pt x="208" y="107803"/>
                </a:cubicBezTo>
                <a:cubicBezTo>
                  <a:pt x="1793" y="131583"/>
                  <a:pt x="11306" y="142680"/>
                  <a:pt x="27159" y="142680"/>
                </a:cubicBezTo>
                <a:cubicBezTo>
                  <a:pt x="31915" y="149022"/>
                  <a:pt x="38256" y="152192"/>
                  <a:pt x="47769" y="153778"/>
                </a:cubicBezTo>
                <a:cubicBezTo>
                  <a:pt x="49354" y="153778"/>
                  <a:pt x="49354" y="153778"/>
                  <a:pt x="50939" y="153778"/>
                </a:cubicBezTo>
                <a:cubicBezTo>
                  <a:pt x="58866" y="153778"/>
                  <a:pt x="65207" y="150607"/>
                  <a:pt x="69963" y="145851"/>
                </a:cubicBezTo>
                <a:cubicBezTo>
                  <a:pt x="74719" y="139509"/>
                  <a:pt x="77890" y="131583"/>
                  <a:pt x="79475" y="118900"/>
                </a:cubicBezTo>
                <a:cubicBezTo>
                  <a:pt x="81060" y="101462"/>
                  <a:pt x="66792" y="11098"/>
                  <a:pt x="60451" y="11098"/>
                </a:cubicBezTo>
                <a:close/>
                <a:moveTo>
                  <a:pt x="30330" y="139509"/>
                </a:moveTo>
                <a:cubicBezTo>
                  <a:pt x="30330" y="137924"/>
                  <a:pt x="28744" y="137924"/>
                  <a:pt x="28744" y="136339"/>
                </a:cubicBezTo>
                <a:cubicBezTo>
                  <a:pt x="30330" y="137924"/>
                  <a:pt x="33500" y="137924"/>
                  <a:pt x="36671" y="139509"/>
                </a:cubicBezTo>
                <a:cubicBezTo>
                  <a:pt x="33500" y="139509"/>
                  <a:pt x="33500" y="139509"/>
                  <a:pt x="30330" y="139509"/>
                </a:cubicBezTo>
                <a:cubicBezTo>
                  <a:pt x="30330" y="139509"/>
                  <a:pt x="30330" y="139509"/>
                  <a:pt x="30330" y="139509"/>
                </a:cubicBezTo>
                <a:close/>
                <a:moveTo>
                  <a:pt x="3379" y="107803"/>
                </a:moveTo>
                <a:cubicBezTo>
                  <a:pt x="1793" y="85608"/>
                  <a:pt x="17647" y="15853"/>
                  <a:pt x="22403" y="4756"/>
                </a:cubicBezTo>
                <a:cubicBezTo>
                  <a:pt x="23989" y="7927"/>
                  <a:pt x="28744" y="17439"/>
                  <a:pt x="33500" y="30122"/>
                </a:cubicBezTo>
                <a:cubicBezTo>
                  <a:pt x="25573" y="55487"/>
                  <a:pt x="16062" y="90364"/>
                  <a:pt x="16062" y="104632"/>
                </a:cubicBezTo>
                <a:cubicBezTo>
                  <a:pt x="16062" y="117315"/>
                  <a:pt x="19232" y="126827"/>
                  <a:pt x="23989" y="133168"/>
                </a:cubicBezTo>
                <a:cubicBezTo>
                  <a:pt x="23989" y="136339"/>
                  <a:pt x="25573" y="137924"/>
                  <a:pt x="27159" y="141095"/>
                </a:cubicBezTo>
                <a:cubicBezTo>
                  <a:pt x="12891" y="137924"/>
                  <a:pt x="4964" y="126827"/>
                  <a:pt x="3379" y="107803"/>
                </a:cubicBezTo>
                <a:close/>
                <a:moveTo>
                  <a:pt x="76304" y="118900"/>
                </a:moveTo>
                <a:cubicBezTo>
                  <a:pt x="74719" y="129998"/>
                  <a:pt x="73134" y="139509"/>
                  <a:pt x="68378" y="144266"/>
                </a:cubicBezTo>
                <a:cubicBezTo>
                  <a:pt x="63622" y="149022"/>
                  <a:pt x="57280" y="152192"/>
                  <a:pt x="49354" y="150607"/>
                </a:cubicBezTo>
                <a:cubicBezTo>
                  <a:pt x="43012" y="150607"/>
                  <a:pt x="36671" y="147436"/>
                  <a:pt x="33500" y="142680"/>
                </a:cubicBezTo>
                <a:cubicBezTo>
                  <a:pt x="38256" y="142680"/>
                  <a:pt x="43012" y="141095"/>
                  <a:pt x="46183" y="139509"/>
                </a:cubicBezTo>
                <a:cubicBezTo>
                  <a:pt x="62037" y="137924"/>
                  <a:pt x="69963" y="126827"/>
                  <a:pt x="69963" y="106218"/>
                </a:cubicBezTo>
                <a:cubicBezTo>
                  <a:pt x="69963" y="91949"/>
                  <a:pt x="62037" y="55487"/>
                  <a:pt x="55695" y="30122"/>
                </a:cubicBezTo>
                <a:cubicBezTo>
                  <a:pt x="58866" y="23780"/>
                  <a:pt x="60451" y="19024"/>
                  <a:pt x="62037" y="17439"/>
                </a:cubicBezTo>
                <a:cubicBezTo>
                  <a:pt x="63622" y="26951"/>
                  <a:pt x="77890" y="96706"/>
                  <a:pt x="76304" y="118900"/>
                </a:cubicBezTo>
                <a:close/>
              </a:path>
            </a:pathLst>
          </a:custGeom>
          <a:solidFill>
            <a:srgbClr val="E3F1F6"/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89" name="รูปแบบอิสระ: รูปร่าง 1288">
            <a:extLst>
              <a:ext uri="{FF2B5EF4-FFF2-40B4-BE49-F238E27FC236}">
                <a16:creationId xmlns:a16="http://schemas.microsoft.com/office/drawing/2014/main" id="{C7A96506-719B-494B-98F5-9A238720705B}"/>
              </a:ext>
            </a:extLst>
          </p:cNvPr>
          <p:cNvSpPr/>
          <p:nvPr/>
        </p:nvSpPr>
        <p:spPr>
          <a:xfrm>
            <a:off x="5245449" y="2141787"/>
            <a:ext cx="79927" cy="153777"/>
          </a:xfrm>
          <a:custGeom>
            <a:avLst/>
            <a:gdLst>
              <a:gd name="connsiteX0" fmla="*/ 60451 w 79927"/>
              <a:gd name="connsiteY0" fmla="*/ 11097 h 153777"/>
              <a:gd name="connsiteX1" fmla="*/ 52524 w 79927"/>
              <a:gd name="connsiteY1" fmla="*/ 23780 h 153777"/>
              <a:gd name="connsiteX2" fmla="*/ 44598 w 79927"/>
              <a:gd name="connsiteY2" fmla="*/ 3171 h 153777"/>
              <a:gd name="connsiteX3" fmla="*/ 35086 w 79927"/>
              <a:gd name="connsiteY3" fmla="*/ 23780 h 153777"/>
              <a:gd name="connsiteX4" fmla="*/ 22403 w 79927"/>
              <a:gd name="connsiteY4" fmla="*/ 0 h 153777"/>
              <a:gd name="connsiteX5" fmla="*/ 22403 w 79927"/>
              <a:gd name="connsiteY5" fmla="*/ 0 h 153777"/>
              <a:gd name="connsiteX6" fmla="*/ 8135 w 79927"/>
              <a:gd name="connsiteY6" fmla="*/ 45975 h 153777"/>
              <a:gd name="connsiteX7" fmla="*/ 208 w 79927"/>
              <a:gd name="connsiteY7" fmla="*/ 107803 h 153777"/>
              <a:gd name="connsiteX8" fmla="*/ 27159 w 79927"/>
              <a:gd name="connsiteY8" fmla="*/ 142680 h 153777"/>
              <a:gd name="connsiteX9" fmla="*/ 47769 w 79927"/>
              <a:gd name="connsiteY9" fmla="*/ 153777 h 153777"/>
              <a:gd name="connsiteX10" fmla="*/ 50939 w 79927"/>
              <a:gd name="connsiteY10" fmla="*/ 153777 h 153777"/>
              <a:gd name="connsiteX11" fmla="*/ 69963 w 79927"/>
              <a:gd name="connsiteY11" fmla="*/ 145850 h 153777"/>
              <a:gd name="connsiteX12" fmla="*/ 79475 w 79927"/>
              <a:gd name="connsiteY12" fmla="*/ 118900 h 153777"/>
              <a:gd name="connsiteX13" fmla="*/ 60451 w 79927"/>
              <a:gd name="connsiteY13" fmla="*/ 11097 h 153777"/>
              <a:gd name="connsiteX14" fmla="*/ 30330 w 79927"/>
              <a:gd name="connsiteY14" fmla="*/ 139509 h 153777"/>
              <a:gd name="connsiteX15" fmla="*/ 28744 w 79927"/>
              <a:gd name="connsiteY15" fmla="*/ 136339 h 153777"/>
              <a:gd name="connsiteX16" fmla="*/ 36671 w 79927"/>
              <a:gd name="connsiteY16" fmla="*/ 139509 h 153777"/>
              <a:gd name="connsiteX17" fmla="*/ 30330 w 79927"/>
              <a:gd name="connsiteY17" fmla="*/ 139509 h 153777"/>
              <a:gd name="connsiteX18" fmla="*/ 30330 w 79927"/>
              <a:gd name="connsiteY18" fmla="*/ 139509 h 153777"/>
              <a:gd name="connsiteX19" fmla="*/ 4964 w 79927"/>
              <a:gd name="connsiteY19" fmla="*/ 107803 h 153777"/>
              <a:gd name="connsiteX20" fmla="*/ 23989 w 79927"/>
              <a:gd name="connsiteY20" fmla="*/ 4756 h 153777"/>
              <a:gd name="connsiteX21" fmla="*/ 35086 w 79927"/>
              <a:gd name="connsiteY21" fmla="*/ 30121 h 153777"/>
              <a:gd name="connsiteX22" fmla="*/ 17647 w 79927"/>
              <a:gd name="connsiteY22" fmla="*/ 104632 h 153777"/>
              <a:gd name="connsiteX23" fmla="*/ 25573 w 79927"/>
              <a:gd name="connsiteY23" fmla="*/ 133168 h 153777"/>
              <a:gd name="connsiteX24" fmla="*/ 28744 w 79927"/>
              <a:gd name="connsiteY24" fmla="*/ 141095 h 153777"/>
              <a:gd name="connsiteX25" fmla="*/ 4964 w 79927"/>
              <a:gd name="connsiteY25" fmla="*/ 107803 h 153777"/>
              <a:gd name="connsiteX26" fmla="*/ 77890 w 79927"/>
              <a:gd name="connsiteY26" fmla="*/ 118900 h 153777"/>
              <a:gd name="connsiteX27" fmla="*/ 69963 w 79927"/>
              <a:gd name="connsiteY27" fmla="*/ 144266 h 153777"/>
              <a:gd name="connsiteX28" fmla="*/ 50939 w 79927"/>
              <a:gd name="connsiteY28" fmla="*/ 150607 h 153777"/>
              <a:gd name="connsiteX29" fmla="*/ 35086 w 79927"/>
              <a:gd name="connsiteY29" fmla="*/ 142680 h 153777"/>
              <a:gd name="connsiteX30" fmla="*/ 47769 w 79927"/>
              <a:gd name="connsiteY30" fmla="*/ 139509 h 153777"/>
              <a:gd name="connsiteX31" fmla="*/ 71549 w 79927"/>
              <a:gd name="connsiteY31" fmla="*/ 106217 h 153777"/>
              <a:gd name="connsiteX32" fmla="*/ 57280 w 79927"/>
              <a:gd name="connsiteY32" fmla="*/ 30121 h 153777"/>
              <a:gd name="connsiteX33" fmla="*/ 63622 w 79927"/>
              <a:gd name="connsiteY33" fmla="*/ 17439 h 153777"/>
              <a:gd name="connsiteX34" fmla="*/ 77890 w 79927"/>
              <a:gd name="connsiteY34" fmla="*/ 118900 h 153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9927" h="153777">
                <a:moveTo>
                  <a:pt x="60451" y="11097"/>
                </a:moveTo>
                <a:cubicBezTo>
                  <a:pt x="58866" y="11097"/>
                  <a:pt x="57280" y="11097"/>
                  <a:pt x="52524" y="23780"/>
                </a:cubicBezTo>
                <a:cubicBezTo>
                  <a:pt x="49354" y="12682"/>
                  <a:pt x="46183" y="3171"/>
                  <a:pt x="44598" y="3171"/>
                </a:cubicBezTo>
                <a:cubicBezTo>
                  <a:pt x="43012" y="3171"/>
                  <a:pt x="39842" y="11097"/>
                  <a:pt x="35086" y="23780"/>
                </a:cubicBezTo>
                <a:cubicBezTo>
                  <a:pt x="30330" y="9512"/>
                  <a:pt x="25573" y="0"/>
                  <a:pt x="22403" y="0"/>
                </a:cubicBezTo>
                <a:cubicBezTo>
                  <a:pt x="22403" y="0"/>
                  <a:pt x="22403" y="0"/>
                  <a:pt x="22403" y="0"/>
                </a:cubicBezTo>
                <a:cubicBezTo>
                  <a:pt x="20818" y="0"/>
                  <a:pt x="17647" y="0"/>
                  <a:pt x="8135" y="45975"/>
                </a:cubicBezTo>
                <a:cubicBezTo>
                  <a:pt x="6550" y="57072"/>
                  <a:pt x="-1377" y="91949"/>
                  <a:pt x="208" y="107803"/>
                </a:cubicBezTo>
                <a:cubicBezTo>
                  <a:pt x="1793" y="131583"/>
                  <a:pt x="11306" y="142680"/>
                  <a:pt x="27159" y="142680"/>
                </a:cubicBezTo>
                <a:cubicBezTo>
                  <a:pt x="31915" y="149021"/>
                  <a:pt x="38256" y="152192"/>
                  <a:pt x="47769" y="153777"/>
                </a:cubicBezTo>
                <a:cubicBezTo>
                  <a:pt x="49354" y="153777"/>
                  <a:pt x="49354" y="153777"/>
                  <a:pt x="50939" y="153777"/>
                </a:cubicBezTo>
                <a:cubicBezTo>
                  <a:pt x="58866" y="153777"/>
                  <a:pt x="65207" y="150607"/>
                  <a:pt x="69963" y="145850"/>
                </a:cubicBezTo>
                <a:cubicBezTo>
                  <a:pt x="74719" y="139509"/>
                  <a:pt x="77890" y="131583"/>
                  <a:pt x="79475" y="118900"/>
                </a:cubicBezTo>
                <a:cubicBezTo>
                  <a:pt x="82646" y="101461"/>
                  <a:pt x="68378" y="12682"/>
                  <a:pt x="60451" y="11097"/>
                </a:cubicBezTo>
                <a:close/>
                <a:moveTo>
                  <a:pt x="30330" y="139509"/>
                </a:moveTo>
                <a:cubicBezTo>
                  <a:pt x="30330" y="137924"/>
                  <a:pt x="28744" y="137924"/>
                  <a:pt x="28744" y="136339"/>
                </a:cubicBezTo>
                <a:cubicBezTo>
                  <a:pt x="30330" y="137924"/>
                  <a:pt x="33500" y="137924"/>
                  <a:pt x="36671" y="139509"/>
                </a:cubicBezTo>
                <a:cubicBezTo>
                  <a:pt x="35086" y="139509"/>
                  <a:pt x="33500" y="139509"/>
                  <a:pt x="30330" y="139509"/>
                </a:cubicBezTo>
                <a:cubicBezTo>
                  <a:pt x="31915" y="139509"/>
                  <a:pt x="31915" y="139509"/>
                  <a:pt x="30330" y="139509"/>
                </a:cubicBezTo>
                <a:close/>
                <a:moveTo>
                  <a:pt x="4964" y="107803"/>
                </a:moveTo>
                <a:cubicBezTo>
                  <a:pt x="3379" y="85608"/>
                  <a:pt x="19232" y="15853"/>
                  <a:pt x="23989" y="4756"/>
                </a:cubicBezTo>
                <a:cubicBezTo>
                  <a:pt x="25573" y="7927"/>
                  <a:pt x="30330" y="17439"/>
                  <a:pt x="35086" y="30121"/>
                </a:cubicBezTo>
                <a:cubicBezTo>
                  <a:pt x="27159" y="55487"/>
                  <a:pt x="17647" y="90364"/>
                  <a:pt x="17647" y="104632"/>
                </a:cubicBezTo>
                <a:cubicBezTo>
                  <a:pt x="17647" y="117315"/>
                  <a:pt x="20818" y="126827"/>
                  <a:pt x="25573" y="133168"/>
                </a:cubicBezTo>
                <a:cubicBezTo>
                  <a:pt x="25573" y="136339"/>
                  <a:pt x="27159" y="137924"/>
                  <a:pt x="28744" y="141095"/>
                </a:cubicBezTo>
                <a:cubicBezTo>
                  <a:pt x="12891" y="137924"/>
                  <a:pt x="6550" y="126827"/>
                  <a:pt x="4964" y="107803"/>
                </a:cubicBezTo>
                <a:close/>
                <a:moveTo>
                  <a:pt x="77890" y="118900"/>
                </a:moveTo>
                <a:cubicBezTo>
                  <a:pt x="76304" y="129997"/>
                  <a:pt x="74719" y="139509"/>
                  <a:pt x="69963" y="144266"/>
                </a:cubicBezTo>
                <a:cubicBezTo>
                  <a:pt x="65207" y="149021"/>
                  <a:pt x="58866" y="152192"/>
                  <a:pt x="50939" y="150607"/>
                </a:cubicBezTo>
                <a:cubicBezTo>
                  <a:pt x="44598" y="150607"/>
                  <a:pt x="38256" y="147436"/>
                  <a:pt x="35086" y="142680"/>
                </a:cubicBezTo>
                <a:cubicBezTo>
                  <a:pt x="39842" y="142680"/>
                  <a:pt x="44598" y="141095"/>
                  <a:pt x="47769" y="139509"/>
                </a:cubicBezTo>
                <a:cubicBezTo>
                  <a:pt x="63622" y="137924"/>
                  <a:pt x="71549" y="126827"/>
                  <a:pt x="71549" y="106217"/>
                </a:cubicBezTo>
                <a:cubicBezTo>
                  <a:pt x="71549" y="91949"/>
                  <a:pt x="63622" y="55487"/>
                  <a:pt x="57280" y="30121"/>
                </a:cubicBezTo>
                <a:cubicBezTo>
                  <a:pt x="60451" y="23780"/>
                  <a:pt x="62037" y="19024"/>
                  <a:pt x="63622" y="17439"/>
                </a:cubicBezTo>
                <a:cubicBezTo>
                  <a:pt x="65207" y="26950"/>
                  <a:pt x="79475" y="96706"/>
                  <a:pt x="77890" y="118900"/>
                </a:cubicBezTo>
                <a:close/>
              </a:path>
            </a:pathLst>
          </a:custGeom>
          <a:solidFill>
            <a:srgbClr val="E3F1F6"/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90" name="กราฟิก 2">
            <a:extLst>
              <a:ext uri="{FF2B5EF4-FFF2-40B4-BE49-F238E27FC236}">
                <a16:creationId xmlns:a16="http://schemas.microsoft.com/office/drawing/2014/main" id="{FFEABDE8-2D42-425C-91A4-BF35F2D70E30}"/>
              </a:ext>
            </a:extLst>
          </p:cNvPr>
          <p:cNvGrpSpPr/>
          <p:nvPr/>
        </p:nvGrpSpPr>
        <p:grpSpPr>
          <a:xfrm>
            <a:off x="3213832" y="-443015"/>
            <a:ext cx="2854135" cy="2003066"/>
            <a:chOff x="5160847" y="1431686"/>
            <a:chExt cx="2854135" cy="2003066"/>
          </a:xfrm>
        </p:grpSpPr>
        <p:sp>
          <p:nvSpPr>
            <p:cNvPr id="1291" name="รูปแบบอิสระ: รูปร่าง 1290">
              <a:extLst>
                <a:ext uri="{FF2B5EF4-FFF2-40B4-BE49-F238E27FC236}">
                  <a16:creationId xmlns:a16="http://schemas.microsoft.com/office/drawing/2014/main" id="{B0C0A468-BE33-44B8-9BAC-1867C141C654}"/>
                </a:ext>
              </a:extLst>
            </p:cNvPr>
            <p:cNvSpPr/>
            <p:nvPr/>
          </p:nvSpPr>
          <p:spPr>
            <a:xfrm>
              <a:off x="5160847" y="1431686"/>
              <a:ext cx="2854135" cy="2003066"/>
            </a:xfrm>
            <a:custGeom>
              <a:avLst/>
              <a:gdLst>
                <a:gd name="connsiteX0" fmla="*/ 2835591 w 2854135"/>
                <a:gd name="connsiteY0" fmla="*/ 1384834 h 2003066"/>
                <a:gd name="connsiteX1" fmla="*/ 2604131 w 2854135"/>
                <a:gd name="connsiteY1" fmla="*/ 833138 h 2003066"/>
                <a:gd name="connsiteX2" fmla="*/ 2604131 w 2854135"/>
                <a:gd name="connsiteY2" fmla="*/ 831552 h 2003066"/>
                <a:gd name="connsiteX3" fmla="*/ 2556571 w 2854135"/>
                <a:gd name="connsiteY3" fmla="*/ 332172 h 2003066"/>
                <a:gd name="connsiteX4" fmla="*/ 2182432 w 2854135"/>
                <a:gd name="connsiteY4" fmla="*/ 23032 h 2003066"/>
                <a:gd name="connsiteX5" fmla="*/ 1434153 w 2854135"/>
                <a:gd name="connsiteY5" fmla="*/ 376561 h 2003066"/>
                <a:gd name="connsiteX6" fmla="*/ 1427812 w 2854135"/>
                <a:gd name="connsiteY6" fmla="*/ 368635 h 2003066"/>
                <a:gd name="connsiteX7" fmla="*/ 1247084 w 2854135"/>
                <a:gd name="connsiteY7" fmla="*/ 232296 h 2003066"/>
                <a:gd name="connsiteX8" fmla="*/ 1196353 w 2854135"/>
                <a:gd name="connsiteY8" fmla="*/ 219613 h 2003066"/>
                <a:gd name="connsiteX9" fmla="*/ 750873 w 2854135"/>
                <a:gd name="connsiteY9" fmla="*/ 504974 h 2003066"/>
                <a:gd name="connsiteX10" fmla="*/ 735020 w 2854135"/>
                <a:gd name="connsiteY10" fmla="*/ 644483 h 2003066"/>
                <a:gd name="connsiteX11" fmla="*/ 735020 w 2854135"/>
                <a:gd name="connsiteY11" fmla="*/ 647654 h 2003066"/>
                <a:gd name="connsiteX12" fmla="*/ 349783 w 2854135"/>
                <a:gd name="connsiteY12" fmla="*/ 880698 h 2003066"/>
                <a:gd name="connsiteX13" fmla="*/ 326003 w 2854135"/>
                <a:gd name="connsiteY13" fmla="*/ 983745 h 2003066"/>
                <a:gd name="connsiteX14" fmla="*/ 287955 w 2854135"/>
                <a:gd name="connsiteY14" fmla="*/ 964720 h 2003066"/>
                <a:gd name="connsiteX15" fmla="*/ 15277 w 2854135"/>
                <a:gd name="connsiteY15" fmla="*/ 1080450 h 2003066"/>
                <a:gd name="connsiteX16" fmla="*/ 37471 w 2854135"/>
                <a:gd name="connsiteY16" fmla="*/ 1280202 h 2003066"/>
                <a:gd name="connsiteX17" fmla="*/ 180152 w 2854135"/>
                <a:gd name="connsiteY17" fmla="*/ 1486296 h 2003066"/>
                <a:gd name="connsiteX18" fmla="*/ 896724 w 2854135"/>
                <a:gd name="connsiteY18" fmla="*/ 1530685 h 2003066"/>
                <a:gd name="connsiteX19" fmla="*/ 1251839 w 2854135"/>
                <a:gd name="connsiteY19" fmla="*/ 1950799 h 2003066"/>
                <a:gd name="connsiteX20" fmla="*/ 1299400 w 2854135"/>
                <a:gd name="connsiteY20" fmla="*/ 1968237 h 2003066"/>
                <a:gd name="connsiteX21" fmla="*/ 1589516 w 2854135"/>
                <a:gd name="connsiteY21" fmla="*/ 1998359 h 2003066"/>
                <a:gd name="connsiteX22" fmla="*/ 2058776 w 2854135"/>
                <a:gd name="connsiteY22" fmla="*/ 1781168 h 2003066"/>
                <a:gd name="connsiteX23" fmla="*/ 2077800 w 2854135"/>
                <a:gd name="connsiteY23" fmla="*/ 1789094 h 2003066"/>
                <a:gd name="connsiteX24" fmla="*/ 2106336 w 2854135"/>
                <a:gd name="connsiteY24" fmla="*/ 1800192 h 2003066"/>
                <a:gd name="connsiteX25" fmla="*/ 2577181 w 2854135"/>
                <a:gd name="connsiteY25" fmla="*/ 1687633 h 2003066"/>
                <a:gd name="connsiteX26" fmla="*/ 2835591 w 2854135"/>
                <a:gd name="connsiteY26" fmla="*/ 1384834 h 2003066"/>
                <a:gd name="connsiteX27" fmla="*/ 2570840 w 2854135"/>
                <a:gd name="connsiteY27" fmla="*/ 1670194 h 2003066"/>
                <a:gd name="connsiteX28" fmla="*/ 2325113 w 2854135"/>
                <a:gd name="connsiteY28" fmla="*/ 1709828 h 2003066"/>
                <a:gd name="connsiteX29" fmla="*/ 2637424 w 2854135"/>
                <a:gd name="connsiteY29" fmla="*/ 1581416 h 2003066"/>
                <a:gd name="connsiteX30" fmla="*/ 2570840 w 2854135"/>
                <a:gd name="connsiteY30" fmla="*/ 1670194 h 2003066"/>
                <a:gd name="connsiteX31" fmla="*/ 62837 w 2854135"/>
                <a:gd name="connsiteY31" fmla="*/ 1208862 h 2003066"/>
                <a:gd name="connsiteX32" fmla="*/ 70764 w 2854135"/>
                <a:gd name="connsiteY32" fmla="*/ 1188253 h 2003066"/>
                <a:gd name="connsiteX33" fmla="*/ 192835 w 2854135"/>
                <a:gd name="connsiteY33" fmla="*/ 1391176 h 2003066"/>
                <a:gd name="connsiteX34" fmla="*/ 129421 w 2854135"/>
                <a:gd name="connsiteY34" fmla="*/ 1349957 h 2003066"/>
                <a:gd name="connsiteX35" fmla="*/ 54910 w 2854135"/>
                <a:gd name="connsiteY35" fmla="*/ 1273861 h 2003066"/>
                <a:gd name="connsiteX36" fmla="*/ 62837 w 2854135"/>
                <a:gd name="connsiteY36" fmla="*/ 1208862 h 2003066"/>
                <a:gd name="connsiteX37" fmla="*/ 386245 w 2854135"/>
                <a:gd name="connsiteY37" fmla="*/ 967891 h 2003066"/>
                <a:gd name="connsiteX38" fmla="*/ 389416 w 2854135"/>
                <a:gd name="connsiteY38" fmla="*/ 959965 h 2003066"/>
                <a:gd name="connsiteX39" fmla="*/ 386245 w 2854135"/>
                <a:gd name="connsiteY39" fmla="*/ 1023378 h 2003066"/>
                <a:gd name="connsiteX40" fmla="*/ 376733 w 2854135"/>
                <a:gd name="connsiteY40" fmla="*/ 1017037 h 2003066"/>
                <a:gd name="connsiteX41" fmla="*/ 386245 w 2854135"/>
                <a:gd name="connsiteY41" fmla="*/ 967891 h 2003066"/>
                <a:gd name="connsiteX42" fmla="*/ 780994 w 2854135"/>
                <a:gd name="connsiteY42" fmla="*/ 484364 h 2003066"/>
                <a:gd name="connsiteX43" fmla="*/ 800018 w 2854135"/>
                <a:gd name="connsiteY43" fmla="*/ 443145 h 2003066"/>
                <a:gd name="connsiteX44" fmla="*/ 787336 w 2854135"/>
                <a:gd name="connsiteY44" fmla="*/ 478023 h 2003066"/>
                <a:gd name="connsiteX45" fmla="*/ 771483 w 2854135"/>
                <a:gd name="connsiteY45" fmla="*/ 655580 h 2003066"/>
                <a:gd name="connsiteX46" fmla="*/ 754044 w 2854135"/>
                <a:gd name="connsiteY46" fmla="*/ 657166 h 2003066"/>
                <a:gd name="connsiteX47" fmla="*/ 754044 w 2854135"/>
                <a:gd name="connsiteY47" fmla="*/ 649239 h 2003066"/>
                <a:gd name="connsiteX48" fmla="*/ 780994 w 2854135"/>
                <a:gd name="connsiteY48" fmla="*/ 484364 h 2003066"/>
                <a:gd name="connsiteX49" fmla="*/ 964893 w 2854135"/>
                <a:gd name="connsiteY49" fmla="*/ 1427638 h 2003066"/>
                <a:gd name="connsiteX50" fmla="*/ 975991 w 2854135"/>
                <a:gd name="connsiteY50" fmla="*/ 1475198 h 2003066"/>
                <a:gd name="connsiteX51" fmla="*/ 909407 w 2854135"/>
                <a:gd name="connsiteY51" fmla="*/ 1506905 h 2003066"/>
                <a:gd name="connsiteX52" fmla="*/ 898310 w 2854135"/>
                <a:gd name="connsiteY52" fmla="*/ 1456174 h 2003066"/>
                <a:gd name="connsiteX53" fmla="*/ 964893 w 2854135"/>
                <a:gd name="connsiteY53" fmla="*/ 1427638 h 2003066"/>
                <a:gd name="connsiteX54" fmla="*/ 1367569 w 2854135"/>
                <a:gd name="connsiteY54" fmla="*/ 1903239 h 2003066"/>
                <a:gd name="connsiteX55" fmla="*/ 1803536 w 2854135"/>
                <a:gd name="connsiteY55" fmla="*/ 1896897 h 2003066"/>
                <a:gd name="connsiteX56" fmla="*/ 1591101 w 2854135"/>
                <a:gd name="connsiteY56" fmla="*/ 1979335 h 2003066"/>
                <a:gd name="connsiteX57" fmla="*/ 1418300 w 2854135"/>
                <a:gd name="connsiteY57" fmla="*/ 1950799 h 2003066"/>
                <a:gd name="connsiteX58" fmla="*/ 1080623 w 2854135"/>
                <a:gd name="connsiteY58" fmla="*/ 1687633 h 2003066"/>
                <a:gd name="connsiteX59" fmla="*/ 1367569 w 2854135"/>
                <a:gd name="connsiteY59" fmla="*/ 1903239 h 2003066"/>
                <a:gd name="connsiteX60" fmla="*/ 2057190 w 2854135"/>
                <a:gd name="connsiteY60" fmla="*/ 1624220 h 2003066"/>
                <a:gd name="connsiteX61" fmla="*/ 2104750 w 2854135"/>
                <a:gd name="connsiteY61" fmla="*/ 1654341 h 2003066"/>
                <a:gd name="connsiteX62" fmla="*/ 2055605 w 2854135"/>
                <a:gd name="connsiteY62" fmla="*/ 1757388 h 2003066"/>
                <a:gd name="connsiteX63" fmla="*/ 2006460 w 2854135"/>
                <a:gd name="connsiteY63" fmla="*/ 1728852 h 2003066"/>
                <a:gd name="connsiteX64" fmla="*/ 2057190 w 2854135"/>
                <a:gd name="connsiteY64" fmla="*/ 1624220 h 2003066"/>
                <a:gd name="connsiteX65" fmla="*/ 367222 w 2854135"/>
                <a:gd name="connsiteY65" fmla="*/ 887039 h 2003066"/>
                <a:gd name="connsiteX66" fmla="*/ 673192 w 2854135"/>
                <a:gd name="connsiteY66" fmla="*/ 668263 h 2003066"/>
                <a:gd name="connsiteX67" fmla="*/ 427464 w 2854135"/>
                <a:gd name="connsiteY67" fmla="*/ 845820 h 2003066"/>
                <a:gd name="connsiteX68" fmla="*/ 368807 w 2854135"/>
                <a:gd name="connsiteY68" fmla="*/ 963135 h 2003066"/>
                <a:gd name="connsiteX69" fmla="*/ 359295 w 2854135"/>
                <a:gd name="connsiteY69" fmla="*/ 1009110 h 2003066"/>
                <a:gd name="connsiteX70" fmla="*/ 343442 w 2854135"/>
                <a:gd name="connsiteY70" fmla="*/ 1002769 h 2003066"/>
                <a:gd name="connsiteX71" fmla="*/ 345027 w 2854135"/>
                <a:gd name="connsiteY71" fmla="*/ 999598 h 2003066"/>
                <a:gd name="connsiteX72" fmla="*/ 367222 w 2854135"/>
                <a:gd name="connsiteY72" fmla="*/ 887039 h 2003066"/>
                <a:gd name="connsiteX73" fmla="*/ 32716 w 2854135"/>
                <a:gd name="connsiteY73" fmla="*/ 1086791 h 2003066"/>
                <a:gd name="connsiteX74" fmla="*/ 283199 w 2854135"/>
                <a:gd name="connsiteY74" fmla="*/ 980574 h 2003066"/>
                <a:gd name="connsiteX75" fmla="*/ 310150 w 2854135"/>
                <a:gd name="connsiteY75" fmla="*/ 994842 h 2003066"/>
                <a:gd name="connsiteX76" fmla="*/ 80276 w 2854135"/>
                <a:gd name="connsiteY76" fmla="*/ 1129595 h 2003066"/>
                <a:gd name="connsiteX77" fmla="*/ 77105 w 2854135"/>
                <a:gd name="connsiteY77" fmla="*/ 1142278 h 2003066"/>
                <a:gd name="connsiteX78" fmla="*/ 46984 w 2854135"/>
                <a:gd name="connsiteY78" fmla="*/ 1207277 h 2003066"/>
                <a:gd name="connsiteX79" fmla="*/ 39057 w 2854135"/>
                <a:gd name="connsiteY79" fmla="*/ 1246910 h 2003066"/>
                <a:gd name="connsiteX80" fmla="*/ 32716 w 2854135"/>
                <a:gd name="connsiteY80" fmla="*/ 1086791 h 2003066"/>
                <a:gd name="connsiteX81" fmla="*/ 191249 w 2854135"/>
                <a:gd name="connsiteY81" fmla="*/ 1470442 h 2003066"/>
                <a:gd name="connsiteX82" fmla="*/ 61251 w 2854135"/>
                <a:gd name="connsiteY82" fmla="*/ 1310323 h 2003066"/>
                <a:gd name="connsiteX83" fmla="*/ 119909 w 2854135"/>
                <a:gd name="connsiteY83" fmla="*/ 1364225 h 2003066"/>
                <a:gd name="connsiteX84" fmla="*/ 562218 w 2854135"/>
                <a:gd name="connsiteY84" fmla="*/ 1514832 h 2003066"/>
                <a:gd name="connsiteX85" fmla="*/ 884041 w 2854135"/>
                <a:gd name="connsiteY85" fmla="*/ 1462516 h 2003066"/>
                <a:gd name="connsiteX86" fmla="*/ 895139 w 2854135"/>
                <a:gd name="connsiteY86" fmla="*/ 1513246 h 2003066"/>
                <a:gd name="connsiteX87" fmla="*/ 191249 w 2854135"/>
                <a:gd name="connsiteY87" fmla="*/ 1470442 h 2003066"/>
                <a:gd name="connsiteX88" fmla="*/ 1261352 w 2854135"/>
                <a:gd name="connsiteY88" fmla="*/ 1933360 h 2003066"/>
                <a:gd name="connsiteX89" fmla="*/ 915748 w 2854135"/>
                <a:gd name="connsiteY89" fmla="*/ 1522758 h 2003066"/>
                <a:gd name="connsiteX90" fmla="*/ 975991 w 2854135"/>
                <a:gd name="connsiteY90" fmla="*/ 1494222 h 2003066"/>
                <a:gd name="connsiteX91" fmla="*/ 1391349 w 2854135"/>
                <a:gd name="connsiteY91" fmla="*/ 1960311 h 2003066"/>
                <a:gd name="connsiteX92" fmla="*/ 1413544 w 2854135"/>
                <a:gd name="connsiteY92" fmla="*/ 1966652 h 2003066"/>
                <a:gd name="connsiteX93" fmla="*/ 1483299 w 2854135"/>
                <a:gd name="connsiteY93" fmla="*/ 1982505 h 2003066"/>
                <a:gd name="connsiteX94" fmla="*/ 1261352 w 2854135"/>
                <a:gd name="connsiteY94" fmla="*/ 1933360 h 2003066"/>
                <a:gd name="connsiteX95" fmla="*/ 1683051 w 2854135"/>
                <a:gd name="connsiteY95" fmla="*/ 1976164 h 2003066"/>
                <a:gd name="connsiteX96" fmla="*/ 1874877 w 2854135"/>
                <a:gd name="connsiteY96" fmla="*/ 1858849 h 2003066"/>
                <a:gd name="connsiteX97" fmla="*/ 1996948 w 2854135"/>
                <a:gd name="connsiteY97" fmla="*/ 1743120 h 2003066"/>
                <a:gd name="connsiteX98" fmla="*/ 2046093 w 2854135"/>
                <a:gd name="connsiteY98" fmla="*/ 1771656 h 2003066"/>
                <a:gd name="connsiteX99" fmla="*/ 1683051 w 2854135"/>
                <a:gd name="connsiteY99" fmla="*/ 1976164 h 2003066"/>
                <a:gd name="connsiteX100" fmla="*/ 2087312 w 2854135"/>
                <a:gd name="connsiteY100" fmla="*/ 1770070 h 2003066"/>
                <a:gd name="connsiteX101" fmla="*/ 2071459 w 2854135"/>
                <a:gd name="connsiteY101" fmla="*/ 1763729 h 2003066"/>
                <a:gd name="connsiteX102" fmla="*/ 2120604 w 2854135"/>
                <a:gd name="connsiteY102" fmla="*/ 1662268 h 2003066"/>
                <a:gd name="connsiteX103" fmla="*/ 2174506 w 2854135"/>
                <a:gd name="connsiteY103" fmla="*/ 1684463 h 2003066"/>
                <a:gd name="connsiteX104" fmla="*/ 2245846 w 2854135"/>
                <a:gd name="connsiteY104" fmla="*/ 1711413 h 2003066"/>
                <a:gd name="connsiteX105" fmla="*/ 2534377 w 2854135"/>
                <a:gd name="connsiteY105" fmla="*/ 1703486 h 2003066"/>
                <a:gd name="connsiteX106" fmla="*/ 2087312 w 2854135"/>
                <a:gd name="connsiteY106" fmla="*/ 1770070 h 2003066"/>
                <a:gd name="connsiteX107" fmla="*/ 2680228 w 2854135"/>
                <a:gd name="connsiteY107" fmla="*/ 1533856 h 2003066"/>
                <a:gd name="connsiteX108" fmla="*/ 2751568 w 2854135"/>
                <a:gd name="connsiteY108" fmla="*/ 1399102 h 2003066"/>
                <a:gd name="connsiteX109" fmla="*/ 2548645 w 2854135"/>
                <a:gd name="connsiteY109" fmla="*/ 866430 h 2003066"/>
                <a:gd name="connsiteX110" fmla="*/ 2553401 w 2854135"/>
                <a:gd name="connsiteY110" fmla="*/ 845820 h 2003066"/>
                <a:gd name="connsiteX111" fmla="*/ 2176091 w 2854135"/>
                <a:gd name="connsiteY111" fmla="*/ 70592 h 2003066"/>
                <a:gd name="connsiteX112" fmla="*/ 1465860 w 2854135"/>
                <a:gd name="connsiteY112" fmla="*/ 352781 h 2003066"/>
                <a:gd name="connsiteX113" fmla="*/ 2176091 w 2854135"/>
                <a:gd name="connsiteY113" fmla="*/ 40470 h 2003066"/>
                <a:gd name="connsiteX114" fmla="*/ 2540718 w 2854135"/>
                <a:gd name="connsiteY114" fmla="*/ 341684 h 2003066"/>
                <a:gd name="connsiteX115" fmla="*/ 2588278 w 2854135"/>
                <a:gd name="connsiteY115" fmla="*/ 828382 h 2003066"/>
                <a:gd name="connsiteX116" fmla="*/ 2586693 w 2854135"/>
                <a:gd name="connsiteY116" fmla="*/ 833138 h 2003066"/>
                <a:gd name="connsiteX117" fmla="*/ 2585108 w 2854135"/>
                <a:gd name="connsiteY117" fmla="*/ 837894 h 2003066"/>
                <a:gd name="connsiteX118" fmla="*/ 2589864 w 2854135"/>
                <a:gd name="connsiteY118" fmla="*/ 847406 h 2003066"/>
                <a:gd name="connsiteX119" fmla="*/ 2819737 w 2854135"/>
                <a:gd name="connsiteY119" fmla="*/ 1381664 h 2003066"/>
                <a:gd name="connsiteX120" fmla="*/ 2615229 w 2854135"/>
                <a:gd name="connsiteY120" fmla="*/ 1648000 h 2003066"/>
                <a:gd name="connsiteX121" fmla="*/ 2680228 w 2854135"/>
                <a:gd name="connsiteY121" fmla="*/ 1533856 h 200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2854135" h="2003066">
                  <a:moveTo>
                    <a:pt x="2835591" y="1384834"/>
                  </a:moveTo>
                  <a:cubicBezTo>
                    <a:pt x="2897419" y="1169229"/>
                    <a:pt x="2800714" y="939355"/>
                    <a:pt x="2604131" y="833138"/>
                  </a:cubicBezTo>
                  <a:cubicBezTo>
                    <a:pt x="2604131" y="833138"/>
                    <a:pt x="2604131" y="831552"/>
                    <a:pt x="2604131" y="831552"/>
                  </a:cubicBezTo>
                  <a:cubicBezTo>
                    <a:pt x="2653277" y="661922"/>
                    <a:pt x="2635838" y="484364"/>
                    <a:pt x="2556571" y="332172"/>
                  </a:cubicBezTo>
                  <a:cubicBezTo>
                    <a:pt x="2477305" y="179980"/>
                    <a:pt x="2344136" y="69007"/>
                    <a:pt x="2182432" y="23032"/>
                  </a:cubicBezTo>
                  <a:cubicBezTo>
                    <a:pt x="1889145" y="-60991"/>
                    <a:pt x="1570492" y="91201"/>
                    <a:pt x="1434153" y="376561"/>
                  </a:cubicBezTo>
                  <a:cubicBezTo>
                    <a:pt x="1432568" y="373391"/>
                    <a:pt x="1430982" y="370220"/>
                    <a:pt x="1427812" y="368635"/>
                  </a:cubicBezTo>
                  <a:cubicBezTo>
                    <a:pt x="1385008" y="305221"/>
                    <a:pt x="1323180" y="256076"/>
                    <a:pt x="1247084" y="232296"/>
                  </a:cubicBezTo>
                  <a:cubicBezTo>
                    <a:pt x="1231230" y="227540"/>
                    <a:pt x="1213791" y="222784"/>
                    <a:pt x="1196353" y="219613"/>
                  </a:cubicBezTo>
                  <a:cubicBezTo>
                    <a:pt x="1004527" y="181565"/>
                    <a:pt x="807945" y="303636"/>
                    <a:pt x="750873" y="504974"/>
                  </a:cubicBezTo>
                  <a:cubicBezTo>
                    <a:pt x="738190" y="550948"/>
                    <a:pt x="731849" y="596923"/>
                    <a:pt x="735020" y="644483"/>
                  </a:cubicBezTo>
                  <a:cubicBezTo>
                    <a:pt x="735020" y="646068"/>
                    <a:pt x="735020" y="647654"/>
                    <a:pt x="735020" y="647654"/>
                  </a:cubicBezTo>
                  <a:cubicBezTo>
                    <a:pt x="559047" y="644483"/>
                    <a:pt x="408440" y="736432"/>
                    <a:pt x="349783" y="880698"/>
                  </a:cubicBezTo>
                  <a:cubicBezTo>
                    <a:pt x="337100" y="913990"/>
                    <a:pt x="329173" y="948867"/>
                    <a:pt x="326003" y="983745"/>
                  </a:cubicBezTo>
                  <a:cubicBezTo>
                    <a:pt x="314905" y="975818"/>
                    <a:pt x="302223" y="969477"/>
                    <a:pt x="287955" y="964720"/>
                  </a:cubicBezTo>
                  <a:cubicBezTo>
                    <a:pt x="180152" y="921916"/>
                    <a:pt x="58081" y="974233"/>
                    <a:pt x="15277" y="1080450"/>
                  </a:cubicBezTo>
                  <a:cubicBezTo>
                    <a:pt x="-11674" y="1147034"/>
                    <a:pt x="-2162" y="1218374"/>
                    <a:pt x="37471" y="1280202"/>
                  </a:cubicBezTo>
                  <a:cubicBezTo>
                    <a:pt x="43813" y="1361054"/>
                    <a:pt x="94544" y="1437150"/>
                    <a:pt x="180152" y="1486296"/>
                  </a:cubicBezTo>
                  <a:cubicBezTo>
                    <a:pt x="410026" y="1617879"/>
                    <a:pt x="650997" y="1632146"/>
                    <a:pt x="896724" y="1530685"/>
                  </a:cubicBezTo>
                  <a:cubicBezTo>
                    <a:pt x="930016" y="1649585"/>
                    <a:pt x="1021966" y="1857264"/>
                    <a:pt x="1251839" y="1950799"/>
                  </a:cubicBezTo>
                  <a:cubicBezTo>
                    <a:pt x="1267693" y="1957140"/>
                    <a:pt x="1283546" y="1963481"/>
                    <a:pt x="1299400" y="1968237"/>
                  </a:cubicBezTo>
                  <a:cubicBezTo>
                    <a:pt x="1399276" y="2001529"/>
                    <a:pt x="1499152" y="2009456"/>
                    <a:pt x="1589516" y="1998359"/>
                  </a:cubicBezTo>
                  <a:cubicBezTo>
                    <a:pt x="1787683" y="2004700"/>
                    <a:pt x="1960485" y="1925433"/>
                    <a:pt x="2058776" y="1781168"/>
                  </a:cubicBezTo>
                  <a:cubicBezTo>
                    <a:pt x="2065117" y="1784339"/>
                    <a:pt x="2071459" y="1787509"/>
                    <a:pt x="2077800" y="1789094"/>
                  </a:cubicBezTo>
                  <a:cubicBezTo>
                    <a:pt x="2087312" y="1792265"/>
                    <a:pt x="2096824" y="1797021"/>
                    <a:pt x="2106336" y="1800192"/>
                  </a:cubicBezTo>
                  <a:cubicBezTo>
                    <a:pt x="2275967" y="1855679"/>
                    <a:pt x="2456695" y="1808119"/>
                    <a:pt x="2577181" y="1687633"/>
                  </a:cubicBezTo>
                  <a:cubicBezTo>
                    <a:pt x="2700837" y="1627390"/>
                    <a:pt x="2795957" y="1521173"/>
                    <a:pt x="2835591" y="1384834"/>
                  </a:cubicBezTo>
                  <a:close/>
                  <a:moveTo>
                    <a:pt x="2570840" y="1670194"/>
                  </a:moveTo>
                  <a:cubicBezTo>
                    <a:pt x="2496329" y="1705072"/>
                    <a:pt x="2410721" y="1719340"/>
                    <a:pt x="2325113" y="1709828"/>
                  </a:cubicBezTo>
                  <a:cubicBezTo>
                    <a:pt x="2442427" y="1709828"/>
                    <a:pt x="2554986" y="1662268"/>
                    <a:pt x="2637424" y="1581416"/>
                  </a:cubicBezTo>
                  <a:cubicBezTo>
                    <a:pt x="2618400" y="1614708"/>
                    <a:pt x="2596205" y="1643244"/>
                    <a:pt x="2570840" y="1670194"/>
                  </a:cubicBezTo>
                  <a:close/>
                  <a:moveTo>
                    <a:pt x="62837" y="1208862"/>
                  </a:moveTo>
                  <a:cubicBezTo>
                    <a:pt x="64422" y="1200935"/>
                    <a:pt x="67593" y="1194594"/>
                    <a:pt x="70764" y="1188253"/>
                  </a:cubicBezTo>
                  <a:cubicBezTo>
                    <a:pt x="69178" y="1269105"/>
                    <a:pt x="119909" y="1343616"/>
                    <a:pt x="192835" y="1391176"/>
                  </a:cubicBezTo>
                  <a:cubicBezTo>
                    <a:pt x="172225" y="1378493"/>
                    <a:pt x="150030" y="1364225"/>
                    <a:pt x="129421" y="1349957"/>
                  </a:cubicBezTo>
                  <a:cubicBezTo>
                    <a:pt x="99299" y="1327762"/>
                    <a:pt x="73934" y="1302397"/>
                    <a:pt x="54910" y="1273861"/>
                  </a:cubicBezTo>
                  <a:cubicBezTo>
                    <a:pt x="54910" y="1253252"/>
                    <a:pt x="56496" y="1231057"/>
                    <a:pt x="62837" y="1208862"/>
                  </a:cubicBezTo>
                  <a:close/>
                  <a:moveTo>
                    <a:pt x="386245" y="967891"/>
                  </a:moveTo>
                  <a:cubicBezTo>
                    <a:pt x="386245" y="964720"/>
                    <a:pt x="387831" y="963135"/>
                    <a:pt x="389416" y="959965"/>
                  </a:cubicBezTo>
                  <a:cubicBezTo>
                    <a:pt x="386245" y="980574"/>
                    <a:pt x="384660" y="1002769"/>
                    <a:pt x="386245" y="1023378"/>
                  </a:cubicBezTo>
                  <a:cubicBezTo>
                    <a:pt x="383075" y="1021793"/>
                    <a:pt x="379904" y="1020207"/>
                    <a:pt x="376733" y="1017037"/>
                  </a:cubicBezTo>
                  <a:cubicBezTo>
                    <a:pt x="378319" y="1001183"/>
                    <a:pt x="381490" y="985330"/>
                    <a:pt x="386245" y="967891"/>
                  </a:cubicBezTo>
                  <a:close/>
                  <a:moveTo>
                    <a:pt x="780994" y="484364"/>
                  </a:moveTo>
                  <a:cubicBezTo>
                    <a:pt x="787336" y="470096"/>
                    <a:pt x="793677" y="457414"/>
                    <a:pt x="800018" y="443145"/>
                  </a:cubicBezTo>
                  <a:cubicBezTo>
                    <a:pt x="795263" y="454243"/>
                    <a:pt x="790506" y="465340"/>
                    <a:pt x="787336" y="478023"/>
                  </a:cubicBezTo>
                  <a:cubicBezTo>
                    <a:pt x="768312" y="536680"/>
                    <a:pt x="763556" y="598508"/>
                    <a:pt x="771483" y="655580"/>
                  </a:cubicBezTo>
                  <a:cubicBezTo>
                    <a:pt x="765141" y="655580"/>
                    <a:pt x="760385" y="655580"/>
                    <a:pt x="754044" y="657166"/>
                  </a:cubicBezTo>
                  <a:cubicBezTo>
                    <a:pt x="754044" y="653995"/>
                    <a:pt x="754044" y="652410"/>
                    <a:pt x="754044" y="649239"/>
                  </a:cubicBezTo>
                  <a:cubicBezTo>
                    <a:pt x="750873" y="592167"/>
                    <a:pt x="760385" y="536680"/>
                    <a:pt x="780994" y="484364"/>
                  </a:cubicBezTo>
                  <a:close/>
                  <a:moveTo>
                    <a:pt x="964893" y="1427638"/>
                  </a:moveTo>
                  <a:cubicBezTo>
                    <a:pt x="964893" y="1427638"/>
                    <a:pt x="968064" y="1445077"/>
                    <a:pt x="975991" y="1475198"/>
                  </a:cubicBezTo>
                  <a:cubicBezTo>
                    <a:pt x="953796" y="1486296"/>
                    <a:pt x="931601" y="1497393"/>
                    <a:pt x="909407" y="1506905"/>
                  </a:cubicBezTo>
                  <a:cubicBezTo>
                    <a:pt x="904651" y="1486296"/>
                    <a:pt x="899894" y="1468857"/>
                    <a:pt x="898310" y="1456174"/>
                  </a:cubicBezTo>
                  <a:cubicBezTo>
                    <a:pt x="922090" y="1446662"/>
                    <a:pt x="942699" y="1437150"/>
                    <a:pt x="964893" y="1427638"/>
                  </a:cubicBezTo>
                  <a:close/>
                  <a:moveTo>
                    <a:pt x="1367569" y="1903239"/>
                  </a:moveTo>
                  <a:cubicBezTo>
                    <a:pt x="1519761" y="1953969"/>
                    <a:pt x="1675125" y="1950799"/>
                    <a:pt x="1803536" y="1896897"/>
                  </a:cubicBezTo>
                  <a:cubicBezTo>
                    <a:pt x="1741708" y="1939701"/>
                    <a:pt x="1670368" y="1968237"/>
                    <a:pt x="1591101" y="1979335"/>
                  </a:cubicBezTo>
                  <a:cubicBezTo>
                    <a:pt x="1535615" y="1977749"/>
                    <a:pt x="1476957" y="1968237"/>
                    <a:pt x="1418300" y="1950799"/>
                  </a:cubicBezTo>
                  <a:cubicBezTo>
                    <a:pt x="1250254" y="1901653"/>
                    <a:pt x="1144037" y="1790680"/>
                    <a:pt x="1080623" y="1687633"/>
                  </a:cubicBezTo>
                  <a:cubicBezTo>
                    <a:pt x="1140866" y="1774827"/>
                    <a:pt x="1231230" y="1858849"/>
                    <a:pt x="1367569" y="1903239"/>
                  </a:cubicBezTo>
                  <a:close/>
                  <a:moveTo>
                    <a:pt x="2057190" y="1624220"/>
                  </a:moveTo>
                  <a:cubicBezTo>
                    <a:pt x="2071459" y="1635317"/>
                    <a:pt x="2088897" y="1644829"/>
                    <a:pt x="2104750" y="1654341"/>
                  </a:cubicBezTo>
                  <a:cubicBezTo>
                    <a:pt x="2092068" y="1690804"/>
                    <a:pt x="2076215" y="1725681"/>
                    <a:pt x="2055605" y="1757388"/>
                  </a:cubicBezTo>
                  <a:cubicBezTo>
                    <a:pt x="2038167" y="1749461"/>
                    <a:pt x="2022313" y="1738364"/>
                    <a:pt x="2006460" y="1728852"/>
                  </a:cubicBezTo>
                  <a:cubicBezTo>
                    <a:pt x="2027069" y="1697145"/>
                    <a:pt x="2042922" y="1662268"/>
                    <a:pt x="2057190" y="1624220"/>
                  </a:cubicBezTo>
                  <a:close/>
                  <a:moveTo>
                    <a:pt x="367222" y="887039"/>
                  </a:moveTo>
                  <a:cubicBezTo>
                    <a:pt x="416367" y="766554"/>
                    <a:pt x="532097" y="685702"/>
                    <a:pt x="673192" y="668263"/>
                  </a:cubicBezTo>
                  <a:cubicBezTo>
                    <a:pt x="568559" y="695214"/>
                    <a:pt x="478195" y="757042"/>
                    <a:pt x="427464" y="845820"/>
                  </a:cubicBezTo>
                  <a:cubicBezTo>
                    <a:pt x="400513" y="880698"/>
                    <a:pt x="381490" y="920331"/>
                    <a:pt x="368807" y="963135"/>
                  </a:cubicBezTo>
                  <a:cubicBezTo>
                    <a:pt x="364051" y="978989"/>
                    <a:pt x="360880" y="993257"/>
                    <a:pt x="359295" y="1009110"/>
                  </a:cubicBezTo>
                  <a:cubicBezTo>
                    <a:pt x="354539" y="1005939"/>
                    <a:pt x="348197" y="1004354"/>
                    <a:pt x="343442" y="1002769"/>
                  </a:cubicBezTo>
                  <a:cubicBezTo>
                    <a:pt x="343442" y="1001183"/>
                    <a:pt x="345027" y="1001183"/>
                    <a:pt x="345027" y="999598"/>
                  </a:cubicBezTo>
                  <a:cubicBezTo>
                    <a:pt x="345027" y="961550"/>
                    <a:pt x="352953" y="923502"/>
                    <a:pt x="367222" y="887039"/>
                  </a:cubicBezTo>
                  <a:close/>
                  <a:moveTo>
                    <a:pt x="32716" y="1086791"/>
                  </a:moveTo>
                  <a:cubicBezTo>
                    <a:pt x="72349" y="988500"/>
                    <a:pt x="184908" y="940940"/>
                    <a:pt x="283199" y="980574"/>
                  </a:cubicBezTo>
                  <a:cubicBezTo>
                    <a:pt x="292711" y="983745"/>
                    <a:pt x="300637" y="988500"/>
                    <a:pt x="310150" y="994842"/>
                  </a:cubicBezTo>
                  <a:cubicBezTo>
                    <a:pt x="211858" y="975818"/>
                    <a:pt x="111982" y="1031305"/>
                    <a:pt x="80276" y="1129595"/>
                  </a:cubicBezTo>
                  <a:cubicBezTo>
                    <a:pt x="78690" y="1134351"/>
                    <a:pt x="78690" y="1137522"/>
                    <a:pt x="77105" y="1142278"/>
                  </a:cubicBezTo>
                  <a:cubicBezTo>
                    <a:pt x="62837" y="1161302"/>
                    <a:pt x="53325" y="1183497"/>
                    <a:pt x="46984" y="1207277"/>
                  </a:cubicBezTo>
                  <a:cubicBezTo>
                    <a:pt x="43813" y="1219959"/>
                    <a:pt x="40642" y="1234227"/>
                    <a:pt x="39057" y="1246910"/>
                  </a:cubicBezTo>
                  <a:cubicBezTo>
                    <a:pt x="15277" y="1193009"/>
                    <a:pt x="12106" y="1137522"/>
                    <a:pt x="32716" y="1086791"/>
                  </a:cubicBezTo>
                  <a:close/>
                  <a:moveTo>
                    <a:pt x="191249" y="1470442"/>
                  </a:moveTo>
                  <a:cubicBezTo>
                    <a:pt x="121495" y="1430809"/>
                    <a:pt x="77105" y="1373737"/>
                    <a:pt x="61251" y="1310323"/>
                  </a:cubicBezTo>
                  <a:cubicBezTo>
                    <a:pt x="77105" y="1329347"/>
                    <a:pt x="97714" y="1348372"/>
                    <a:pt x="119909" y="1364225"/>
                  </a:cubicBezTo>
                  <a:cubicBezTo>
                    <a:pt x="257833" y="1462516"/>
                    <a:pt x="405270" y="1513246"/>
                    <a:pt x="562218" y="1514832"/>
                  </a:cubicBezTo>
                  <a:cubicBezTo>
                    <a:pt x="658924" y="1519588"/>
                    <a:pt x="765141" y="1506905"/>
                    <a:pt x="884041" y="1462516"/>
                  </a:cubicBezTo>
                  <a:cubicBezTo>
                    <a:pt x="885627" y="1475198"/>
                    <a:pt x="890383" y="1492637"/>
                    <a:pt x="895139" y="1513246"/>
                  </a:cubicBezTo>
                  <a:cubicBezTo>
                    <a:pt x="652582" y="1613122"/>
                    <a:pt x="416367" y="1598854"/>
                    <a:pt x="191249" y="1470442"/>
                  </a:cubicBezTo>
                  <a:close/>
                  <a:moveTo>
                    <a:pt x="1261352" y="1933360"/>
                  </a:moveTo>
                  <a:cubicBezTo>
                    <a:pt x="1036234" y="1842996"/>
                    <a:pt x="947455" y="1638488"/>
                    <a:pt x="915748" y="1522758"/>
                  </a:cubicBezTo>
                  <a:cubicBezTo>
                    <a:pt x="936358" y="1514832"/>
                    <a:pt x="955381" y="1505320"/>
                    <a:pt x="975991" y="1494222"/>
                  </a:cubicBezTo>
                  <a:cubicBezTo>
                    <a:pt x="991844" y="1556050"/>
                    <a:pt x="1086965" y="1860435"/>
                    <a:pt x="1391349" y="1960311"/>
                  </a:cubicBezTo>
                  <a:cubicBezTo>
                    <a:pt x="1397691" y="1961896"/>
                    <a:pt x="1405617" y="1965067"/>
                    <a:pt x="1413544" y="1966652"/>
                  </a:cubicBezTo>
                  <a:cubicBezTo>
                    <a:pt x="1437324" y="1972993"/>
                    <a:pt x="1459519" y="1979335"/>
                    <a:pt x="1483299" y="1982505"/>
                  </a:cubicBezTo>
                  <a:cubicBezTo>
                    <a:pt x="1410373" y="1979335"/>
                    <a:pt x="1335862" y="1963481"/>
                    <a:pt x="1261352" y="1933360"/>
                  </a:cubicBezTo>
                  <a:close/>
                  <a:moveTo>
                    <a:pt x="1683051" y="1976164"/>
                  </a:moveTo>
                  <a:cubicBezTo>
                    <a:pt x="1755976" y="1952384"/>
                    <a:pt x="1820975" y="1912751"/>
                    <a:pt x="1874877" y="1858849"/>
                  </a:cubicBezTo>
                  <a:cubicBezTo>
                    <a:pt x="1922437" y="1828728"/>
                    <a:pt x="1963656" y="1789094"/>
                    <a:pt x="1996948" y="1743120"/>
                  </a:cubicBezTo>
                  <a:cubicBezTo>
                    <a:pt x="2012801" y="1754217"/>
                    <a:pt x="2028654" y="1763729"/>
                    <a:pt x="2046093" y="1771656"/>
                  </a:cubicBezTo>
                  <a:cubicBezTo>
                    <a:pt x="1965241" y="1887385"/>
                    <a:pt x="1835243" y="1958725"/>
                    <a:pt x="1683051" y="1976164"/>
                  </a:cubicBezTo>
                  <a:close/>
                  <a:moveTo>
                    <a:pt x="2087312" y="1770070"/>
                  </a:moveTo>
                  <a:cubicBezTo>
                    <a:pt x="2082556" y="1768485"/>
                    <a:pt x="2076215" y="1765314"/>
                    <a:pt x="2071459" y="1763729"/>
                  </a:cubicBezTo>
                  <a:cubicBezTo>
                    <a:pt x="2090482" y="1732023"/>
                    <a:pt x="2107921" y="1698730"/>
                    <a:pt x="2120604" y="1662268"/>
                  </a:cubicBezTo>
                  <a:cubicBezTo>
                    <a:pt x="2138043" y="1670194"/>
                    <a:pt x="2155481" y="1678121"/>
                    <a:pt x="2174506" y="1684463"/>
                  </a:cubicBezTo>
                  <a:cubicBezTo>
                    <a:pt x="2198286" y="1695560"/>
                    <a:pt x="2222066" y="1705072"/>
                    <a:pt x="2245846" y="1711413"/>
                  </a:cubicBezTo>
                  <a:cubicBezTo>
                    <a:pt x="2344136" y="1739949"/>
                    <a:pt x="2444013" y="1735193"/>
                    <a:pt x="2534377" y="1703486"/>
                  </a:cubicBezTo>
                  <a:cubicBezTo>
                    <a:pt x="2412306" y="1801777"/>
                    <a:pt x="2242675" y="1833484"/>
                    <a:pt x="2087312" y="1770070"/>
                  </a:cubicBezTo>
                  <a:close/>
                  <a:moveTo>
                    <a:pt x="2680228" y="1533856"/>
                  </a:moveTo>
                  <a:cubicBezTo>
                    <a:pt x="2710349" y="1494222"/>
                    <a:pt x="2735715" y="1448248"/>
                    <a:pt x="2751568" y="1399102"/>
                  </a:cubicBezTo>
                  <a:cubicBezTo>
                    <a:pt x="2819737" y="1191423"/>
                    <a:pt x="2729373" y="971062"/>
                    <a:pt x="2548645" y="866430"/>
                  </a:cubicBezTo>
                  <a:cubicBezTo>
                    <a:pt x="2550230" y="860089"/>
                    <a:pt x="2551816" y="853747"/>
                    <a:pt x="2553401" y="845820"/>
                  </a:cubicBezTo>
                  <a:cubicBezTo>
                    <a:pt x="2654862" y="519242"/>
                    <a:pt x="2488402" y="173639"/>
                    <a:pt x="2176091" y="70592"/>
                  </a:cubicBezTo>
                  <a:cubicBezTo>
                    <a:pt x="1904998" y="-18187"/>
                    <a:pt x="1611711" y="105469"/>
                    <a:pt x="1465860" y="352781"/>
                  </a:cubicBezTo>
                  <a:cubicBezTo>
                    <a:pt x="1606955" y="94372"/>
                    <a:pt x="1903413" y="-38796"/>
                    <a:pt x="2176091" y="40470"/>
                  </a:cubicBezTo>
                  <a:cubicBezTo>
                    <a:pt x="2333039" y="86445"/>
                    <a:pt x="2463037" y="192663"/>
                    <a:pt x="2540718" y="341684"/>
                  </a:cubicBezTo>
                  <a:cubicBezTo>
                    <a:pt x="2618400" y="490706"/>
                    <a:pt x="2635838" y="663507"/>
                    <a:pt x="2588278" y="828382"/>
                  </a:cubicBezTo>
                  <a:cubicBezTo>
                    <a:pt x="2588278" y="829967"/>
                    <a:pt x="2586693" y="831552"/>
                    <a:pt x="2586693" y="833138"/>
                  </a:cubicBezTo>
                  <a:lnTo>
                    <a:pt x="2585108" y="837894"/>
                  </a:lnTo>
                  <a:cubicBezTo>
                    <a:pt x="2583522" y="842650"/>
                    <a:pt x="2585108" y="845820"/>
                    <a:pt x="2589864" y="847406"/>
                  </a:cubicBezTo>
                  <a:cubicBezTo>
                    <a:pt x="2783275" y="947282"/>
                    <a:pt x="2879980" y="1172399"/>
                    <a:pt x="2819737" y="1381664"/>
                  </a:cubicBezTo>
                  <a:cubicBezTo>
                    <a:pt x="2786445" y="1497393"/>
                    <a:pt x="2711935" y="1589342"/>
                    <a:pt x="2615229" y="1648000"/>
                  </a:cubicBezTo>
                  <a:cubicBezTo>
                    <a:pt x="2640595" y="1613122"/>
                    <a:pt x="2662789" y="1575074"/>
                    <a:pt x="2680228" y="1533856"/>
                  </a:cubicBezTo>
                  <a:close/>
                </a:path>
              </a:pathLst>
            </a:custGeom>
            <a:solidFill>
              <a:srgbClr val="E4F2F7">
                <a:alpha val="9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รูปแบบอิสระ: รูปร่าง 1291">
              <a:extLst>
                <a:ext uri="{FF2B5EF4-FFF2-40B4-BE49-F238E27FC236}">
                  <a16:creationId xmlns:a16="http://schemas.microsoft.com/office/drawing/2014/main" id="{B18AE71F-62E8-4D1E-8847-09BB27268569}"/>
                </a:ext>
              </a:extLst>
            </p:cNvPr>
            <p:cNvSpPr/>
            <p:nvPr/>
          </p:nvSpPr>
          <p:spPr>
            <a:xfrm>
              <a:off x="6146350" y="1431686"/>
              <a:ext cx="1868632" cy="2001351"/>
            </a:xfrm>
            <a:custGeom>
              <a:avLst/>
              <a:gdLst>
                <a:gd name="connsiteX0" fmla="*/ 1850088 w 1868632"/>
                <a:gd name="connsiteY0" fmla="*/ 1384704 h 2001351"/>
                <a:gd name="connsiteX1" fmla="*/ 1618628 w 1868632"/>
                <a:gd name="connsiteY1" fmla="*/ 833008 h 2001351"/>
                <a:gd name="connsiteX2" fmla="*/ 1618628 w 1868632"/>
                <a:gd name="connsiteY2" fmla="*/ 831423 h 2001351"/>
                <a:gd name="connsiteX3" fmla="*/ 1571068 w 1868632"/>
                <a:gd name="connsiteY3" fmla="*/ 332042 h 2001351"/>
                <a:gd name="connsiteX4" fmla="*/ 1196929 w 1868632"/>
                <a:gd name="connsiteY4" fmla="*/ 22902 h 2001351"/>
                <a:gd name="connsiteX5" fmla="*/ 890959 w 1868632"/>
                <a:gd name="connsiteY5" fmla="*/ 16561 h 2001351"/>
                <a:gd name="connsiteX6" fmla="*/ 895715 w 1868632"/>
                <a:gd name="connsiteY6" fmla="*/ 33999 h 2001351"/>
                <a:gd name="connsiteX7" fmla="*/ 1192173 w 1868632"/>
                <a:gd name="connsiteY7" fmla="*/ 40341 h 2001351"/>
                <a:gd name="connsiteX8" fmla="*/ 1556800 w 1868632"/>
                <a:gd name="connsiteY8" fmla="*/ 341554 h 2001351"/>
                <a:gd name="connsiteX9" fmla="*/ 1604360 w 1868632"/>
                <a:gd name="connsiteY9" fmla="*/ 828252 h 2001351"/>
                <a:gd name="connsiteX10" fmla="*/ 1602775 w 1868632"/>
                <a:gd name="connsiteY10" fmla="*/ 833008 h 2001351"/>
                <a:gd name="connsiteX11" fmla="*/ 1601190 w 1868632"/>
                <a:gd name="connsiteY11" fmla="*/ 837764 h 2001351"/>
                <a:gd name="connsiteX12" fmla="*/ 1605946 w 1868632"/>
                <a:gd name="connsiteY12" fmla="*/ 847276 h 2001351"/>
                <a:gd name="connsiteX13" fmla="*/ 1835820 w 1868632"/>
                <a:gd name="connsiteY13" fmla="*/ 1381534 h 2001351"/>
                <a:gd name="connsiteX14" fmla="*/ 1631311 w 1868632"/>
                <a:gd name="connsiteY14" fmla="*/ 1647870 h 2001351"/>
                <a:gd name="connsiteX15" fmla="*/ 1696310 w 1868632"/>
                <a:gd name="connsiteY15" fmla="*/ 1535311 h 2001351"/>
                <a:gd name="connsiteX16" fmla="*/ 1767650 w 1868632"/>
                <a:gd name="connsiteY16" fmla="*/ 1400558 h 2001351"/>
                <a:gd name="connsiteX17" fmla="*/ 1564727 w 1868632"/>
                <a:gd name="connsiteY17" fmla="*/ 867885 h 2001351"/>
                <a:gd name="connsiteX18" fmla="*/ 1569483 w 1868632"/>
                <a:gd name="connsiteY18" fmla="*/ 847276 h 2001351"/>
                <a:gd name="connsiteX19" fmla="*/ 1192173 w 1868632"/>
                <a:gd name="connsiteY19" fmla="*/ 72047 h 2001351"/>
                <a:gd name="connsiteX20" fmla="*/ 900471 w 1868632"/>
                <a:gd name="connsiteY20" fmla="*/ 54609 h 2001351"/>
                <a:gd name="connsiteX21" fmla="*/ 719743 w 1868632"/>
                <a:gd name="connsiteY21" fmla="*/ 1051784 h 2001351"/>
                <a:gd name="connsiteX22" fmla="*/ 169631 w 1868632"/>
                <a:gd name="connsiteY22" fmla="*/ 1635187 h 2001351"/>
                <a:gd name="connsiteX23" fmla="*/ 72925 w 1868632"/>
                <a:gd name="connsiteY23" fmla="*/ 1685918 h 2001351"/>
                <a:gd name="connsiteX24" fmla="*/ 407431 w 1868632"/>
                <a:gd name="connsiteY24" fmla="*/ 1961766 h 2001351"/>
                <a:gd name="connsiteX25" fmla="*/ 429626 w 1868632"/>
                <a:gd name="connsiteY25" fmla="*/ 1968107 h 2001351"/>
                <a:gd name="connsiteX26" fmla="*/ 499381 w 1868632"/>
                <a:gd name="connsiteY26" fmla="*/ 1983961 h 2001351"/>
                <a:gd name="connsiteX27" fmla="*/ 279019 w 1868632"/>
                <a:gd name="connsiteY27" fmla="*/ 1933230 h 2001351"/>
                <a:gd name="connsiteX28" fmla="*/ 15853 w 1868632"/>
                <a:gd name="connsiteY28" fmla="*/ 1711283 h 2001351"/>
                <a:gd name="connsiteX29" fmla="*/ 0 w 1868632"/>
                <a:gd name="connsiteY29" fmla="*/ 1719210 h 2001351"/>
                <a:gd name="connsiteX30" fmla="*/ 272678 w 1868632"/>
                <a:gd name="connsiteY30" fmla="*/ 1949083 h 2001351"/>
                <a:gd name="connsiteX31" fmla="*/ 320238 w 1868632"/>
                <a:gd name="connsiteY31" fmla="*/ 1966522 h 2001351"/>
                <a:gd name="connsiteX32" fmla="*/ 610355 w 1868632"/>
                <a:gd name="connsiteY32" fmla="*/ 1996643 h 2001351"/>
                <a:gd name="connsiteX33" fmla="*/ 1079614 w 1868632"/>
                <a:gd name="connsiteY33" fmla="*/ 1779453 h 2001351"/>
                <a:gd name="connsiteX34" fmla="*/ 1098638 w 1868632"/>
                <a:gd name="connsiteY34" fmla="*/ 1787379 h 2001351"/>
                <a:gd name="connsiteX35" fmla="*/ 1127174 w 1868632"/>
                <a:gd name="connsiteY35" fmla="*/ 1798477 h 2001351"/>
                <a:gd name="connsiteX36" fmla="*/ 1598019 w 1868632"/>
                <a:gd name="connsiteY36" fmla="*/ 1685918 h 2001351"/>
                <a:gd name="connsiteX37" fmla="*/ 1850088 w 1868632"/>
                <a:gd name="connsiteY37" fmla="*/ 1384704 h 2001351"/>
                <a:gd name="connsiteX38" fmla="*/ 605598 w 1868632"/>
                <a:gd name="connsiteY38" fmla="*/ 1979205 h 2001351"/>
                <a:gd name="connsiteX39" fmla="*/ 432797 w 1868632"/>
                <a:gd name="connsiteY39" fmla="*/ 1950669 h 2001351"/>
                <a:gd name="connsiteX40" fmla="*/ 95120 w 1868632"/>
                <a:gd name="connsiteY40" fmla="*/ 1687503 h 2001351"/>
                <a:gd name="connsiteX41" fmla="*/ 382066 w 1868632"/>
                <a:gd name="connsiteY41" fmla="*/ 1903109 h 2001351"/>
                <a:gd name="connsiteX42" fmla="*/ 818033 w 1868632"/>
                <a:gd name="connsiteY42" fmla="*/ 1896767 h 2001351"/>
                <a:gd name="connsiteX43" fmla="*/ 605598 w 1868632"/>
                <a:gd name="connsiteY43" fmla="*/ 1979205 h 2001351"/>
                <a:gd name="connsiteX44" fmla="*/ 697548 w 1868632"/>
                <a:gd name="connsiteY44" fmla="*/ 1976034 h 2001351"/>
                <a:gd name="connsiteX45" fmla="*/ 889374 w 1868632"/>
                <a:gd name="connsiteY45" fmla="*/ 1858719 h 2001351"/>
                <a:gd name="connsiteX46" fmla="*/ 1011445 w 1868632"/>
                <a:gd name="connsiteY46" fmla="*/ 1742990 h 2001351"/>
                <a:gd name="connsiteX47" fmla="*/ 1060590 w 1868632"/>
                <a:gd name="connsiteY47" fmla="*/ 1771526 h 2001351"/>
                <a:gd name="connsiteX48" fmla="*/ 697548 w 1868632"/>
                <a:gd name="connsiteY48" fmla="*/ 1976034 h 2001351"/>
                <a:gd name="connsiteX49" fmla="*/ 1070102 w 1868632"/>
                <a:gd name="connsiteY49" fmla="*/ 1755673 h 2001351"/>
                <a:gd name="connsiteX50" fmla="*/ 1020957 w 1868632"/>
                <a:gd name="connsiteY50" fmla="*/ 1727137 h 2001351"/>
                <a:gd name="connsiteX51" fmla="*/ 1071687 w 1868632"/>
                <a:gd name="connsiteY51" fmla="*/ 1624090 h 2001351"/>
                <a:gd name="connsiteX52" fmla="*/ 1119247 w 1868632"/>
                <a:gd name="connsiteY52" fmla="*/ 1654211 h 2001351"/>
                <a:gd name="connsiteX53" fmla="*/ 1070102 w 1868632"/>
                <a:gd name="connsiteY53" fmla="*/ 1755673 h 2001351"/>
                <a:gd name="connsiteX54" fmla="*/ 1101809 w 1868632"/>
                <a:gd name="connsiteY54" fmla="*/ 1769941 h 2001351"/>
                <a:gd name="connsiteX55" fmla="*/ 1085956 w 1868632"/>
                <a:gd name="connsiteY55" fmla="*/ 1763599 h 2001351"/>
                <a:gd name="connsiteX56" fmla="*/ 1135101 w 1868632"/>
                <a:gd name="connsiteY56" fmla="*/ 1662138 h 2001351"/>
                <a:gd name="connsiteX57" fmla="*/ 1189003 w 1868632"/>
                <a:gd name="connsiteY57" fmla="*/ 1684333 h 2001351"/>
                <a:gd name="connsiteX58" fmla="*/ 1260343 w 1868632"/>
                <a:gd name="connsiteY58" fmla="*/ 1711283 h 2001351"/>
                <a:gd name="connsiteX59" fmla="*/ 1548874 w 1868632"/>
                <a:gd name="connsiteY59" fmla="*/ 1703357 h 2001351"/>
                <a:gd name="connsiteX60" fmla="*/ 1101809 w 1868632"/>
                <a:gd name="connsiteY60" fmla="*/ 1769941 h 2001351"/>
                <a:gd name="connsiteX61" fmla="*/ 1585337 w 1868632"/>
                <a:gd name="connsiteY61" fmla="*/ 1670064 h 2001351"/>
                <a:gd name="connsiteX62" fmla="*/ 1339610 w 1868632"/>
                <a:gd name="connsiteY62" fmla="*/ 1709698 h 2001351"/>
                <a:gd name="connsiteX63" fmla="*/ 1651921 w 1868632"/>
                <a:gd name="connsiteY63" fmla="*/ 1581286 h 2001351"/>
                <a:gd name="connsiteX64" fmla="*/ 1585337 w 1868632"/>
                <a:gd name="connsiteY64" fmla="*/ 1670064 h 200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868632" h="2001351">
                  <a:moveTo>
                    <a:pt x="1850088" y="1384704"/>
                  </a:moveTo>
                  <a:cubicBezTo>
                    <a:pt x="1911916" y="1169099"/>
                    <a:pt x="1815211" y="939225"/>
                    <a:pt x="1618628" y="833008"/>
                  </a:cubicBezTo>
                  <a:cubicBezTo>
                    <a:pt x="1618628" y="833008"/>
                    <a:pt x="1618628" y="831423"/>
                    <a:pt x="1618628" y="831423"/>
                  </a:cubicBezTo>
                  <a:cubicBezTo>
                    <a:pt x="1667774" y="661792"/>
                    <a:pt x="1650335" y="484234"/>
                    <a:pt x="1571068" y="332042"/>
                  </a:cubicBezTo>
                  <a:cubicBezTo>
                    <a:pt x="1491801" y="179850"/>
                    <a:pt x="1358633" y="68877"/>
                    <a:pt x="1196929" y="22902"/>
                  </a:cubicBezTo>
                  <a:cubicBezTo>
                    <a:pt x="1095467" y="-5634"/>
                    <a:pt x="990835" y="-7219"/>
                    <a:pt x="890959" y="16561"/>
                  </a:cubicBezTo>
                  <a:cubicBezTo>
                    <a:pt x="892544" y="22902"/>
                    <a:pt x="894130" y="27658"/>
                    <a:pt x="895715" y="33999"/>
                  </a:cubicBezTo>
                  <a:cubicBezTo>
                    <a:pt x="992420" y="11805"/>
                    <a:pt x="1093882" y="11805"/>
                    <a:pt x="1192173" y="40341"/>
                  </a:cubicBezTo>
                  <a:cubicBezTo>
                    <a:pt x="1349121" y="86315"/>
                    <a:pt x="1479119" y="192533"/>
                    <a:pt x="1556800" y="341554"/>
                  </a:cubicBezTo>
                  <a:cubicBezTo>
                    <a:pt x="1634482" y="490576"/>
                    <a:pt x="1651921" y="663377"/>
                    <a:pt x="1604360" y="828252"/>
                  </a:cubicBezTo>
                  <a:cubicBezTo>
                    <a:pt x="1604360" y="829837"/>
                    <a:pt x="1602775" y="831423"/>
                    <a:pt x="1602775" y="833008"/>
                  </a:cubicBezTo>
                  <a:lnTo>
                    <a:pt x="1601190" y="837764"/>
                  </a:lnTo>
                  <a:cubicBezTo>
                    <a:pt x="1599605" y="842520"/>
                    <a:pt x="1601190" y="845690"/>
                    <a:pt x="1605946" y="847276"/>
                  </a:cubicBezTo>
                  <a:cubicBezTo>
                    <a:pt x="1799357" y="947152"/>
                    <a:pt x="1896062" y="1172270"/>
                    <a:pt x="1835820" y="1381534"/>
                  </a:cubicBezTo>
                  <a:cubicBezTo>
                    <a:pt x="1802528" y="1497263"/>
                    <a:pt x="1728017" y="1589213"/>
                    <a:pt x="1631311" y="1647870"/>
                  </a:cubicBezTo>
                  <a:cubicBezTo>
                    <a:pt x="1658262" y="1614578"/>
                    <a:pt x="1680457" y="1576530"/>
                    <a:pt x="1696310" y="1535311"/>
                  </a:cubicBezTo>
                  <a:cubicBezTo>
                    <a:pt x="1726432" y="1495678"/>
                    <a:pt x="1751797" y="1449703"/>
                    <a:pt x="1767650" y="1400558"/>
                  </a:cubicBezTo>
                  <a:cubicBezTo>
                    <a:pt x="1835820" y="1192879"/>
                    <a:pt x="1745455" y="972517"/>
                    <a:pt x="1564727" y="867885"/>
                  </a:cubicBezTo>
                  <a:cubicBezTo>
                    <a:pt x="1566313" y="861544"/>
                    <a:pt x="1567898" y="855203"/>
                    <a:pt x="1569483" y="847276"/>
                  </a:cubicBezTo>
                  <a:cubicBezTo>
                    <a:pt x="1670945" y="520697"/>
                    <a:pt x="1504484" y="175094"/>
                    <a:pt x="1192173" y="72047"/>
                  </a:cubicBezTo>
                  <a:cubicBezTo>
                    <a:pt x="1095467" y="40341"/>
                    <a:pt x="995591" y="35585"/>
                    <a:pt x="900471" y="54609"/>
                  </a:cubicBezTo>
                  <a:cubicBezTo>
                    <a:pt x="970226" y="390699"/>
                    <a:pt x="889374" y="756912"/>
                    <a:pt x="719743" y="1051784"/>
                  </a:cubicBezTo>
                  <a:cubicBezTo>
                    <a:pt x="583404" y="1289584"/>
                    <a:pt x="407431" y="1497263"/>
                    <a:pt x="169631" y="1635187"/>
                  </a:cubicBezTo>
                  <a:cubicBezTo>
                    <a:pt x="137924" y="1654211"/>
                    <a:pt x="106217" y="1670064"/>
                    <a:pt x="72925" y="1685918"/>
                  </a:cubicBezTo>
                  <a:cubicBezTo>
                    <a:pt x="134754" y="1790550"/>
                    <a:pt x="239385" y="1906279"/>
                    <a:pt x="407431" y="1961766"/>
                  </a:cubicBezTo>
                  <a:cubicBezTo>
                    <a:pt x="413773" y="1963351"/>
                    <a:pt x="421699" y="1966522"/>
                    <a:pt x="429626" y="1968107"/>
                  </a:cubicBezTo>
                  <a:cubicBezTo>
                    <a:pt x="453406" y="1974449"/>
                    <a:pt x="475601" y="1980790"/>
                    <a:pt x="499381" y="1983961"/>
                  </a:cubicBezTo>
                  <a:cubicBezTo>
                    <a:pt x="428041" y="1980790"/>
                    <a:pt x="353530" y="1963351"/>
                    <a:pt x="279019" y="1933230"/>
                  </a:cubicBezTo>
                  <a:cubicBezTo>
                    <a:pt x="153777" y="1882499"/>
                    <a:pt x="71340" y="1796891"/>
                    <a:pt x="15853" y="1711283"/>
                  </a:cubicBezTo>
                  <a:cubicBezTo>
                    <a:pt x="11097" y="1714454"/>
                    <a:pt x="4756" y="1716039"/>
                    <a:pt x="0" y="1719210"/>
                  </a:cubicBezTo>
                  <a:cubicBezTo>
                    <a:pt x="55487" y="1807989"/>
                    <a:pt x="141095" y="1896767"/>
                    <a:pt x="272678" y="1949083"/>
                  </a:cubicBezTo>
                  <a:cubicBezTo>
                    <a:pt x="288531" y="1955425"/>
                    <a:pt x="304384" y="1961766"/>
                    <a:pt x="320238" y="1966522"/>
                  </a:cubicBezTo>
                  <a:cubicBezTo>
                    <a:pt x="420114" y="1999814"/>
                    <a:pt x="519990" y="2007741"/>
                    <a:pt x="610355" y="1996643"/>
                  </a:cubicBezTo>
                  <a:cubicBezTo>
                    <a:pt x="808522" y="2002985"/>
                    <a:pt x="981323" y="1923718"/>
                    <a:pt x="1079614" y="1779453"/>
                  </a:cubicBezTo>
                  <a:cubicBezTo>
                    <a:pt x="1085956" y="1782623"/>
                    <a:pt x="1092297" y="1785794"/>
                    <a:pt x="1098638" y="1787379"/>
                  </a:cubicBezTo>
                  <a:cubicBezTo>
                    <a:pt x="1108150" y="1790550"/>
                    <a:pt x="1117662" y="1795306"/>
                    <a:pt x="1127174" y="1798477"/>
                  </a:cubicBezTo>
                  <a:cubicBezTo>
                    <a:pt x="1296805" y="1853963"/>
                    <a:pt x="1477534" y="1806403"/>
                    <a:pt x="1598019" y="1685918"/>
                  </a:cubicBezTo>
                  <a:cubicBezTo>
                    <a:pt x="1715334" y="1627260"/>
                    <a:pt x="1810454" y="1521043"/>
                    <a:pt x="1850088" y="1384704"/>
                  </a:cubicBezTo>
                  <a:close/>
                  <a:moveTo>
                    <a:pt x="605598" y="1979205"/>
                  </a:moveTo>
                  <a:cubicBezTo>
                    <a:pt x="550112" y="1977620"/>
                    <a:pt x="491454" y="1968107"/>
                    <a:pt x="432797" y="1950669"/>
                  </a:cubicBezTo>
                  <a:cubicBezTo>
                    <a:pt x="264751" y="1901523"/>
                    <a:pt x="158534" y="1790550"/>
                    <a:pt x="95120" y="1687503"/>
                  </a:cubicBezTo>
                  <a:cubicBezTo>
                    <a:pt x="155363" y="1773111"/>
                    <a:pt x="247312" y="1858719"/>
                    <a:pt x="382066" y="1903109"/>
                  </a:cubicBezTo>
                  <a:cubicBezTo>
                    <a:pt x="534258" y="1953839"/>
                    <a:pt x="689621" y="1950669"/>
                    <a:pt x="818033" y="1896767"/>
                  </a:cubicBezTo>
                  <a:cubicBezTo>
                    <a:pt x="756205" y="1939571"/>
                    <a:pt x="683280" y="1968107"/>
                    <a:pt x="605598" y="1979205"/>
                  </a:cubicBezTo>
                  <a:close/>
                  <a:moveTo>
                    <a:pt x="697548" y="1976034"/>
                  </a:moveTo>
                  <a:cubicBezTo>
                    <a:pt x="770473" y="1952254"/>
                    <a:pt x="835472" y="1912621"/>
                    <a:pt x="889374" y="1858719"/>
                  </a:cubicBezTo>
                  <a:cubicBezTo>
                    <a:pt x="936934" y="1828598"/>
                    <a:pt x="978152" y="1788965"/>
                    <a:pt x="1011445" y="1742990"/>
                  </a:cubicBezTo>
                  <a:cubicBezTo>
                    <a:pt x="1027298" y="1754087"/>
                    <a:pt x="1043151" y="1763599"/>
                    <a:pt x="1060590" y="1771526"/>
                  </a:cubicBezTo>
                  <a:cubicBezTo>
                    <a:pt x="979738" y="1887255"/>
                    <a:pt x="849740" y="1958596"/>
                    <a:pt x="697548" y="1976034"/>
                  </a:cubicBezTo>
                  <a:close/>
                  <a:moveTo>
                    <a:pt x="1070102" y="1755673"/>
                  </a:moveTo>
                  <a:cubicBezTo>
                    <a:pt x="1052664" y="1747746"/>
                    <a:pt x="1036810" y="1736649"/>
                    <a:pt x="1020957" y="1727137"/>
                  </a:cubicBezTo>
                  <a:cubicBezTo>
                    <a:pt x="1041566" y="1695430"/>
                    <a:pt x="1059005" y="1662138"/>
                    <a:pt x="1071687" y="1624090"/>
                  </a:cubicBezTo>
                  <a:cubicBezTo>
                    <a:pt x="1085956" y="1635187"/>
                    <a:pt x="1103394" y="1644699"/>
                    <a:pt x="1119247" y="1654211"/>
                  </a:cubicBezTo>
                  <a:cubicBezTo>
                    <a:pt x="1106565" y="1690674"/>
                    <a:pt x="1090712" y="1725551"/>
                    <a:pt x="1070102" y="1755673"/>
                  </a:cubicBezTo>
                  <a:close/>
                  <a:moveTo>
                    <a:pt x="1101809" y="1769941"/>
                  </a:moveTo>
                  <a:cubicBezTo>
                    <a:pt x="1097053" y="1768355"/>
                    <a:pt x="1090712" y="1765185"/>
                    <a:pt x="1085956" y="1763599"/>
                  </a:cubicBezTo>
                  <a:cubicBezTo>
                    <a:pt x="1104979" y="1731893"/>
                    <a:pt x="1122418" y="1698601"/>
                    <a:pt x="1135101" y="1662138"/>
                  </a:cubicBezTo>
                  <a:cubicBezTo>
                    <a:pt x="1152540" y="1670064"/>
                    <a:pt x="1169978" y="1677991"/>
                    <a:pt x="1189003" y="1684333"/>
                  </a:cubicBezTo>
                  <a:cubicBezTo>
                    <a:pt x="1212783" y="1695430"/>
                    <a:pt x="1236563" y="1704942"/>
                    <a:pt x="1260343" y="1711283"/>
                  </a:cubicBezTo>
                  <a:cubicBezTo>
                    <a:pt x="1358633" y="1739819"/>
                    <a:pt x="1458510" y="1735063"/>
                    <a:pt x="1548874" y="1703357"/>
                  </a:cubicBezTo>
                  <a:cubicBezTo>
                    <a:pt x="1426803" y="1801647"/>
                    <a:pt x="1257172" y="1833354"/>
                    <a:pt x="1101809" y="1769941"/>
                  </a:cubicBezTo>
                  <a:close/>
                  <a:moveTo>
                    <a:pt x="1585337" y="1670064"/>
                  </a:moveTo>
                  <a:cubicBezTo>
                    <a:pt x="1510826" y="1704942"/>
                    <a:pt x="1425218" y="1719210"/>
                    <a:pt x="1339610" y="1709698"/>
                  </a:cubicBezTo>
                  <a:cubicBezTo>
                    <a:pt x="1456924" y="1709698"/>
                    <a:pt x="1569483" y="1662138"/>
                    <a:pt x="1651921" y="1581286"/>
                  </a:cubicBezTo>
                  <a:cubicBezTo>
                    <a:pt x="1632897" y="1614578"/>
                    <a:pt x="1610702" y="1643114"/>
                    <a:pt x="1585337" y="1670064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รูปแบบอิสระ: รูปร่าง 1292">
              <a:extLst>
                <a:ext uri="{FF2B5EF4-FFF2-40B4-BE49-F238E27FC236}">
                  <a16:creationId xmlns:a16="http://schemas.microsoft.com/office/drawing/2014/main" id="{9B66CBC7-EABD-4005-BD0E-CF0321C2C840}"/>
                </a:ext>
              </a:extLst>
            </p:cNvPr>
            <p:cNvSpPr/>
            <p:nvPr/>
          </p:nvSpPr>
          <p:spPr>
            <a:xfrm>
              <a:off x="5603044" y="2187152"/>
              <a:ext cx="231297" cy="272437"/>
            </a:xfrm>
            <a:custGeom>
              <a:avLst/>
              <a:gdLst>
                <a:gd name="connsiteX0" fmla="*/ 55022 w 231297"/>
                <a:gd name="connsiteY0" fmla="*/ 253514 h 272437"/>
                <a:gd name="connsiteX1" fmla="*/ 216726 w 231297"/>
                <a:gd name="connsiteY1" fmla="*/ 53762 h 272437"/>
                <a:gd name="connsiteX2" fmla="*/ 191361 w 231297"/>
                <a:gd name="connsiteY2" fmla="*/ 3031 h 272437"/>
                <a:gd name="connsiteX3" fmla="*/ 1121 w 231297"/>
                <a:gd name="connsiteY3" fmla="*/ 234490 h 272437"/>
                <a:gd name="connsiteX4" fmla="*/ 55022 w 231297"/>
                <a:gd name="connsiteY4" fmla="*/ 253514 h 272437"/>
                <a:gd name="connsiteX5" fmla="*/ 55022 w 231297"/>
                <a:gd name="connsiteY5" fmla="*/ 253514 h 272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1297" h="272437">
                  <a:moveTo>
                    <a:pt x="55022" y="253514"/>
                  </a:moveTo>
                  <a:cubicBezTo>
                    <a:pt x="78802" y="164735"/>
                    <a:pt x="134289" y="94980"/>
                    <a:pt x="216726" y="53762"/>
                  </a:cubicBezTo>
                  <a:cubicBezTo>
                    <a:pt x="248433" y="37908"/>
                    <a:pt x="223068" y="-12823"/>
                    <a:pt x="191361" y="3031"/>
                  </a:cubicBezTo>
                  <a:cubicBezTo>
                    <a:pt x="96241" y="50591"/>
                    <a:pt x="28072" y="133028"/>
                    <a:pt x="1121" y="234490"/>
                  </a:cubicBezTo>
                  <a:cubicBezTo>
                    <a:pt x="-8392" y="270953"/>
                    <a:pt x="45510" y="288391"/>
                    <a:pt x="55022" y="253514"/>
                  </a:cubicBezTo>
                  <a:lnTo>
                    <a:pt x="55022" y="253514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รูปแบบอิสระ: รูปร่าง 1293">
              <a:extLst>
                <a:ext uri="{FF2B5EF4-FFF2-40B4-BE49-F238E27FC236}">
                  <a16:creationId xmlns:a16="http://schemas.microsoft.com/office/drawing/2014/main" id="{BD17CF11-85A1-402D-BDF1-290C90580D15}"/>
                </a:ext>
              </a:extLst>
            </p:cNvPr>
            <p:cNvSpPr/>
            <p:nvPr/>
          </p:nvSpPr>
          <p:spPr>
            <a:xfrm>
              <a:off x="5865388" y="2134696"/>
              <a:ext cx="133973" cy="77128"/>
            </a:xfrm>
            <a:custGeom>
              <a:avLst/>
              <a:gdLst>
                <a:gd name="connsiteX0" fmla="*/ 38406 w 133973"/>
                <a:gd name="connsiteY0" fmla="*/ 72925 h 77128"/>
                <a:gd name="connsiteX1" fmla="*/ 104990 w 133973"/>
                <a:gd name="connsiteY1" fmla="*/ 55487 h 77128"/>
                <a:gd name="connsiteX2" fmla="*/ 108160 w 133973"/>
                <a:gd name="connsiteY2" fmla="*/ 0 h 77128"/>
                <a:gd name="connsiteX3" fmla="*/ 14626 w 133973"/>
                <a:gd name="connsiteY3" fmla="*/ 23780 h 77128"/>
                <a:gd name="connsiteX4" fmla="*/ 38406 w 133973"/>
                <a:gd name="connsiteY4" fmla="*/ 72925 h 77128"/>
                <a:gd name="connsiteX5" fmla="*/ 38406 w 133973"/>
                <a:gd name="connsiteY5" fmla="*/ 72925 h 7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3" h="77128">
                  <a:moveTo>
                    <a:pt x="38406" y="72925"/>
                  </a:moveTo>
                  <a:cubicBezTo>
                    <a:pt x="59015" y="61828"/>
                    <a:pt x="81210" y="55487"/>
                    <a:pt x="104990" y="55487"/>
                  </a:cubicBezTo>
                  <a:cubicBezTo>
                    <a:pt x="141453" y="55487"/>
                    <a:pt x="144623" y="0"/>
                    <a:pt x="108160" y="0"/>
                  </a:cubicBezTo>
                  <a:cubicBezTo>
                    <a:pt x="74869" y="0"/>
                    <a:pt x="43162" y="7927"/>
                    <a:pt x="14626" y="23780"/>
                  </a:cubicBezTo>
                  <a:cubicBezTo>
                    <a:pt x="-17081" y="41219"/>
                    <a:pt x="8284" y="91949"/>
                    <a:pt x="38406" y="72925"/>
                  </a:cubicBezTo>
                  <a:lnTo>
                    <a:pt x="38406" y="72925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รูปแบบอิสระ: รูปร่าง 1294">
              <a:extLst>
                <a:ext uri="{FF2B5EF4-FFF2-40B4-BE49-F238E27FC236}">
                  <a16:creationId xmlns:a16="http://schemas.microsoft.com/office/drawing/2014/main" id="{C33C530B-672B-4D5D-AFEA-92F3A2ED7CBB}"/>
                </a:ext>
              </a:extLst>
            </p:cNvPr>
            <p:cNvSpPr/>
            <p:nvPr/>
          </p:nvSpPr>
          <p:spPr>
            <a:xfrm>
              <a:off x="6000465" y="1715683"/>
              <a:ext cx="251867" cy="340194"/>
            </a:xfrm>
            <a:custGeom>
              <a:avLst/>
              <a:gdLst>
                <a:gd name="connsiteX0" fmla="*/ 55520 w 251867"/>
                <a:gd name="connsiteY0" fmla="*/ 314382 h 340194"/>
                <a:gd name="connsiteX1" fmla="*/ 236248 w 251867"/>
                <a:gd name="connsiteY1" fmla="*/ 52801 h 340194"/>
                <a:gd name="connsiteX2" fmla="*/ 210883 w 251867"/>
                <a:gd name="connsiteY2" fmla="*/ 2071 h 340194"/>
                <a:gd name="connsiteX3" fmla="*/ 33 w 251867"/>
                <a:gd name="connsiteY3" fmla="*/ 311211 h 340194"/>
                <a:gd name="connsiteX4" fmla="*/ 55520 w 251867"/>
                <a:gd name="connsiteY4" fmla="*/ 314382 h 340194"/>
                <a:gd name="connsiteX5" fmla="*/ 55520 w 251867"/>
                <a:gd name="connsiteY5" fmla="*/ 314382 h 340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867" h="340194">
                  <a:moveTo>
                    <a:pt x="55520" y="314382"/>
                  </a:moveTo>
                  <a:cubicBezTo>
                    <a:pt x="58691" y="198652"/>
                    <a:pt x="128446" y="98776"/>
                    <a:pt x="236248" y="52801"/>
                  </a:cubicBezTo>
                  <a:cubicBezTo>
                    <a:pt x="269541" y="38533"/>
                    <a:pt x="244175" y="-10612"/>
                    <a:pt x="210883" y="2071"/>
                  </a:cubicBezTo>
                  <a:cubicBezTo>
                    <a:pt x="85641" y="54387"/>
                    <a:pt x="4789" y="174872"/>
                    <a:pt x="33" y="311211"/>
                  </a:cubicBezTo>
                  <a:cubicBezTo>
                    <a:pt x="-1552" y="347673"/>
                    <a:pt x="53935" y="350844"/>
                    <a:pt x="55520" y="314382"/>
                  </a:cubicBezTo>
                  <a:lnTo>
                    <a:pt x="55520" y="314382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รูปแบบอิสระ: รูปร่าง 1295">
              <a:extLst>
                <a:ext uri="{FF2B5EF4-FFF2-40B4-BE49-F238E27FC236}">
                  <a16:creationId xmlns:a16="http://schemas.microsoft.com/office/drawing/2014/main" id="{07A2C4B5-3174-473F-82C9-0AD5FE8B9EAA}"/>
                </a:ext>
              </a:extLst>
            </p:cNvPr>
            <p:cNvSpPr/>
            <p:nvPr/>
          </p:nvSpPr>
          <p:spPr>
            <a:xfrm>
              <a:off x="5311690" y="2606898"/>
              <a:ext cx="293891" cy="266694"/>
            </a:xfrm>
            <a:custGeom>
              <a:avLst/>
              <a:gdLst>
                <a:gd name="connsiteX0" fmla="*/ 773 w 293891"/>
                <a:gd name="connsiteY0" fmla="*/ 33520 h 266694"/>
                <a:gd name="connsiteX1" fmla="*/ 265524 w 293891"/>
                <a:gd name="connsiteY1" fmla="*/ 266564 h 266694"/>
                <a:gd name="connsiteX2" fmla="*/ 268695 w 293891"/>
                <a:gd name="connsiteY2" fmla="*/ 211077 h 266694"/>
                <a:gd name="connsiteX3" fmla="*/ 56260 w 293891"/>
                <a:gd name="connsiteY3" fmla="*/ 22422 h 266694"/>
                <a:gd name="connsiteX4" fmla="*/ 773 w 293891"/>
                <a:gd name="connsiteY4" fmla="*/ 33520 h 266694"/>
                <a:gd name="connsiteX5" fmla="*/ 773 w 293891"/>
                <a:gd name="connsiteY5" fmla="*/ 33520 h 26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891" h="266694">
                  <a:moveTo>
                    <a:pt x="773" y="33520"/>
                  </a:moveTo>
                  <a:cubicBezTo>
                    <a:pt x="29309" y="163517"/>
                    <a:pt x="132355" y="253881"/>
                    <a:pt x="265524" y="266564"/>
                  </a:cubicBezTo>
                  <a:cubicBezTo>
                    <a:pt x="301987" y="269734"/>
                    <a:pt x="303572" y="214248"/>
                    <a:pt x="268695" y="211077"/>
                  </a:cubicBezTo>
                  <a:cubicBezTo>
                    <a:pt x="160892" y="199980"/>
                    <a:pt x="80040" y="128640"/>
                    <a:pt x="56260" y="22422"/>
                  </a:cubicBezTo>
                  <a:cubicBezTo>
                    <a:pt x="48333" y="-14041"/>
                    <a:pt x="-7154" y="-2943"/>
                    <a:pt x="773" y="33520"/>
                  </a:cubicBezTo>
                  <a:lnTo>
                    <a:pt x="773" y="33520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รูปแบบอิสระ: รูปร่าง 1296">
              <a:extLst>
                <a:ext uri="{FF2B5EF4-FFF2-40B4-BE49-F238E27FC236}">
                  <a16:creationId xmlns:a16="http://schemas.microsoft.com/office/drawing/2014/main" id="{CB5BAC86-B7AA-4BE1-828E-A4CF2AB1E80E}"/>
                </a:ext>
              </a:extLst>
            </p:cNvPr>
            <p:cNvSpPr/>
            <p:nvPr/>
          </p:nvSpPr>
          <p:spPr>
            <a:xfrm>
              <a:off x="5331921" y="2473413"/>
              <a:ext cx="109498" cy="98400"/>
            </a:xfrm>
            <a:custGeom>
              <a:avLst/>
              <a:gdLst>
                <a:gd name="connsiteX0" fmla="*/ 50296 w 109498"/>
                <a:gd name="connsiteY0" fmla="*/ 86153 h 98400"/>
                <a:gd name="connsiteX1" fmla="*/ 86759 w 109498"/>
                <a:gd name="connsiteY1" fmla="*/ 56031 h 98400"/>
                <a:gd name="connsiteX2" fmla="*/ 108954 w 109498"/>
                <a:gd name="connsiteY2" fmla="*/ 22739 h 98400"/>
                <a:gd name="connsiteX3" fmla="*/ 75662 w 109498"/>
                <a:gd name="connsiteY3" fmla="*/ 545 h 98400"/>
                <a:gd name="connsiteX4" fmla="*/ 4322 w 109498"/>
                <a:gd name="connsiteY4" fmla="*/ 54446 h 98400"/>
                <a:gd name="connsiteX5" fmla="*/ 12248 w 109498"/>
                <a:gd name="connsiteY5" fmla="*/ 94079 h 98400"/>
                <a:gd name="connsiteX6" fmla="*/ 50296 w 109498"/>
                <a:gd name="connsiteY6" fmla="*/ 86153 h 98400"/>
                <a:gd name="connsiteX7" fmla="*/ 50296 w 109498"/>
                <a:gd name="connsiteY7" fmla="*/ 86153 h 9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98" h="98400">
                  <a:moveTo>
                    <a:pt x="50296" y="86153"/>
                  </a:moveTo>
                  <a:cubicBezTo>
                    <a:pt x="59808" y="71885"/>
                    <a:pt x="70905" y="60787"/>
                    <a:pt x="86759" y="56031"/>
                  </a:cubicBezTo>
                  <a:cubicBezTo>
                    <a:pt x="101027" y="52861"/>
                    <a:pt x="112124" y="38593"/>
                    <a:pt x="108954" y="22739"/>
                  </a:cubicBezTo>
                  <a:cubicBezTo>
                    <a:pt x="105783" y="8471"/>
                    <a:pt x="89930" y="-2626"/>
                    <a:pt x="75662" y="545"/>
                  </a:cubicBezTo>
                  <a:cubicBezTo>
                    <a:pt x="45540" y="8471"/>
                    <a:pt x="20175" y="27495"/>
                    <a:pt x="4322" y="54446"/>
                  </a:cubicBezTo>
                  <a:cubicBezTo>
                    <a:pt x="-3605" y="67129"/>
                    <a:pt x="-435" y="84568"/>
                    <a:pt x="12248" y="94079"/>
                  </a:cubicBezTo>
                  <a:cubicBezTo>
                    <a:pt x="23345" y="102006"/>
                    <a:pt x="42370" y="98835"/>
                    <a:pt x="50296" y="86153"/>
                  </a:cubicBezTo>
                  <a:lnTo>
                    <a:pt x="50296" y="86153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30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98" name="รูปแบบอิสระ: รูปร่าง 1297">
            <a:extLst>
              <a:ext uri="{FF2B5EF4-FFF2-40B4-BE49-F238E27FC236}">
                <a16:creationId xmlns:a16="http://schemas.microsoft.com/office/drawing/2014/main" id="{16744305-58B3-4520-931A-9C5AA27CB0D6}"/>
              </a:ext>
            </a:extLst>
          </p:cNvPr>
          <p:cNvSpPr/>
          <p:nvPr/>
        </p:nvSpPr>
        <p:spPr>
          <a:xfrm>
            <a:off x="-1946829" y="-1896695"/>
            <a:ext cx="3966333" cy="3473751"/>
          </a:xfrm>
          <a:custGeom>
            <a:avLst/>
            <a:gdLst>
              <a:gd name="connsiteX0" fmla="*/ 3227559 w 3966333"/>
              <a:gd name="connsiteY0" fmla="*/ 2684608 h 3473751"/>
              <a:gd name="connsiteX1" fmla="*/ 3810963 w 3966333"/>
              <a:gd name="connsiteY1" fmla="*/ 2229617 h 3473751"/>
              <a:gd name="connsiteX2" fmla="*/ 3764988 w 3966333"/>
              <a:gd name="connsiteY2" fmla="*/ 1681091 h 3473751"/>
              <a:gd name="connsiteX3" fmla="*/ 3864864 w 3966333"/>
              <a:gd name="connsiteY3" fmla="*/ 1552679 h 3473751"/>
              <a:gd name="connsiteX4" fmla="*/ 3945717 w 3966333"/>
              <a:gd name="connsiteY4" fmla="*/ 1419511 h 3473751"/>
              <a:gd name="connsiteX5" fmla="*/ 3630235 w 3966333"/>
              <a:gd name="connsiteY5" fmla="*/ 864644 h 3473751"/>
              <a:gd name="connsiteX6" fmla="*/ 3276704 w 3966333"/>
              <a:gd name="connsiteY6" fmla="*/ 867814 h 3473751"/>
              <a:gd name="connsiteX7" fmla="*/ 2637814 w 3966333"/>
              <a:gd name="connsiteY7" fmla="*/ 56123 h 3473751"/>
              <a:gd name="connsiteX8" fmla="*/ 2010021 w 3966333"/>
              <a:gd name="connsiteY8" fmla="*/ 49782 h 3473751"/>
              <a:gd name="connsiteX9" fmla="*/ 1914900 w 3966333"/>
              <a:gd name="connsiteY9" fmla="*/ 75147 h 3473751"/>
              <a:gd name="connsiteX10" fmla="*/ 1436129 w 3966333"/>
              <a:gd name="connsiteY10" fmla="*/ 506358 h 3473751"/>
              <a:gd name="connsiteX11" fmla="*/ 1417105 w 3966333"/>
              <a:gd name="connsiteY11" fmla="*/ 557089 h 3473751"/>
              <a:gd name="connsiteX12" fmla="*/ 1304546 w 3966333"/>
              <a:gd name="connsiteY12" fmla="*/ 519041 h 3473751"/>
              <a:gd name="connsiteX13" fmla="*/ 1274424 w 3966333"/>
              <a:gd name="connsiteY13" fmla="*/ 504773 h 3473751"/>
              <a:gd name="connsiteX14" fmla="*/ 675167 w 3966333"/>
              <a:gd name="connsiteY14" fmla="*/ 465139 h 3473751"/>
              <a:gd name="connsiteX15" fmla="*/ 256638 w 3966333"/>
              <a:gd name="connsiteY15" fmla="*/ 825010 h 3473751"/>
              <a:gd name="connsiteX16" fmla="*/ 421513 w 3966333"/>
              <a:gd name="connsiteY16" fmla="*/ 1592312 h 3473751"/>
              <a:gd name="connsiteX17" fmla="*/ 505536 w 3966333"/>
              <a:gd name="connsiteY17" fmla="*/ 1692188 h 3473751"/>
              <a:gd name="connsiteX18" fmla="*/ 67983 w 3966333"/>
              <a:gd name="connsiteY18" fmla="*/ 2112302 h 3473751"/>
              <a:gd name="connsiteX19" fmla="*/ 53715 w 3966333"/>
              <a:gd name="connsiteY19" fmla="*/ 2725827 h 3473751"/>
              <a:gd name="connsiteX20" fmla="*/ 450049 w 3966333"/>
              <a:gd name="connsiteY20" fmla="*/ 3155452 h 3473751"/>
              <a:gd name="connsiteX21" fmla="*/ 740166 w 3966333"/>
              <a:gd name="connsiteY21" fmla="*/ 3329839 h 3473751"/>
              <a:gd name="connsiteX22" fmla="*/ 760775 w 3966333"/>
              <a:gd name="connsiteY22" fmla="*/ 3336180 h 3473751"/>
              <a:gd name="connsiteX23" fmla="*/ 1564541 w 3966333"/>
              <a:gd name="connsiteY23" fmla="*/ 3153867 h 3473751"/>
              <a:gd name="connsiteX24" fmla="*/ 1868926 w 3966333"/>
              <a:gd name="connsiteY24" fmla="*/ 3372643 h 3473751"/>
              <a:gd name="connsiteX25" fmla="*/ 2257333 w 3966333"/>
              <a:gd name="connsiteY25" fmla="*/ 3448739 h 3473751"/>
              <a:gd name="connsiteX26" fmla="*/ 2766226 w 3966333"/>
              <a:gd name="connsiteY26" fmla="*/ 3418618 h 3473751"/>
              <a:gd name="connsiteX27" fmla="*/ 3146707 w 3966333"/>
              <a:gd name="connsiteY27" fmla="*/ 3036552 h 3473751"/>
              <a:gd name="connsiteX28" fmla="*/ 3162560 w 3966333"/>
              <a:gd name="connsiteY28" fmla="*/ 2700461 h 3473751"/>
              <a:gd name="connsiteX29" fmla="*/ 3206950 w 3966333"/>
              <a:gd name="connsiteY29" fmla="*/ 2684608 h 3473751"/>
              <a:gd name="connsiteX30" fmla="*/ 3227559 w 3966333"/>
              <a:gd name="connsiteY30" fmla="*/ 2684608 h 3473751"/>
              <a:gd name="connsiteX31" fmla="*/ 2179652 w 3966333"/>
              <a:gd name="connsiteY31" fmla="*/ 3393252 h 3473751"/>
              <a:gd name="connsiteX32" fmla="*/ 2029044 w 3966333"/>
              <a:gd name="connsiteY32" fmla="*/ 3325083 h 3473751"/>
              <a:gd name="connsiteX33" fmla="*/ 2044898 w 3966333"/>
              <a:gd name="connsiteY33" fmla="*/ 3333010 h 3473751"/>
              <a:gd name="connsiteX34" fmla="*/ 2382575 w 3966333"/>
              <a:gd name="connsiteY34" fmla="*/ 3404350 h 3473751"/>
              <a:gd name="connsiteX35" fmla="*/ 2262089 w 3966333"/>
              <a:gd name="connsiteY35" fmla="*/ 3418618 h 3473751"/>
              <a:gd name="connsiteX36" fmla="*/ 2179652 w 3966333"/>
              <a:gd name="connsiteY36" fmla="*/ 3393252 h 3473751"/>
              <a:gd name="connsiteX37" fmla="*/ 469073 w 3966333"/>
              <a:gd name="connsiteY37" fmla="*/ 3128501 h 3473751"/>
              <a:gd name="connsiteX38" fmla="*/ 224931 w 3966333"/>
              <a:gd name="connsiteY38" fmla="*/ 2527660 h 3473751"/>
              <a:gd name="connsiteX39" fmla="*/ 683094 w 3966333"/>
              <a:gd name="connsiteY39" fmla="*/ 3141184 h 3473751"/>
              <a:gd name="connsiteX40" fmla="*/ 898699 w 3966333"/>
              <a:gd name="connsiteY40" fmla="*/ 3198256 h 3473751"/>
              <a:gd name="connsiteX41" fmla="*/ 492853 w 3966333"/>
              <a:gd name="connsiteY41" fmla="*/ 3138013 h 3473751"/>
              <a:gd name="connsiteX42" fmla="*/ 469073 w 3966333"/>
              <a:gd name="connsiteY42" fmla="*/ 3128501 h 3473751"/>
              <a:gd name="connsiteX43" fmla="*/ 576876 w 3966333"/>
              <a:gd name="connsiteY43" fmla="*/ 1690603 h 3473751"/>
              <a:gd name="connsiteX44" fmla="*/ 570535 w 3966333"/>
              <a:gd name="connsiteY44" fmla="*/ 1674750 h 3473751"/>
              <a:gd name="connsiteX45" fmla="*/ 446878 w 3966333"/>
              <a:gd name="connsiteY45" fmla="*/ 1570118 h 3473751"/>
              <a:gd name="connsiteX46" fmla="*/ 351758 w 3966333"/>
              <a:gd name="connsiteY46" fmla="*/ 981958 h 3473751"/>
              <a:gd name="connsiteX47" fmla="*/ 610168 w 3966333"/>
              <a:gd name="connsiteY47" fmla="*/ 661721 h 3473751"/>
              <a:gd name="connsiteX48" fmla="*/ 456390 w 3966333"/>
              <a:gd name="connsiteY48" fmla="*/ 872570 h 3473751"/>
              <a:gd name="connsiteX49" fmla="*/ 744922 w 3966333"/>
              <a:gd name="connsiteY49" fmla="*/ 1708042 h 3473751"/>
              <a:gd name="connsiteX50" fmla="*/ 629192 w 3966333"/>
              <a:gd name="connsiteY50" fmla="*/ 1757187 h 3473751"/>
              <a:gd name="connsiteX51" fmla="*/ 562608 w 3966333"/>
              <a:gd name="connsiteY51" fmla="*/ 1703286 h 3473751"/>
              <a:gd name="connsiteX52" fmla="*/ 562608 w 3966333"/>
              <a:gd name="connsiteY52" fmla="*/ 1703286 h 3473751"/>
              <a:gd name="connsiteX53" fmla="*/ 576876 w 3966333"/>
              <a:gd name="connsiteY53" fmla="*/ 1690603 h 3473751"/>
              <a:gd name="connsiteX54" fmla="*/ 1521737 w 3966333"/>
              <a:gd name="connsiteY54" fmla="*/ 563430 h 3473751"/>
              <a:gd name="connsiteX55" fmla="*/ 1954534 w 3966333"/>
              <a:gd name="connsiteY55" fmla="*/ 108439 h 3473751"/>
              <a:gd name="connsiteX56" fmla="*/ 2019533 w 3966333"/>
              <a:gd name="connsiteY56" fmla="*/ 83074 h 3473751"/>
              <a:gd name="connsiteX57" fmla="*/ 2466598 w 3966333"/>
              <a:gd name="connsiteY57" fmla="*/ 100512 h 3473751"/>
              <a:gd name="connsiteX58" fmla="*/ 1607345 w 3966333"/>
              <a:gd name="connsiteY58" fmla="*/ 553918 h 3473751"/>
              <a:gd name="connsiteX59" fmla="*/ 1575638 w 3966333"/>
              <a:gd name="connsiteY59" fmla="*/ 644282 h 3473751"/>
              <a:gd name="connsiteX60" fmla="*/ 1509054 w 3966333"/>
              <a:gd name="connsiteY60" fmla="*/ 603063 h 3473751"/>
              <a:gd name="connsiteX61" fmla="*/ 1521737 w 3966333"/>
              <a:gd name="connsiteY61" fmla="*/ 563430 h 3473751"/>
              <a:gd name="connsiteX62" fmla="*/ 1605760 w 3966333"/>
              <a:gd name="connsiteY62" fmla="*/ 2892287 h 3473751"/>
              <a:gd name="connsiteX63" fmla="*/ 1656490 w 3966333"/>
              <a:gd name="connsiteY63" fmla="*/ 2998504 h 3473751"/>
              <a:gd name="connsiteX64" fmla="*/ 1567712 w 3966333"/>
              <a:gd name="connsiteY64" fmla="*/ 3109477 h 3473751"/>
              <a:gd name="connsiteX65" fmla="*/ 1497957 w 3966333"/>
              <a:gd name="connsiteY65" fmla="*/ 3011187 h 3473751"/>
              <a:gd name="connsiteX66" fmla="*/ 1605760 w 3966333"/>
              <a:gd name="connsiteY66" fmla="*/ 2892287 h 3473751"/>
              <a:gd name="connsiteX67" fmla="*/ 3265607 w 3966333"/>
              <a:gd name="connsiteY67" fmla="*/ 974032 h 3473751"/>
              <a:gd name="connsiteX68" fmla="*/ 3363898 w 3966333"/>
              <a:gd name="connsiteY68" fmla="*/ 977202 h 3473751"/>
              <a:gd name="connsiteX69" fmla="*/ 3265607 w 3966333"/>
              <a:gd name="connsiteY69" fmla="*/ 1000982 h 3473751"/>
              <a:gd name="connsiteX70" fmla="*/ 3265607 w 3966333"/>
              <a:gd name="connsiteY70" fmla="*/ 974032 h 3473751"/>
              <a:gd name="connsiteX71" fmla="*/ 3780842 w 3966333"/>
              <a:gd name="connsiteY71" fmla="*/ 2220105 h 3473751"/>
              <a:gd name="connsiteX72" fmla="*/ 3462189 w 3966333"/>
              <a:gd name="connsiteY72" fmla="*/ 2584732 h 3473751"/>
              <a:gd name="connsiteX73" fmla="*/ 3682551 w 3966333"/>
              <a:gd name="connsiteY73" fmla="*/ 2315225 h 3473751"/>
              <a:gd name="connsiteX74" fmla="*/ 3650844 w 3966333"/>
              <a:gd name="connsiteY74" fmla="*/ 1746090 h 3473751"/>
              <a:gd name="connsiteX75" fmla="*/ 3739623 w 3966333"/>
              <a:gd name="connsiteY75" fmla="*/ 1701700 h 3473751"/>
              <a:gd name="connsiteX76" fmla="*/ 3780842 w 3966333"/>
              <a:gd name="connsiteY76" fmla="*/ 2220105 h 3473751"/>
              <a:gd name="connsiteX77" fmla="*/ 3268778 w 3966333"/>
              <a:gd name="connsiteY77" fmla="*/ 909033 h 3473751"/>
              <a:gd name="connsiteX78" fmla="*/ 3620722 w 3966333"/>
              <a:gd name="connsiteY78" fmla="*/ 896350 h 3473751"/>
              <a:gd name="connsiteX79" fmla="*/ 3915595 w 3966333"/>
              <a:gd name="connsiteY79" fmla="*/ 1409999 h 3473751"/>
              <a:gd name="connsiteX80" fmla="*/ 3893401 w 3966333"/>
              <a:gd name="connsiteY80" fmla="*/ 1459144 h 3473751"/>
              <a:gd name="connsiteX81" fmla="*/ 3615967 w 3966333"/>
              <a:gd name="connsiteY81" fmla="*/ 1013665 h 3473751"/>
              <a:gd name="connsiteX82" fmla="*/ 3498652 w 3966333"/>
              <a:gd name="connsiteY82" fmla="*/ 978788 h 3473751"/>
              <a:gd name="connsiteX83" fmla="*/ 3267193 w 3966333"/>
              <a:gd name="connsiteY83" fmla="*/ 940740 h 3473751"/>
              <a:gd name="connsiteX84" fmla="*/ 3265607 w 3966333"/>
              <a:gd name="connsiteY84" fmla="*/ 909033 h 3473751"/>
              <a:gd name="connsiteX85" fmla="*/ 3268778 w 3966333"/>
              <a:gd name="connsiteY85" fmla="*/ 909033 h 3473751"/>
              <a:gd name="connsiteX86" fmla="*/ 2628302 w 3966333"/>
              <a:gd name="connsiteY86" fmla="*/ 89415 h 3473751"/>
              <a:gd name="connsiteX87" fmla="*/ 3200608 w 3966333"/>
              <a:gd name="connsiteY87" fmla="*/ 639526 h 3473751"/>
              <a:gd name="connsiteX88" fmla="*/ 2721837 w 3966333"/>
              <a:gd name="connsiteY88" fmla="*/ 170267 h 3473751"/>
              <a:gd name="connsiteX89" fmla="*/ 2677447 w 3966333"/>
              <a:gd name="connsiteY89" fmla="*/ 152828 h 3473751"/>
              <a:gd name="connsiteX90" fmla="*/ 2599766 w 3966333"/>
              <a:gd name="connsiteY90" fmla="*/ 114780 h 3473751"/>
              <a:gd name="connsiteX91" fmla="*/ 2303308 w 3966333"/>
              <a:gd name="connsiteY91" fmla="*/ 35514 h 3473751"/>
              <a:gd name="connsiteX92" fmla="*/ 2628302 w 3966333"/>
              <a:gd name="connsiteY92" fmla="*/ 89415 h 3473751"/>
              <a:gd name="connsiteX93" fmla="*/ 1745269 w 3966333"/>
              <a:gd name="connsiteY93" fmla="*/ 194047 h 3473751"/>
              <a:gd name="connsiteX94" fmla="*/ 1491615 w 3966333"/>
              <a:gd name="connsiteY94" fmla="*/ 550747 h 3473751"/>
              <a:gd name="connsiteX95" fmla="*/ 1480518 w 3966333"/>
              <a:gd name="connsiteY95" fmla="*/ 585625 h 3473751"/>
              <a:gd name="connsiteX96" fmla="*/ 1447226 w 3966333"/>
              <a:gd name="connsiteY96" fmla="*/ 569771 h 3473751"/>
              <a:gd name="connsiteX97" fmla="*/ 1466250 w 3966333"/>
              <a:gd name="connsiteY97" fmla="*/ 519041 h 3473751"/>
              <a:gd name="connsiteX98" fmla="*/ 1745269 w 3966333"/>
              <a:gd name="connsiteY98" fmla="*/ 194047 h 3473751"/>
              <a:gd name="connsiteX99" fmla="*/ 286759 w 3966333"/>
              <a:gd name="connsiteY99" fmla="*/ 837693 h 3473751"/>
              <a:gd name="connsiteX100" fmla="*/ 681508 w 3966333"/>
              <a:gd name="connsiteY100" fmla="*/ 495261 h 3473751"/>
              <a:gd name="connsiteX101" fmla="*/ 1138085 w 3966333"/>
              <a:gd name="connsiteY101" fmla="*/ 492090 h 3473751"/>
              <a:gd name="connsiteX102" fmla="*/ 816262 w 3966333"/>
              <a:gd name="connsiteY102" fmla="*/ 538065 h 3473751"/>
              <a:gd name="connsiteX103" fmla="*/ 320052 w 3966333"/>
              <a:gd name="connsiteY103" fmla="*/ 970861 h 3473751"/>
              <a:gd name="connsiteX104" fmla="*/ 327978 w 3966333"/>
              <a:gd name="connsiteY104" fmla="*/ 1413169 h 3473751"/>
              <a:gd name="connsiteX105" fmla="*/ 286759 w 3966333"/>
              <a:gd name="connsiteY105" fmla="*/ 837693 h 3473751"/>
              <a:gd name="connsiteX106" fmla="*/ 98104 w 3966333"/>
              <a:gd name="connsiteY106" fmla="*/ 2126570 h 3473751"/>
              <a:gd name="connsiteX107" fmla="*/ 530901 w 3966333"/>
              <a:gd name="connsiteY107" fmla="*/ 1717554 h 3473751"/>
              <a:gd name="connsiteX108" fmla="*/ 600656 w 3966333"/>
              <a:gd name="connsiteY108" fmla="*/ 1776211 h 3473751"/>
              <a:gd name="connsiteX109" fmla="*/ 283589 w 3966333"/>
              <a:gd name="connsiteY109" fmla="*/ 2134497 h 3473751"/>
              <a:gd name="connsiteX110" fmla="*/ 229687 w 3966333"/>
              <a:gd name="connsiteY110" fmla="*/ 2321566 h 3473751"/>
              <a:gd name="connsiteX111" fmla="*/ 375538 w 3966333"/>
              <a:gd name="connsiteY111" fmla="*/ 3077771 h 3473751"/>
              <a:gd name="connsiteX112" fmla="*/ 98104 w 3966333"/>
              <a:gd name="connsiteY112" fmla="*/ 2126570 h 3473751"/>
              <a:gd name="connsiteX113" fmla="*/ 751263 w 3966333"/>
              <a:gd name="connsiteY113" fmla="*/ 3301303 h 3473751"/>
              <a:gd name="connsiteX114" fmla="*/ 553096 w 3966333"/>
              <a:gd name="connsiteY114" fmla="*/ 3198256 h 3473751"/>
              <a:gd name="connsiteX115" fmla="*/ 561023 w 3966333"/>
              <a:gd name="connsiteY115" fmla="*/ 3201427 h 3473751"/>
              <a:gd name="connsiteX116" fmla="*/ 1036624 w 3966333"/>
              <a:gd name="connsiteY116" fmla="*/ 3204597 h 3473751"/>
              <a:gd name="connsiteX117" fmla="*/ 1472591 w 3966333"/>
              <a:gd name="connsiteY117" fmla="*/ 3031796 h 3473751"/>
              <a:gd name="connsiteX118" fmla="*/ 1543931 w 3966333"/>
              <a:gd name="connsiteY118" fmla="*/ 3131672 h 3473751"/>
              <a:gd name="connsiteX119" fmla="*/ 751263 w 3966333"/>
              <a:gd name="connsiteY119" fmla="*/ 3301303 h 3473751"/>
              <a:gd name="connsiteX120" fmla="*/ 1883194 w 3966333"/>
              <a:gd name="connsiteY120" fmla="*/ 3345692 h 3473751"/>
              <a:gd name="connsiteX121" fmla="*/ 1588321 w 3966333"/>
              <a:gd name="connsiteY121" fmla="*/ 3133257 h 3473751"/>
              <a:gd name="connsiteX122" fmla="*/ 1675514 w 3966333"/>
              <a:gd name="connsiteY122" fmla="*/ 3028625 h 3473751"/>
              <a:gd name="connsiteX123" fmla="*/ 1745269 w 3966333"/>
              <a:gd name="connsiteY123" fmla="*/ 3118990 h 3473751"/>
              <a:gd name="connsiteX124" fmla="*/ 2140018 w 3966333"/>
              <a:gd name="connsiteY124" fmla="*/ 3415447 h 3473751"/>
              <a:gd name="connsiteX125" fmla="*/ 1883194 w 3966333"/>
              <a:gd name="connsiteY125" fmla="*/ 3345692 h 3473751"/>
              <a:gd name="connsiteX126" fmla="*/ 3116586 w 3966333"/>
              <a:gd name="connsiteY126" fmla="*/ 3028625 h 3473751"/>
              <a:gd name="connsiteX127" fmla="*/ 2755129 w 3966333"/>
              <a:gd name="connsiteY127" fmla="*/ 3390082 h 3473751"/>
              <a:gd name="connsiteX128" fmla="*/ 2374648 w 3966333"/>
              <a:gd name="connsiteY128" fmla="*/ 3437642 h 3473751"/>
              <a:gd name="connsiteX129" fmla="*/ 2537938 w 3966333"/>
              <a:gd name="connsiteY129" fmla="*/ 3388496 h 3473751"/>
              <a:gd name="connsiteX130" fmla="*/ 2988173 w 3966333"/>
              <a:gd name="connsiteY130" fmla="*/ 3041308 h 3473751"/>
              <a:gd name="connsiteX131" fmla="*/ 3027807 w 3966333"/>
              <a:gd name="connsiteY131" fmla="*/ 2732168 h 3473751"/>
              <a:gd name="connsiteX132" fmla="*/ 3132439 w 3966333"/>
              <a:gd name="connsiteY132" fmla="*/ 2713144 h 3473751"/>
              <a:gd name="connsiteX133" fmla="*/ 3116586 w 3966333"/>
              <a:gd name="connsiteY133" fmla="*/ 3028625 h 3473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3966333" h="3473751">
                <a:moveTo>
                  <a:pt x="3227559" y="2684608"/>
                </a:moveTo>
                <a:cubicBezTo>
                  <a:pt x="3490725" y="2660828"/>
                  <a:pt x="3723769" y="2484856"/>
                  <a:pt x="3810963" y="2229617"/>
                </a:cubicBezTo>
                <a:cubicBezTo>
                  <a:pt x="3874376" y="2045718"/>
                  <a:pt x="3856938" y="1849136"/>
                  <a:pt x="3764988" y="1681091"/>
                </a:cubicBezTo>
                <a:cubicBezTo>
                  <a:pt x="3807792" y="1647799"/>
                  <a:pt x="3842670" y="1604995"/>
                  <a:pt x="3864864" y="1552679"/>
                </a:cubicBezTo>
                <a:cubicBezTo>
                  <a:pt x="3901327" y="1514631"/>
                  <a:pt x="3928278" y="1470241"/>
                  <a:pt x="3945717" y="1419511"/>
                </a:cubicBezTo>
                <a:cubicBezTo>
                  <a:pt x="4021813" y="1199149"/>
                  <a:pt x="3880718" y="950252"/>
                  <a:pt x="3630235" y="864644"/>
                </a:cubicBezTo>
                <a:cubicBezTo>
                  <a:pt x="3512920" y="823425"/>
                  <a:pt x="3386093" y="825010"/>
                  <a:pt x="3276704" y="867814"/>
                </a:cubicBezTo>
                <a:cubicBezTo>
                  <a:pt x="3262437" y="509529"/>
                  <a:pt x="3007197" y="184535"/>
                  <a:pt x="2637814" y="56123"/>
                </a:cubicBezTo>
                <a:cubicBezTo>
                  <a:pt x="2430135" y="-16802"/>
                  <a:pt x="2209773" y="-18388"/>
                  <a:pt x="2010021" y="49782"/>
                </a:cubicBezTo>
                <a:cubicBezTo>
                  <a:pt x="1978314" y="56123"/>
                  <a:pt x="1946607" y="65635"/>
                  <a:pt x="1914900" y="75147"/>
                </a:cubicBezTo>
                <a:cubicBezTo>
                  <a:pt x="1694538" y="151243"/>
                  <a:pt x="1524907" y="303435"/>
                  <a:pt x="1436129" y="506358"/>
                </a:cubicBezTo>
                <a:cubicBezTo>
                  <a:pt x="1429787" y="522211"/>
                  <a:pt x="1421861" y="539650"/>
                  <a:pt x="1417105" y="557089"/>
                </a:cubicBezTo>
                <a:cubicBezTo>
                  <a:pt x="1379056" y="541235"/>
                  <a:pt x="1342594" y="528553"/>
                  <a:pt x="1304546" y="519041"/>
                </a:cubicBezTo>
                <a:cubicBezTo>
                  <a:pt x="1295034" y="514285"/>
                  <a:pt x="1283936" y="509529"/>
                  <a:pt x="1274424" y="504773"/>
                </a:cubicBezTo>
                <a:cubicBezTo>
                  <a:pt x="1079428" y="419165"/>
                  <a:pt x="865407" y="404897"/>
                  <a:pt x="675167" y="465139"/>
                </a:cubicBezTo>
                <a:cubicBezTo>
                  <a:pt x="480171" y="523797"/>
                  <a:pt x="332734" y="652209"/>
                  <a:pt x="256638" y="825010"/>
                </a:cubicBezTo>
                <a:cubicBezTo>
                  <a:pt x="144079" y="1080249"/>
                  <a:pt x="213834" y="1376707"/>
                  <a:pt x="421513" y="1592312"/>
                </a:cubicBezTo>
                <a:cubicBezTo>
                  <a:pt x="446878" y="1627190"/>
                  <a:pt x="473829" y="1660482"/>
                  <a:pt x="505536" y="1692188"/>
                </a:cubicBezTo>
                <a:cubicBezTo>
                  <a:pt x="310539" y="1769870"/>
                  <a:pt x="153591" y="1920476"/>
                  <a:pt x="67983" y="2112302"/>
                </a:cubicBezTo>
                <a:cubicBezTo>
                  <a:pt x="-17625" y="2308883"/>
                  <a:pt x="-22381" y="2526074"/>
                  <a:pt x="53715" y="2725827"/>
                </a:cubicBezTo>
                <a:cubicBezTo>
                  <a:pt x="128226" y="2916067"/>
                  <a:pt x="267735" y="3068259"/>
                  <a:pt x="450049" y="3155452"/>
                </a:cubicBezTo>
                <a:cubicBezTo>
                  <a:pt x="530901" y="3231548"/>
                  <a:pt x="629192" y="3291791"/>
                  <a:pt x="740166" y="3329839"/>
                </a:cubicBezTo>
                <a:cubicBezTo>
                  <a:pt x="746507" y="3331424"/>
                  <a:pt x="754434" y="3334595"/>
                  <a:pt x="760775" y="3336180"/>
                </a:cubicBezTo>
                <a:cubicBezTo>
                  <a:pt x="1047721" y="3428130"/>
                  <a:pt x="1353691" y="3353619"/>
                  <a:pt x="1564541" y="3153867"/>
                </a:cubicBezTo>
                <a:cubicBezTo>
                  <a:pt x="1646978" y="3245816"/>
                  <a:pt x="1750025" y="3320327"/>
                  <a:pt x="1868926" y="3372643"/>
                </a:cubicBezTo>
                <a:cubicBezTo>
                  <a:pt x="1997338" y="3429715"/>
                  <a:pt x="2130506" y="3453495"/>
                  <a:pt x="2257333" y="3448739"/>
                </a:cubicBezTo>
                <a:cubicBezTo>
                  <a:pt x="2431720" y="3489958"/>
                  <a:pt x="2609278" y="3480446"/>
                  <a:pt x="2766226" y="3418618"/>
                </a:cubicBezTo>
                <a:cubicBezTo>
                  <a:pt x="2951710" y="3345692"/>
                  <a:pt x="3086464" y="3210939"/>
                  <a:pt x="3146707" y="3036552"/>
                </a:cubicBezTo>
                <a:cubicBezTo>
                  <a:pt x="3183170" y="2930335"/>
                  <a:pt x="3189511" y="2814605"/>
                  <a:pt x="3162560" y="2700461"/>
                </a:cubicBezTo>
                <a:cubicBezTo>
                  <a:pt x="3176828" y="2695705"/>
                  <a:pt x="3191096" y="2690949"/>
                  <a:pt x="3206950" y="2684608"/>
                </a:cubicBezTo>
                <a:cubicBezTo>
                  <a:pt x="3214876" y="2686193"/>
                  <a:pt x="3221218" y="2686193"/>
                  <a:pt x="3227559" y="2684608"/>
                </a:cubicBezTo>
                <a:close/>
                <a:moveTo>
                  <a:pt x="2179652" y="3393252"/>
                </a:moveTo>
                <a:cubicBezTo>
                  <a:pt x="2127335" y="3374228"/>
                  <a:pt x="2076605" y="3352034"/>
                  <a:pt x="2029044" y="3325083"/>
                </a:cubicBezTo>
                <a:cubicBezTo>
                  <a:pt x="2033801" y="3328254"/>
                  <a:pt x="2040142" y="3329839"/>
                  <a:pt x="2044898" y="3333010"/>
                </a:cubicBezTo>
                <a:cubicBezTo>
                  <a:pt x="2155871" y="3380570"/>
                  <a:pt x="2271601" y="3404350"/>
                  <a:pt x="2382575" y="3404350"/>
                </a:cubicBezTo>
                <a:cubicBezTo>
                  <a:pt x="2342941" y="3412276"/>
                  <a:pt x="2303308" y="3417032"/>
                  <a:pt x="2262089" y="3418618"/>
                </a:cubicBezTo>
                <a:cubicBezTo>
                  <a:pt x="2233553" y="3410691"/>
                  <a:pt x="2206602" y="3402764"/>
                  <a:pt x="2179652" y="3393252"/>
                </a:cubicBezTo>
                <a:close/>
                <a:moveTo>
                  <a:pt x="469073" y="3128501"/>
                </a:moveTo>
                <a:cubicBezTo>
                  <a:pt x="307369" y="2974724"/>
                  <a:pt x="215419" y="2754363"/>
                  <a:pt x="224931" y="2527660"/>
                </a:cubicBezTo>
                <a:cubicBezTo>
                  <a:pt x="256638" y="2789240"/>
                  <a:pt x="423098" y="3028625"/>
                  <a:pt x="683094" y="3141184"/>
                </a:cubicBezTo>
                <a:cubicBezTo>
                  <a:pt x="752848" y="3171305"/>
                  <a:pt x="825774" y="3190330"/>
                  <a:pt x="898699" y="3198256"/>
                </a:cubicBezTo>
                <a:cubicBezTo>
                  <a:pt x="763946" y="3215695"/>
                  <a:pt x="624436" y="3196671"/>
                  <a:pt x="492853" y="3138013"/>
                </a:cubicBezTo>
                <a:cubicBezTo>
                  <a:pt x="484927" y="3136428"/>
                  <a:pt x="477000" y="3133257"/>
                  <a:pt x="469073" y="3128501"/>
                </a:cubicBezTo>
                <a:close/>
                <a:moveTo>
                  <a:pt x="576876" y="1690603"/>
                </a:moveTo>
                <a:cubicBezTo>
                  <a:pt x="578461" y="1684262"/>
                  <a:pt x="575291" y="1677920"/>
                  <a:pt x="570535" y="1674750"/>
                </a:cubicBezTo>
                <a:cubicBezTo>
                  <a:pt x="524560" y="1643043"/>
                  <a:pt x="483341" y="1608166"/>
                  <a:pt x="446878" y="1570118"/>
                </a:cubicBezTo>
                <a:cubicBezTo>
                  <a:pt x="323222" y="1394145"/>
                  <a:pt x="283589" y="1180125"/>
                  <a:pt x="351758" y="981958"/>
                </a:cubicBezTo>
                <a:cubicBezTo>
                  <a:pt x="399318" y="845620"/>
                  <a:pt x="491268" y="736232"/>
                  <a:pt x="610168" y="661721"/>
                </a:cubicBezTo>
                <a:cubicBezTo>
                  <a:pt x="545169" y="718793"/>
                  <a:pt x="492853" y="790133"/>
                  <a:pt x="456390" y="872570"/>
                </a:cubicBezTo>
                <a:cubicBezTo>
                  <a:pt x="329564" y="1165857"/>
                  <a:pt x="457976" y="1511460"/>
                  <a:pt x="744922" y="1708042"/>
                </a:cubicBezTo>
                <a:cubicBezTo>
                  <a:pt x="705288" y="1720724"/>
                  <a:pt x="667240" y="1738163"/>
                  <a:pt x="629192" y="1757187"/>
                </a:cubicBezTo>
                <a:cubicBezTo>
                  <a:pt x="605412" y="1739748"/>
                  <a:pt x="584803" y="1722310"/>
                  <a:pt x="562608" y="1703286"/>
                </a:cubicBezTo>
                <a:cubicBezTo>
                  <a:pt x="562608" y="1703286"/>
                  <a:pt x="562608" y="1703286"/>
                  <a:pt x="562608" y="1703286"/>
                </a:cubicBezTo>
                <a:cubicBezTo>
                  <a:pt x="572120" y="1703286"/>
                  <a:pt x="576876" y="1696944"/>
                  <a:pt x="576876" y="1690603"/>
                </a:cubicBezTo>
                <a:close/>
                <a:moveTo>
                  <a:pt x="1521737" y="563430"/>
                </a:moveTo>
                <a:cubicBezTo>
                  <a:pt x="1593077" y="358922"/>
                  <a:pt x="1746855" y="197218"/>
                  <a:pt x="1954534" y="108439"/>
                </a:cubicBezTo>
                <a:cubicBezTo>
                  <a:pt x="1975143" y="98927"/>
                  <a:pt x="1997338" y="91000"/>
                  <a:pt x="2019533" y="83074"/>
                </a:cubicBezTo>
                <a:cubicBezTo>
                  <a:pt x="2165384" y="51367"/>
                  <a:pt x="2319161" y="57708"/>
                  <a:pt x="2466598" y="100512"/>
                </a:cubicBezTo>
                <a:cubicBezTo>
                  <a:pt x="2101970" y="54538"/>
                  <a:pt x="1748440" y="228924"/>
                  <a:pt x="1607345" y="553918"/>
                </a:cubicBezTo>
                <a:cubicBezTo>
                  <a:pt x="1594662" y="584039"/>
                  <a:pt x="1583565" y="614161"/>
                  <a:pt x="1575638" y="644282"/>
                </a:cubicBezTo>
                <a:cubicBezTo>
                  <a:pt x="1555029" y="630014"/>
                  <a:pt x="1532834" y="615746"/>
                  <a:pt x="1509054" y="603063"/>
                </a:cubicBezTo>
                <a:cubicBezTo>
                  <a:pt x="1513810" y="588795"/>
                  <a:pt x="1516981" y="576113"/>
                  <a:pt x="1521737" y="563430"/>
                </a:cubicBezTo>
                <a:close/>
                <a:moveTo>
                  <a:pt x="1605760" y="2892287"/>
                </a:moveTo>
                <a:cubicBezTo>
                  <a:pt x="1620028" y="2928749"/>
                  <a:pt x="1637466" y="2963627"/>
                  <a:pt x="1656490" y="2998504"/>
                </a:cubicBezTo>
                <a:cubicBezTo>
                  <a:pt x="1629540" y="3038137"/>
                  <a:pt x="1599418" y="3076185"/>
                  <a:pt x="1567712" y="3109477"/>
                </a:cubicBezTo>
                <a:cubicBezTo>
                  <a:pt x="1542346" y="3077771"/>
                  <a:pt x="1518566" y="3044479"/>
                  <a:pt x="1497957" y="3011187"/>
                </a:cubicBezTo>
                <a:cubicBezTo>
                  <a:pt x="1537590" y="2974724"/>
                  <a:pt x="1574053" y="2935091"/>
                  <a:pt x="1605760" y="2892287"/>
                </a:cubicBezTo>
                <a:close/>
                <a:moveTo>
                  <a:pt x="3265607" y="974032"/>
                </a:moveTo>
                <a:cubicBezTo>
                  <a:pt x="3298899" y="972446"/>
                  <a:pt x="3330606" y="972446"/>
                  <a:pt x="3363898" y="977202"/>
                </a:cubicBezTo>
                <a:cubicBezTo>
                  <a:pt x="3329021" y="981958"/>
                  <a:pt x="3295728" y="988300"/>
                  <a:pt x="3265607" y="1000982"/>
                </a:cubicBezTo>
                <a:cubicBezTo>
                  <a:pt x="3265607" y="991470"/>
                  <a:pt x="3265607" y="983544"/>
                  <a:pt x="3265607" y="974032"/>
                </a:cubicBezTo>
                <a:close/>
                <a:moveTo>
                  <a:pt x="3780842" y="2220105"/>
                </a:moveTo>
                <a:cubicBezTo>
                  <a:pt x="3725355" y="2381809"/>
                  <a:pt x="3608040" y="2510221"/>
                  <a:pt x="3462189" y="2584732"/>
                </a:cubicBezTo>
                <a:cubicBezTo>
                  <a:pt x="3555724" y="2519733"/>
                  <a:pt x="3633405" y="2427784"/>
                  <a:pt x="3682551" y="2315225"/>
                </a:cubicBezTo>
                <a:cubicBezTo>
                  <a:pt x="3764988" y="2123399"/>
                  <a:pt x="3745964" y="1914135"/>
                  <a:pt x="3650844" y="1746090"/>
                </a:cubicBezTo>
                <a:cubicBezTo>
                  <a:pt x="3682551" y="1734992"/>
                  <a:pt x="3712672" y="1720724"/>
                  <a:pt x="3739623" y="1701700"/>
                </a:cubicBezTo>
                <a:cubicBezTo>
                  <a:pt x="3825231" y="1860234"/>
                  <a:pt x="3841084" y="2045718"/>
                  <a:pt x="3780842" y="2220105"/>
                </a:cubicBezTo>
                <a:close/>
                <a:moveTo>
                  <a:pt x="3268778" y="909033"/>
                </a:moveTo>
                <a:cubicBezTo>
                  <a:pt x="3374995" y="859888"/>
                  <a:pt x="3503408" y="855132"/>
                  <a:pt x="3620722" y="896350"/>
                </a:cubicBezTo>
                <a:cubicBezTo>
                  <a:pt x="3853767" y="977202"/>
                  <a:pt x="3985350" y="1207076"/>
                  <a:pt x="3915595" y="1409999"/>
                </a:cubicBezTo>
                <a:cubicBezTo>
                  <a:pt x="3909254" y="1427437"/>
                  <a:pt x="3901327" y="1443291"/>
                  <a:pt x="3893401" y="1459144"/>
                </a:cubicBezTo>
                <a:cubicBezTo>
                  <a:pt x="3918766" y="1283172"/>
                  <a:pt x="3807792" y="1097688"/>
                  <a:pt x="3615967" y="1013665"/>
                </a:cubicBezTo>
                <a:cubicBezTo>
                  <a:pt x="3576333" y="996226"/>
                  <a:pt x="3536700" y="986714"/>
                  <a:pt x="3498652" y="978788"/>
                </a:cubicBezTo>
                <a:cubicBezTo>
                  <a:pt x="3424141" y="948666"/>
                  <a:pt x="3344874" y="934398"/>
                  <a:pt x="3267193" y="940740"/>
                </a:cubicBezTo>
                <a:cubicBezTo>
                  <a:pt x="3267193" y="929642"/>
                  <a:pt x="3265607" y="918545"/>
                  <a:pt x="3265607" y="909033"/>
                </a:cubicBezTo>
                <a:cubicBezTo>
                  <a:pt x="3265607" y="909033"/>
                  <a:pt x="3267193" y="909033"/>
                  <a:pt x="3268778" y="909033"/>
                </a:cubicBezTo>
                <a:close/>
                <a:moveTo>
                  <a:pt x="2628302" y="89415"/>
                </a:moveTo>
                <a:cubicBezTo>
                  <a:pt x="2904150" y="184535"/>
                  <a:pt x="3111830" y="392214"/>
                  <a:pt x="3200608" y="639526"/>
                </a:cubicBezTo>
                <a:cubicBezTo>
                  <a:pt x="3115000" y="439774"/>
                  <a:pt x="2948540" y="266972"/>
                  <a:pt x="2721837" y="170267"/>
                </a:cubicBezTo>
                <a:cubicBezTo>
                  <a:pt x="2707569" y="163926"/>
                  <a:pt x="2691715" y="157584"/>
                  <a:pt x="2677447" y="152828"/>
                </a:cubicBezTo>
                <a:cubicBezTo>
                  <a:pt x="2652082" y="138560"/>
                  <a:pt x="2626716" y="125878"/>
                  <a:pt x="2599766" y="114780"/>
                </a:cubicBezTo>
                <a:cubicBezTo>
                  <a:pt x="2504646" y="71976"/>
                  <a:pt x="2404769" y="46611"/>
                  <a:pt x="2303308" y="35514"/>
                </a:cubicBezTo>
                <a:cubicBezTo>
                  <a:pt x="2412696" y="33928"/>
                  <a:pt x="2522084" y="51367"/>
                  <a:pt x="2628302" y="89415"/>
                </a:cubicBezTo>
                <a:close/>
                <a:moveTo>
                  <a:pt x="1745269" y="194047"/>
                </a:moveTo>
                <a:cubicBezTo>
                  <a:pt x="1627954" y="287582"/>
                  <a:pt x="1540761" y="409653"/>
                  <a:pt x="1491615" y="550747"/>
                </a:cubicBezTo>
                <a:cubicBezTo>
                  <a:pt x="1488445" y="561845"/>
                  <a:pt x="1483689" y="572942"/>
                  <a:pt x="1480518" y="585625"/>
                </a:cubicBezTo>
                <a:cubicBezTo>
                  <a:pt x="1469421" y="579283"/>
                  <a:pt x="1458323" y="574527"/>
                  <a:pt x="1447226" y="569771"/>
                </a:cubicBezTo>
                <a:cubicBezTo>
                  <a:pt x="1453567" y="552333"/>
                  <a:pt x="1459909" y="534894"/>
                  <a:pt x="1466250" y="519041"/>
                </a:cubicBezTo>
                <a:cubicBezTo>
                  <a:pt x="1524907" y="385873"/>
                  <a:pt x="1621613" y="273314"/>
                  <a:pt x="1745269" y="194047"/>
                </a:cubicBezTo>
                <a:close/>
                <a:moveTo>
                  <a:pt x="286759" y="837693"/>
                </a:moveTo>
                <a:cubicBezTo>
                  <a:pt x="358100" y="674403"/>
                  <a:pt x="499195" y="552333"/>
                  <a:pt x="681508" y="495261"/>
                </a:cubicBezTo>
                <a:cubicBezTo>
                  <a:pt x="827359" y="449286"/>
                  <a:pt x="985893" y="449286"/>
                  <a:pt x="1138085" y="492090"/>
                </a:cubicBezTo>
                <a:cubicBezTo>
                  <a:pt x="1025526" y="485749"/>
                  <a:pt x="916138" y="501602"/>
                  <a:pt x="816262" y="538065"/>
                </a:cubicBezTo>
                <a:cubicBezTo>
                  <a:pt x="586388" y="596722"/>
                  <a:pt x="396148" y="750500"/>
                  <a:pt x="320052" y="970861"/>
                </a:cubicBezTo>
                <a:cubicBezTo>
                  <a:pt x="270906" y="1116712"/>
                  <a:pt x="275662" y="1270489"/>
                  <a:pt x="327978" y="1413169"/>
                </a:cubicBezTo>
                <a:cubicBezTo>
                  <a:pt x="224931" y="1232441"/>
                  <a:pt x="204322" y="1023177"/>
                  <a:pt x="286759" y="837693"/>
                </a:cubicBezTo>
                <a:close/>
                <a:moveTo>
                  <a:pt x="98104" y="2126570"/>
                </a:moveTo>
                <a:cubicBezTo>
                  <a:pt x="182127" y="1937915"/>
                  <a:pt x="337490" y="1790479"/>
                  <a:pt x="530901" y="1717554"/>
                </a:cubicBezTo>
                <a:cubicBezTo>
                  <a:pt x="553096" y="1738163"/>
                  <a:pt x="575291" y="1757187"/>
                  <a:pt x="600656" y="1776211"/>
                </a:cubicBezTo>
                <a:cubicBezTo>
                  <a:pt x="464317" y="1855478"/>
                  <a:pt x="350173" y="1977548"/>
                  <a:pt x="283589" y="2134497"/>
                </a:cubicBezTo>
                <a:cubicBezTo>
                  <a:pt x="256638" y="2194739"/>
                  <a:pt x="239199" y="2258153"/>
                  <a:pt x="229687" y="2321566"/>
                </a:cubicBezTo>
                <a:cubicBezTo>
                  <a:pt x="145664" y="2591073"/>
                  <a:pt x="209078" y="2871677"/>
                  <a:pt x="375538" y="3077771"/>
                </a:cubicBezTo>
                <a:cubicBezTo>
                  <a:pt x="71154" y="2873263"/>
                  <a:pt x="-54088" y="2472173"/>
                  <a:pt x="98104" y="2126570"/>
                </a:cubicBezTo>
                <a:close/>
                <a:moveTo>
                  <a:pt x="751263" y="3301303"/>
                </a:moveTo>
                <a:cubicBezTo>
                  <a:pt x="678338" y="3275938"/>
                  <a:pt x="611753" y="3241060"/>
                  <a:pt x="553096" y="3198256"/>
                </a:cubicBezTo>
                <a:cubicBezTo>
                  <a:pt x="556267" y="3199841"/>
                  <a:pt x="557852" y="3199841"/>
                  <a:pt x="561023" y="3201427"/>
                </a:cubicBezTo>
                <a:cubicBezTo>
                  <a:pt x="719556" y="3252158"/>
                  <a:pt x="884431" y="3250572"/>
                  <a:pt x="1036624" y="3204597"/>
                </a:cubicBezTo>
                <a:cubicBezTo>
                  <a:pt x="1196743" y="3193500"/>
                  <a:pt x="1348935" y="3133257"/>
                  <a:pt x="1472591" y="3031796"/>
                </a:cubicBezTo>
                <a:cubicBezTo>
                  <a:pt x="1493201" y="3066673"/>
                  <a:pt x="1516981" y="3099965"/>
                  <a:pt x="1543931" y="3131672"/>
                </a:cubicBezTo>
                <a:cubicBezTo>
                  <a:pt x="1336252" y="3328254"/>
                  <a:pt x="1033453" y="3399594"/>
                  <a:pt x="751263" y="3301303"/>
                </a:cubicBezTo>
                <a:close/>
                <a:moveTo>
                  <a:pt x="1883194" y="3345692"/>
                </a:moveTo>
                <a:cubicBezTo>
                  <a:pt x="1769049" y="3294962"/>
                  <a:pt x="1667588" y="3222036"/>
                  <a:pt x="1588321" y="3133257"/>
                </a:cubicBezTo>
                <a:cubicBezTo>
                  <a:pt x="1620028" y="3101551"/>
                  <a:pt x="1648564" y="3066673"/>
                  <a:pt x="1675514" y="3028625"/>
                </a:cubicBezTo>
                <a:cubicBezTo>
                  <a:pt x="1696124" y="3060332"/>
                  <a:pt x="1718319" y="3090453"/>
                  <a:pt x="1745269" y="3118990"/>
                </a:cubicBezTo>
                <a:cubicBezTo>
                  <a:pt x="1840389" y="3248987"/>
                  <a:pt x="1978314" y="3353619"/>
                  <a:pt x="2140018" y="3415447"/>
                </a:cubicBezTo>
                <a:cubicBezTo>
                  <a:pt x="2054410" y="3404350"/>
                  <a:pt x="1967216" y="3382155"/>
                  <a:pt x="1883194" y="3345692"/>
                </a:cubicBezTo>
                <a:close/>
                <a:moveTo>
                  <a:pt x="3116586" y="3028625"/>
                </a:moveTo>
                <a:cubicBezTo>
                  <a:pt x="3059513" y="3193500"/>
                  <a:pt x="2931101" y="3321912"/>
                  <a:pt x="2755129" y="3390082"/>
                </a:cubicBezTo>
                <a:cubicBezTo>
                  <a:pt x="2636229" y="3436056"/>
                  <a:pt x="2506231" y="3451910"/>
                  <a:pt x="2374648" y="3437642"/>
                </a:cubicBezTo>
                <a:cubicBezTo>
                  <a:pt x="2431720" y="3426544"/>
                  <a:pt x="2487207" y="3410691"/>
                  <a:pt x="2537938" y="3388496"/>
                </a:cubicBezTo>
                <a:cubicBezTo>
                  <a:pt x="2739275" y="3347278"/>
                  <a:pt x="2908906" y="3225207"/>
                  <a:pt x="2988173" y="3041308"/>
                </a:cubicBezTo>
                <a:cubicBezTo>
                  <a:pt x="3030977" y="2941432"/>
                  <a:pt x="3042075" y="2835214"/>
                  <a:pt x="3027807" y="2732168"/>
                </a:cubicBezTo>
                <a:cubicBezTo>
                  <a:pt x="3062684" y="2728997"/>
                  <a:pt x="3099147" y="2722656"/>
                  <a:pt x="3132439" y="2713144"/>
                </a:cubicBezTo>
                <a:cubicBezTo>
                  <a:pt x="3156219" y="2819361"/>
                  <a:pt x="3151463" y="2927164"/>
                  <a:pt x="3116586" y="3028625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30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16" name="ตัวแทนข้อความ 9">
            <a:extLst>
              <a:ext uri="{FF2B5EF4-FFF2-40B4-BE49-F238E27FC236}">
                <a16:creationId xmlns:a16="http://schemas.microsoft.com/office/drawing/2014/main" id="{35D7DD84-3D8E-4CFD-9217-1A1C71B07A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34818" y="3220279"/>
            <a:ext cx="5051453" cy="1073426"/>
          </a:xfrm>
        </p:spPr>
        <p:txBody>
          <a:bodyPr>
            <a:noAutofit/>
          </a:bodyPr>
          <a:lstStyle>
            <a:lvl1pPr marL="0" indent="0" algn="ctr">
              <a:buNone/>
              <a:defRPr sz="6600" spc="-7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164205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FD948403-371D-495D-8980-62D71B9440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grpSp>
        <p:nvGrpSpPr>
          <p:cNvPr id="4" name="กลุ่ม 3">
            <a:extLst>
              <a:ext uri="{FF2B5EF4-FFF2-40B4-BE49-F238E27FC236}">
                <a16:creationId xmlns:a16="http://schemas.microsoft.com/office/drawing/2014/main" id="{12B5F598-C90F-47A4-906C-4B1B52F31570}"/>
              </a:ext>
            </a:extLst>
          </p:cNvPr>
          <p:cNvGrpSpPr/>
          <p:nvPr userDrawn="1"/>
        </p:nvGrpSpPr>
        <p:grpSpPr>
          <a:xfrm>
            <a:off x="-1071495" y="-935778"/>
            <a:ext cx="2915401" cy="2107161"/>
            <a:chOff x="-1071495" y="-935778"/>
            <a:chExt cx="2915401" cy="2107161"/>
          </a:xfrm>
        </p:grpSpPr>
        <p:sp>
          <p:nvSpPr>
            <p:cNvPr id="5" name="รูปแบบอิสระ: รูปร่าง 4">
              <a:extLst>
                <a:ext uri="{FF2B5EF4-FFF2-40B4-BE49-F238E27FC236}">
                  <a16:creationId xmlns:a16="http://schemas.microsoft.com/office/drawing/2014/main" id="{994107B9-95BA-4C79-A822-576DBEE0E72B}"/>
                </a:ext>
              </a:extLst>
            </p:cNvPr>
            <p:cNvSpPr/>
            <p:nvPr/>
          </p:nvSpPr>
          <p:spPr>
            <a:xfrm>
              <a:off x="-1068054" y="-935778"/>
              <a:ext cx="2911960" cy="2107161"/>
            </a:xfrm>
            <a:custGeom>
              <a:avLst/>
              <a:gdLst>
                <a:gd name="connsiteX0" fmla="*/ 496626 w 2911960"/>
                <a:gd name="connsiteY0" fmla="*/ 2062351 h 2107161"/>
                <a:gd name="connsiteX1" fmla="*/ 1014509 w 2911960"/>
                <a:gd name="connsiteY1" fmla="*/ 1997219 h 2107161"/>
                <a:gd name="connsiteX2" fmla="*/ 1039927 w 2911960"/>
                <a:gd name="connsiteY2" fmla="*/ 1974978 h 2107161"/>
                <a:gd name="connsiteX3" fmla="*/ 1055813 w 2911960"/>
                <a:gd name="connsiteY3" fmla="*/ 1959092 h 2107161"/>
                <a:gd name="connsiteX4" fmla="*/ 1611822 w 2911960"/>
                <a:gd name="connsiteY4" fmla="*/ 1998807 h 2107161"/>
                <a:gd name="connsiteX5" fmla="*/ 1893004 w 2911960"/>
                <a:gd name="connsiteY5" fmla="*/ 1859010 h 2107161"/>
                <a:gd name="connsiteX6" fmla="*/ 1934308 w 2911960"/>
                <a:gd name="connsiteY6" fmla="*/ 1824061 h 2107161"/>
                <a:gd name="connsiteX7" fmla="*/ 2131294 w 2911960"/>
                <a:gd name="connsiteY7" fmla="*/ 1264873 h 2107161"/>
                <a:gd name="connsiteX8" fmla="*/ 2836631 w 2911960"/>
                <a:gd name="connsiteY8" fmla="*/ 947153 h 2107161"/>
                <a:gd name="connsiteX9" fmla="*/ 2901764 w 2911960"/>
                <a:gd name="connsiteY9" fmla="*/ 685034 h 2107161"/>
                <a:gd name="connsiteX10" fmla="*/ 2847751 w 2911960"/>
                <a:gd name="connsiteY10" fmla="*/ 475338 h 2107161"/>
                <a:gd name="connsiteX11" fmla="*/ 2528443 w 2911960"/>
                <a:gd name="connsiteY11" fmla="*/ 462630 h 2107161"/>
                <a:gd name="connsiteX12" fmla="*/ 2498260 w 2911960"/>
                <a:gd name="connsiteY12" fmla="*/ 495990 h 2107161"/>
                <a:gd name="connsiteX13" fmla="*/ 2434716 w 2911960"/>
                <a:gd name="connsiteY13" fmla="*/ 400674 h 2107161"/>
                <a:gd name="connsiteX14" fmla="*/ 1958137 w 2911960"/>
                <a:gd name="connsiteY14" fmla="*/ 313301 h 2107161"/>
                <a:gd name="connsiteX15" fmla="*/ 1956548 w 2911960"/>
                <a:gd name="connsiteY15" fmla="*/ 310124 h 2107161"/>
                <a:gd name="connsiteX16" fmla="*/ 1888238 w 2911960"/>
                <a:gd name="connsiteY16" fmla="*/ 176681 h 2107161"/>
                <a:gd name="connsiteX17" fmla="*/ 1330640 w 2911960"/>
                <a:gd name="connsiteY17" fmla="*/ 59125 h 2107161"/>
                <a:gd name="connsiteX18" fmla="*/ 1284571 w 2911960"/>
                <a:gd name="connsiteY18" fmla="*/ 90897 h 2107161"/>
                <a:gd name="connsiteX19" fmla="*/ 1155895 w 2911960"/>
                <a:gd name="connsiteY19" fmla="*/ 297415 h 2107161"/>
                <a:gd name="connsiteX20" fmla="*/ 1152717 w 2911960"/>
                <a:gd name="connsiteY20" fmla="*/ 308535 h 2107161"/>
                <a:gd name="connsiteX21" fmla="*/ 264691 w 2911960"/>
                <a:gd name="connsiteY21" fmla="*/ 237048 h 2107161"/>
                <a:gd name="connsiteX22" fmla="*/ 5750 w 2911960"/>
                <a:gd name="connsiteY22" fmla="*/ 691388 h 2107161"/>
                <a:gd name="connsiteX23" fmla="*/ 147135 w 2911960"/>
                <a:gd name="connsiteY23" fmla="*/ 1212450 h 2107161"/>
                <a:gd name="connsiteX24" fmla="*/ 148724 w 2911960"/>
                <a:gd name="connsiteY24" fmla="*/ 1214038 h 2107161"/>
                <a:gd name="connsiteX25" fmla="*/ 126483 w 2911960"/>
                <a:gd name="connsiteY25" fmla="*/ 1857422 h 2107161"/>
                <a:gd name="connsiteX26" fmla="*/ 496626 w 2911960"/>
                <a:gd name="connsiteY26" fmla="*/ 2062351 h 2107161"/>
                <a:gd name="connsiteX27" fmla="*/ 399722 w 2911960"/>
                <a:gd name="connsiteY27" fmla="*/ 1979744 h 2107161"/>
                <a:gd name="connsiteX28" fmla="*/ 763511 w 2911960"/>
                <a:gd name="connsiteY28" fmla="*/ 1989276 h 2107161"/>
                <a:gd name="connsiteX29" fmla="*/ 501392 w 2911960"/>
                <a:gd name="connsiteY29" fmla="*/ 2043288 h 2107161"/>
                <a:gd name="connsiteX30" fmla="*/ 399722 w 2911960"/>
                <a:gd name="connsiteY30" fmla="*/ 1979744 h 2107161"/>
                <a:gd name="connsiteX31" fmla="*/ 2882701 w 2911960"/>
                <a:gd name="connsiteY31" fmla="*/ 685034 h 2107161"/>
                <a:gd name="connsiteX32" fmla="*/ 2836631 w 2911960"/>
                <a:gd name="connsiteY32" fmla="*/ 789882 h 2107161"/>
                <a:gd name="connsiteX33" fmla="*/ 2788973 w 2911960"/>
                <a:gd name="connsiteY33" fmla="*/ 856603 h 2107161"/>
                <a:gd name="connsiteX34" fmla="*/ 2835043 w 2911960"/>
                <a:gd name="connsiteY34" fmla="*/ 605604 h 2107161"/>
                <a:gd name="connsiteX35" fmla="*/ 2850929 w 2911960"/>
                <a:gd name="connsiteY35" fmla="*/ 623078 h 2107161"/>
                <a:gd name="connsiteX36" fmla="*/ 2882701 w 2911960"/>
                <a:gd name="connsiteY36" fmla="*/ 685034 h 2107161"/>
                <a:gd name="connsiteX37" fmla="*/ 2463311 w 2911960"/>
                <a:gd name="connsiteY37" fmla="*/ 550003 h 2107161"/>
                <a:gd name="connsiteX38" fmla="*/ 2456956 w 2911960"/>
                <a:gd name="connsiteY38" fmla="*/ 559534 h 2107161"/>
                <a:gd name="connsiteX39" fmla="*/ 2428361 w 2911960"/>
                <a:gd name="connsiteY39" fmla="*/ 495990 h 2107161"/>
                <a:gd name="connsiteX40" fmla="*/ 2433127 w 2911960"/>
                <a:gd name="connsiteY40" fmla="*/ 502345 h 2107161"/>
                <a:gd name="connsiteX41" fmla="*/ 2463311 w 2911960"/>
                <a:gd name="connsiteY41" fmla="*/ 550003 h 2107161"/>
                <a:gd name="connsiteX42" fmla="*/ 1939073 w 2911960"/>
                <a:gd name="connsiteY42" fmla="*/ 319656 h 2107161"/>
                <a:gd name="connsiteX43" fmla="*/ 1940662 w 2911960"/>
                <a:gd name="connsiteY43" fmla="*/ 327599 h 2107161"/>
                <a:gd name="connsiteX44" fmla="*/ 1923187 w 2911960"/>
                <a:gd name="connsiteY44" fmla="*/ 332364 h 2107161"/>
                <a:gd name="connsiteX45" fmla="*/ 1838992 w 2911960"/>
                <a:gd name="connsiteY45" fmla="*/ 160795 h 2107161"/>
                <a:gd name="connsiteX46" fmla="*/ 1811985 w 2911960"/>
                <a:gd name="connsiteY46" fmla="*/ 130612 h 2107161"/>
                <a:gd name="connsiteX47" fmla="*/ 1846935 w 2911960"/>
                <a:gd name="connsiteY47" fmla="*/ 163973 h 2107161"/>
                <a:gd name="connsiteX48" fmla="*/ 1939073 w 2911960"/>
                <a:gd name="connsiteY48" fmla="*/ 319656 h 2107161"/>
                <a:gd name="connsiteX49" fmla="*/ 2101110 w 2911960"/>
                <a:gd name="connsiteY49" fmla="*/ 1188621 h 2107161"/>
                <a:gd name="connsiteX50" fmla="*/ 2109053 w 2911960"/>
                <a:gd name="connsiteY50" fmla="*/ 1244222 h 2107161"/>
                <a:gd name="connsiteX51" fmla="*/ 2029623 w 2911960"/>
                <a:gd name="connsiteY51" fmla="*/ 1237867 h 2107161"/>
                <a:gd name="connsiteX52" fmla="*/ 2023269 w 2911960"/>
                <a:gd name="connsiteY52" fmla="*/ 1185443 h 2107161"/>
                <a:gd name="connsiteX53" fmla="*/ 2101110 w 2911960"/>
                <a:gd name="connsiteY53" fmla="*/ 1188621 h 2107161"/>
                <a:gd name="connsiteX54" fmla="*/ 2008972 w 2911960"/>
                <a:gd name="connsiteY54" fmla="*/ 1492043 h 2107161"/>
                <a:gd name="connsiteX55" fmla="*/ 1769093 w 2911960"/>
                <a:gd name="connsiteY55" fmla="*/ 1886016 h 2107161"/>
                <a:gd name="connsiteX56" fmla="*/ 1605468 w 2911960"/>
                <a:gd name="connsiteY56" fmla="*/ 1981333 h 2107161"/>
                <a:gd name="connsiteX57" fmla="*/ 1360824 w 2911960"/>
                <a:gd name="connsiteY57" fmla="*/ 1979744 h 2107161"/>
                <a:gd name="connsiteX58" fmla="*/ 1802454 w 2911960"/>
                <a:gd name="connsiteY58" fmla="*/ 1820884 h 2107161"/>
                <a:gd name="connsiteX59" fmla="*/ 2008972 w 2911960"/>
                <a:gd name="connsiteY59" fmla="*/ 1492043 h 2107161"/>
                <a:gd name="connsiteX60" fmla="*/ 1090762 w 2911960"/>
                <a:gd name="connsiteY60" fmla="*/ 1886016 h 2107161"/>
                <a:gd name="connsiteX61" fmla="*/ 1052636 w 2911960"/>
                <a:gd name="connsiteY61" fmla="*/ 1933675 h 2107161"/>
                <a:gd name="connsiteX62" fmla="*/ 963674 w 2911960"/>
                <a:gd name="connsiteY62" fmla="*/ 1849479 h 2107161"/>
                <a:gd name="connsiteX63" fmla="*/ 1000212 w 2911960"/>
                <a:gd name="connsiteY63" fmla="*/ 1801821 h 2107161"/>
                <a:gd name="connsiteX64" fmla="*/ 1090762 w 2911960"/>
                <a:gd name="connsiteY64" fmla="*/ 1886016 h 2107161"/>
                <a:gd name="connsiteX65" fmla="*/ 2487140 w 2911960"/>
                <a:gd name="connsiteY65" fmla="*/ 518231 h 2107161"/>
                <a:gd name="connsiteX66" fmla="*/ 2488728 w 2911960"/>
                <a:gd name="connsiteY66" fmla="*/ 519819 h 2107161"/>
                <a:gd name="connsiteX67" fmla="*/ 2474431 w 2911960"/>
                <a:gd name="connsiteY67" fmla="*/ 532528 h 2107161"/>
                <a:gd name="connsiteX68" fmla="*/ 2447425 w 2911960"/>
                <a:gd name="connsiteY68" fmla="*/ 489636 h 2107161"/>
                <a:gd name="connsiteX69" fmla="*/ 2342577 w 2911960"/>
                <a:gd name="connsiteY69" fmla="*/ 394320 h 2107161"/>
                <a:gd name="connsiteX70" fmla="*/ 2028035 w 2911960"/>
                <a:gd name="connsiteY70" fmla="*/ 308535 h 2107161"/>
                <a:gd name="connsiteX71" fmla="*/ 2418830 w 2911960"/>
                <a:gd name="connsiteY71" fmla="*/ 411794 h 2107161"/>
                <a:gd name="connsiteX72" fmla="*/ 2487140 w 2911960"/>
                <a:gd name="connsiteY72" fmla="*/ 518231 h 2107161"/>
                <a:gd name="connsiteX73" fmla="*/ 2887466 w 2911960"/>
                <a:gd name="connsiteY73" fmla="*/ 646907 h 2107161"/>
                <a:gd name="connsiteX74" fmla="*/ 2865226 w 2911960"/>
                <a:gd name="connsiteY74" fmla="*/ 610370 h 2107161"/>
                <a:gd name="connsiteX75" fmla="*/ 2809625 w 2911960"/>
                <a:gd name="connsiteY75" fmla="*/ 557946 h 2107161"/>
                <a:gd name="connsiteX76" fmla="*/ 2801682 w 2911960"/>
                <a:gd name="connsiteY76" fmla="*/ 546826 h 2107161"/>
                <a:gd name="connsiteX77" fmla="*/ 2518912 w 2911960"/>
                <a:gd name="connsiteY77" fmla="*/ 499167 h 2107161"/>
                <a:gd name="connsiteX78" fmla="*/ 2541152 w 2911960"/>
                <a:gd name="connsiteY78" fmla="*/ 475338 h 2107161"/>
                <a:gd name="connsiteX79" fmla="*/ 2833454 w 2911960"/>
                <a:gd name="connsiteY79" fmla="*/ 486459 h 2107161"/>
                <a:gd name="connsiteX80" fmla="*/ 2887466 w 2911960"/>
                <a:gd name="connsiteY80" fmla="*/ 646907 h 2107161"/>
                <a:gd name="connsiteX81" fmla="*/ 2129705 w 2911960"/>
                <a:gd name="connsiteY81" fmla="*/ 1245810 h 2107161"/>
                <a:gd name="connsiteX82" fmla="*/ 2121762 w 2911960"/>
                <a:gd name="connsiteY82" fmla="*/ 1190209 h 2107161"/>
                <a:gd name="connsiteX83" fmla="*/ 2464899 w 2911960"/>
                <a:gd name="connsiteY83" fmla="*/ 1120311 h 2107161"/>
                <a:gd name="connsiteX84" fmla="*/ 2852517 w 2911960"/>
                <a:gd name="connsiteY84" fmla="*/ 801002 h 2107161"/>
                <a:gd name="connsiteX85" fmla="*/ 2890643 w 2911960"/>
                <a:gd name="connsiteY85" fmla="*/ 724749 h 2107161"/>
                <a:gd name="connsiteX86" fmla="*/ 2820745 w 2911960"/>
                <a:gd name="connsiteY86" fmla="*/ 936033 h 2107161"/>
                <a:gd name="connsiteX87" fmla="*/ 2129705 w 2911960"/>
                <a:gd name="connsiteY87" fmla="*/ 1245810 h 2107161"/>
                <a:gd name="connsiteX88" fmla="*/ 1718258 w 2911960"/>
                <a:gd name="connsiteY88" fmla="*/ 1943206 h 2107161"/>
                <a:gd name="connsiteX89" fmla="*/ 1781802 w 2911960"/>
                <a:gd name="connsiteY89" fmla="*/ 1900314 h 2107161"/>
                <a:gd name="connsiteX90" fmla="*/ 1800865 w 2911960"/>
                <a:gd name="connsiteY90" fmla="*/ 1886016 h 2107161"/>
                <a:gd name="connsiteX91" fmla="*/ 2040744 w 2911960"/>
                <a:gd name="connsiteY91" fmla="*/ 1258519 h 2107161"/>
                <a:gd name="connsiteX92" fmla="*/ 2112231 w 2911960"/>
                <a:gd name="connsiteY92" fmla="*/ 1263285 h 2107161"/>
                <a:gd name="connsiteX93" fmla="*/ 1920010 w 2911960"/>
                <a:gd name="connsiteY93" fmla="*/ 1809764 h 2107161"/>
                <a:gd name="connsiteX94" fmla="*/ 1718258 w 2911960"/>
                <a:gd name="connsiteY94" fmla="*/ 1943206 h 2107161"/>
                <a:gd name="connsiteX95" fmla="*/ 1068522 w 2911960"/>
                <a:gd name="connsiteY95" fmla="*/ 1944795 h 2107161"/>
                <a:gd name="connsiteX96" fmla="*/ 1106648 w 2911960"/>
                <a:gd name="connsiteY96" fmla="*/ 1897137 h 2107161"/>
                <a:gd name="connsiteX97" fmla="*/ 1273451 w 2911960"/>
                <a:gd name="connsiteY97" fmla="*/ 1968624 h 2107161"/>
                <a:gd name="connsiteX98" fmla="*/ 1511740 w 2911960"/>
                <a:gd name="connsiteY98" fmla="*/ 2013105 h 2107161"/>
                <a:gd name="connsiteX99" fmla="*/ 1068522 w 2911960"/>
                <a:gd name="connsiteY99" fmla="*/ 1944795 h 2107161"/>
                <a:gd name="connsiteX100" fmla="*/ 552227 w 2911960"/>
                <a:gd name="connsiteY100" fmla="*/ 2062351 h 2107161"/>
                <a:gd name="connsiteX101" fmla="*/ 844529 w 2911960"/>
                <a:gd name="connsiteY101" fmla="*/ 1960681 h 2107161"/>
                <a:gd name="connsiteX102" fmla="*/ 906485 w 2911960"/>
                <a:gd name="connsiteY102" fmla="*/ 1906668 h 2107161"/>
                <a:gd name="connsiteX103" fmla="*/ 952554 w 2911960"/>
                <a:gd name="connsiteY103" fmla="*/ 1863776 h 2107161"/>
                <a:gd name="connsiteX104" fmla="*/ 1039927 w 2911960"/>
                <a:gd name="connsiteY104" fmla="*/ 1947972 h 2107161"/>
                <a:gd name="connsiteX105" fmla="*/ 1027218 w 2911960"/>
                <a:gd name="connsiteY105" fmla="*/ 1960681 h 2107161"/>
                <a:gd name="connsiteX106" fmla="*/ 552227 w 2911960"/>
                <a:gd name="connsiteY106" fmla="*/ 2062351 h 2107161"/>
                <a:gd name="connsiteX107" fmla="*/ 447380 w 2911960"/>
                <a:gd name="connsiteY107" fmla="*/ 2036934 h 2107161"/>
                <a:gd name="connsiteX108" fmla="*/ 140781 w 2911960"/>
                <a:gd name="connsiteY108" fmla="*/ 1846301 h 2107161"/>
                <a:gd name="connsiteX109" fmla="*/ 167787 w 2911960"/>
                <a:gd name="connsiteY109" fmla="*/ 1220393 h 2107161"/>
                <a:gd name="connsiteX110" fmla="*/ 167787 w 2911960"/>
                <a:gd name="connsiteY110" fmla="*/ 1207684 h 2107161"/>
                <a:gd name="connsiteX111" fmla="*/ 164610 w 2911960"/>
                <a:gd name="connsiteY111" fmla="*/ 1204507 h 2107161"/>
                <a:gd name="connsiteX112" fmla="*/ 161432 w 2911960"/>
                <a:gd name="connsiteY112" fmla="*/ 1199741 h 2107161"/>
                <a:gd name="connsiteX113" fmla="*/ 23224 w 2911960"/>
                <a:gd name="connsiteY113" fmla="*/ 691388 h 2107161"/>
                <a:gd name="connsiteX114" fmla="*/ 275811 w 2911960"/>
                <a:gd name="connsiteY114" fmla="*/ 249757 h 2107161"/>
                <a:gd name="connsiteX115" fmla="*/ 1111414 w 2911960"/>
                <a:gd name="connsiteY115" fmla="*/ 292649 h 2107161"/>
                <a:gd name="connsiteX116" fmla="*/ 288520 w 2911960"/>
                <a:gd name="connsiteY116" fmla="*/ 279940 h 2107161"/>
                <a:gd name="connsiteX117" fmla="*/ 204324 w 2911960"/>
                <a:gd name="connsiteY117" fmla="*/ 1204507 h 2107161"/>
                <a:gd name="connsiteX118" fmla="*/ 215445 w 2911960"/>
                <a:gd name="connsiteY118" fmla="*/ 1223570 h 2107161"/>
                <a:gd name="connsiteX119" fmla="*/ 213856 w 2911960"/>
                <a:gd name="connsiteY119" fmla="*/ 1838358 h 2107161"/>
                <a:gd name="connsiteX120" fmla="*/ 337767 w 2911960"/>
                <a:gd name="connsiteY120" fmla="*/ 1947972 h 2107161"/>
                <a:gd name="connsiteX121" fmla="*/ 447380 w 2911960"/>
                <a:gd name="connsiteY121" fmla="*/ 2036934 h 210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2911960" h="2107161">
                  <a:moveTo>
                    <a:pt x="496626" y="2062351"/>
                  </a:moveTo>
                  <a:cubicBezTo>
                    <a:pt x="663429" y="2138604"/>
                    <a:pt x="865181" y="2117952"/>
                    <a:pt x="1014509" y="1997219"/>
                  </a:cubicBezTo>
                  <a:cubicBezTo>
                    <a:pt x="1022452" y="1990864"/>
                    <a:pt x="1031984" y="1982921"/>
                    <a:pt x="1039927" y="1974978"/>
                  </a:cubicBezTo>
                  <a:cubicBezTo>
                    <a:pt x="1044693" y="1970212"/>
                    <a:pt x="1051047" y="1963858"/>
                    <a:pt x="1055813" y="1959092"/>
                  </a:cubicBezTo>
                  <a:cubicBezTo>
                    <a:pt x="1211496" y="2067117"/>
                    <a:pt x="1414836" y="2081415"/>
                    <a:pt x="1611822" y="1998807"/>
                  </a:cubicBezTo>
                  <a:cubicBezTo>
                    <a:pt x="1708727" y="1976567"/>
                    <a:pt x="1804043" y="1930497"/>
                    <a:pt x="1893004" y="1859010"/>
                  </a:cubicBezTo>
                  <a:cubicBezTo>
                    <a:pt x="1907301" y="1847890"/>
                    <a:pt x="1920010" y="1835181"/>
                    <a:pt x="1934308" y="1824061"/>
                  </a:cubicBezTo>
                  <a:cubicBezTo>
                    <a:pt x="2131294" y="1641372"/>
                    <a:pt x="2144003" y="1398316"/>
                    <a:pt x="2131294" y="1264873"/>
                  </a:cubicBezTo>
                  <a:cubicBezTo>
                    <a:pt x="2418830" y="1272816"/>
                    <a:pt x="2655531" y="1166380"/>
                    <a:pt x="2836631" y="947153"/>
                  </a:cubicBezTo>
                  <a:cubicBezTo>
                    <a:pt x="2904941" y="864546"/>
                    <a:pt x="2927181" y="767641"/>
                    <a:pt x="2901764" y="685034"/>
                  </a:cubicBezTo>
                  <a:cubicBezTo>
                    <a:pt x="2917650" y="607192"/>
                    <a:pt x="2898586" y="532528"/>
                    <a:pt x="2847751" y="475338"/>
                  </a:cubicBezTo>
                  <a:cubicBezTo>
                    <a:pt x="2763556" y="383200"/>
                    <a:pt x="2620582" y="378434"/>
                    <a:pt x="2528443" y="462630"/>
                  </a:cubicBezTo>
                  <a:cubicBezTo>
                    <a:pt x="2517323" y="472161"/>
                    <a:pt x="2507791" y="484870"/>
                    <a:pt x="2498260" y="495990"/>
                  </a:cubicBezTo>
                  <a:cubicBezTo>
                    <a:pt x="2482374" y="461041"/>
                    <a:pt x="2460133" y="429269"/>
                    <a:pt x="2434716" y="400674"/>
                  </a:cubicBezTo>
                  <a:cubicBezTo>
                    <a:pt x="2320337" y="276763"/>
                    <a:pt x="2134471" y="243403"/>
                    <a:pt x="1958137" y="313301"/>
                  </a:cubicBezTo>
                  <a:cubicBezTo>
                    <a:pt x="1958137" y="311713"/>
                    <a:pt x="1956548" y="310124"/>
                    <a:pt x="1956548" y="310124"/>
                  </a:cubicBezTo>
                  <a:cubicBezTo>
                    <a:pt x="1942251" y="262466"/>
                    <a:pt x="1918422" y="217985"/>
                    <a:pt x="1888238" y="176681"/>
                  </a:cubicBezTo>
                  <a:cubicBezTo>
                    <a:pt x="1753207" y="-2831"/>
                    <a:pt x="1510152" y="-52077"/>
                    <a:pt x="1330640" y="59125"/>
                  </a:cubicBezTo>
                  <a:cubicBezTo>
                    <a:pt x="1314754" y="68656"/>
                    <a:pt x="1298868" y="78188"/>
                    <a:pt x="1284571" y="90897"/>
                  </a:cubicBezTo>
                  <a:cubicBezTo>
                    <a:pt x="1217850" y="144909"/>
                    <a:pt x="1174958" y="217985"/>
                    <a:pt x="1155895" y="297415"/>
                  </a:cubicBezTo>
                  <a:cubicBezTo>
                    <a:pt x="1154306" y="300592"/>
                    <a:pt x="1154306" y="303770"/>
                    <a:pt x="1152717" y="308535"/>
                  </a:cubicBezTo>
                  <a:cubicBezTo>
                    <a:pt x="906485" y="71834"/>
                    <a:pt x="526810" y="40062"/>
                    <a:pt x="264691" y="237048"/>
                  </a:cubicBezTo>
                  <a:cubicBezTo>
                    <a:pt x="120129" y="346662"/>
                    <a:pt x="27990" y="507110"/>
                    <a:pt x="5750" y="691388"/>
                  </a:cubicBezTo>
                  <a:cubicBezTo>
                    <a:pt x="-18079" y="875666"/>
                    <a:pt x="32756" y="1059944"/>
                    <a:pt x="147135" y="1212450"/>
                  </a:cubicBezTo>
                  <a:cubicBezTo>
                    <a:pt x="147135" y="1212450"/>
                    <a:pt x="148724" y="1214038"/>
                    <a:pt x="148724" y="1214038"/>
                  </a:cubicBezTo>
                  <a:cubicBezTo>
                    <a:pt x="-8548" y="1395139"/>
                    <a:pt x="-18079" y="1665201"/>
                    <a:pt x="126483" y="1857422"/>
                  </a:cubicBezTo>
                  <a:cubicBezTo>
                    <a:pt x="217033" y="1981333"/>
                    <a:pt x="353653" y="2049642"/>
                    <a:pt x="496626" y="2062351"/>
                  </a:cubicBezTo>
                  <a:close/>
                  <a:moveTo>
                    <a:pt x="399722" y="1979744"/>
                  </a:moveTo>
                  <a:cubicBezTo>
                    <a:pt x="514101" y="2028991"/>
                    <a:pt x="644366" y="2033756"/>
                    <a:pt x="763511" y="1989276"/>
                  </a:cubicBezTo>
                  <a:cubicBezTo>
                    <a:pt x="680904" y="2032168"/>
                    <a:pt x="590354" y="2049642"/>
                    <a:pt x="501392" y="2043288"/>
                  </a:cubicBezTo>
                  <a:cubicBezTo>
                    <a:pt x="464855" y="2027402"/>
                    <a:pt x="431494" y="2005162"/>
                    <a:pt x="399722" y="1979744"/>
                  </a:cubicBezTo>
                  <a:close/>
                  <a:moveTo>
                    <a:pt x="2882701" y="685034"/>
                  </a:moveTo>
                  <a:cubicBezTo>
                    <a:pt x="2874758" y="719983"/>
                    <a:pt x="2860460" y="754932"/>
                    <a:pt x="2836631" y="789882"/>
                  </a:cubicBezTo>
                  <a:cubicBezTo>
                    <a:pt x="2820745" y="813711"/>
                    <a:pt x="2804859" y="834362"/>
                    <a:pt x="2788973" y="856603"/>
                  </a:cubicBezTo>
                  <a:cubicBezTo>
                    <a:pt x="2844574" y="780350"/>
                    <a:pt x="2866815" y="686622"/>
                    <a:pt x="2835043" y="605604"/>
                  </a:cubicBezTo>
                  <a:cubicBezTo>
                    <a:pt x="2839808" y="611958"/>
                    <a:pt x="2846163" y="616724"/>
                    <a:pt x="2850929" y="623078"/>
                  </a:cubicBezTo>
                  <a:cubicBezTo>
                    <a:pt x="2865226" y="642142"/>
                    <a:pt x="2874758" y="662793"/>
                    <a:pt x="2882701" y="685034"/>
                  </a:cubicBezTo>
                  <a:close/>
                  <a:moveTo>
                    <a:pt x="2463311" y="550003"/>
                  </a:moveTo>
                  <a:cubicBezTo>
                    <a:pt x="2461722" y="553180"/>
                    <a:pt x="2458545" y="556357"/>
                    <a:pt x="2456956" y="559534"/>
                  </a:cubicBezTo>
                  <a:cubicBezTo>
                    <a:pt x="2449013" y="537294"/>
                    <a:pt x="2439482" y="516642"/>
                    <a:pt x="2428361" y="495990"/>
                  </a:cubicBezTo>
                  <a:cubicBezTo>
                    <a:pt x="2429950" y="497579"/>
                    <a:pt x="2431539" y="500756"/>
                    <a:pt x="2433127" y="502345"/>
                  </a:cubicBezTo>
                  <a:cubicBezTo>
                    <a:pt x="2444247" y="518231"/>
                    <a:pt x="2453779" y="532528"/>
                    <a:pt x="2463311" y="550003"/>
                  </a:cubicBezTo>
                  <a:close/>
                  <a:moveTo>
                    <a:pt x="1939073" y="319656"/>
                  </a:moveTo>
                  <a:cubicBezTo>
                    <a:pt x="1940662" y="322833"/>
                    <a:pt x="1940662" y="324421"/>
                    <a:pt x="1940662" y="327599"/>
                  </a:cubicBezTo>
                  <a:cubicBezTo>
                    <a:pt x="1934308" y="329187"/>
                    <a:pt x="1929542" y="330776"/>
                    <a:pt x="1923187" y="332364"/>
                  </a:cubicBezTo>
                  <a:cubicBezTo>
                    <a:pt x="1908890" y="271997"/>
                    <a:pt x="1881884" y="213219"/>
                    <a:pt x="1838992" y="160795"/>
                  </a:cubicBezTo>
                  <a:cubicBezTo>
                    <a:pt x="1831049" y="149675"/>
                    <a:pt x="1821517" y="140144"/>
                    <a:pt x="1811985" y="130612"/>
                  </a:cubicBezTo>
                  <a:cubicBezTo>
                    <a:pt x="1824694" y="141732"/>
                    <a:pt x="1835814" y="152852"/>
                    <a:pt x="1846935" y="163973"/>
                  </a:cubicBezTo>
                  <a:cubicBezTo>
                    <a:pt x="1891415" y="210042"/>
                    <a:pt x="1921599" y="262466"/>
                    <a:pt x="1939073" y="319656"/>
                  </a:cubicBezTo>
                  <a:close/>
                  <a:moveTo>
                    <a:pt x="2101110" y="1188621"/>
                  </a:moveTo>
                  <a:cubicBezTo>
                    <a:pt x="2104288" y="1201329"/>
                    <a:pt x="2107465" y="1220393"/>
                    <a:pt x="2109053" y="1244222"/>
                  </a:cubicBezTo>
                  <a:cubicBezTo>
                    <a:pt x="2083636" y="1242633"/>
                    <a:pt x="2056630" y="1241044"/>
                    <a:pt x="2029623" y="1237867"/>
                  </a:cubicBezTo>
                  <a:cubicBezTo>
                    <a:pt x="2026446" y="1206095"/>
                    <a:pt x="2023269" y="1185443"/>
                    <a:pt x="2023269" y="1185443"/>
                  </a:cubicBezTo>
                  <a:cubicBezTo>
                    <a:pt x="2050275" y="1188621"/>
                    <a:pt x="2077281" y="1188621"/>
                    <a:pt x="2101110" y="1188621"/>
                  </a:cubicBezTo>
                  <a:close/>
                  <a:moveTo>
                    <a:pt x="2008972" y="1492043"/>
                  </a:moveTo>
                  <a:cubicBezTo>
                    <a:pt x="1983554" y="1619132"/>
                    <a:pt x="1920010" y="1771637"/>
                    <a:pt x="1769093" y="1886016"/>
                  </a:cubicBezTo>
                  <a:cubicBezTo>
                    <a:pt x="1716670" y="1925732"/>
                    <a:pt x="1661069" y="1957504"/>
                    <a:pt x="1605468" y="1981333"/>
                  </a:cubicBezTo>
                  <a:cubicBezTo>
                    <a:pt x="1522861" y="2000396"/>
                    <a:pt x="1438665" y="2000396"/>
                    <a:pt x="1360824" y="1979744"/>
                  </a:cubicBezTo>
                  <a:cubicBezTo>
                    <a:pt x="1510152" y="1986098"/>
                    <a:pt x="1667423" y="1928909"/>
                    <a:pt x="1802454" y="1820884"/>
                  </a:cubicBezTo>
                  <a:cubicBezTo>
                    <a:pt x="1921599" y="1722391"/>
                    <a:pt x="1980377" y="1601657"/>
                    <a:pt x="2008972" y="1492043"/>
                  </a:cubicBezTo>
                  <a:close/>
                  <a:moveTo>
                    <a:pt x="1090762" y="1886016"/>
                  </a:moveTo>
                  <a:cubicBezTo>
                    <a:pt x="1079642" y="1903491"/>
                    <a:pt x="1066933" y="1919377"/>
                    <a:pt x="1052636" y="1933675"/>
                  </a:cubicBezTo>
                  <a:cubicBezTo>
                    <a:pt x="1020864" y="1909846"/>
                    <a:pt x="990680" y="1881251"/>
                    <a:pt x="963674" y="1849479"/>
                  </a:cubicBezTo>
                  <a:cubicBezTo>
                    <a:pt x="976383" y="1833593"/>
                    <a:pt x="989092" y="1817707"/>
                    <a:pt x="1000212" y="1801821"/>
                  </a:cubicBezTo>
                  <a:cubicBezTo>
                    <a:pt x="1028807" y="1833593"/>
                    <a:pt x="1058990" y="1862187"/>
                    <a:pt x="1090762" y="1886016"/>
                  </a:cubicBezTo>
                  <a:close/>
                  <a:moveTo>
                    <a:pt x="2487140" y="518231"/>
                  </a:moveTo>
                  <a:cubicBezTo>
                    <a:pt x="2487140" y="519819"/>
                    <a:pt x="2488728" y="519819"/>
                    <a:pt x="2488728" y="519819"/>
                  </a:cubicBezTo>
                  <a:cubicBezTo>
                    <a:pt x="2483962" y="524585"/>
                    <a:pt x="2479197" y="527762"/>
                    <a:pt x="2474431" y="532528"/>
                  </a:cubicBezTo>
                  <a:cubicBezTo>
                    <a:pt x="2466488" y="518231"/>
                    <a:pt x="2456956" y="503933"/>
                    <a:pt x="2447425" y="489636"/>
                  </a:cubicBezTo>
                  <a:cubicBezTo>
                    <a:pt x="2418830" y="451509"/>
                    <a:pt x="2383881" y="419737"/>
                    <a:pt x="2342577" y="394320"/>
                  </a:cubicBezTo>
                  <a:cubicBezTo>
                    <a:pt x="2256793" y="322833"/>
                    <a:pt x="2144003" y="294238"/>
                    <a:pt x="2028035" y="308535"/>
                  </a:cubicBezTo>
                  <a:cubicBezTo>
                    <a:pt x="2175774" y="271997"/>
                    <a:pt x="2323514" y="308535"/>
                    <a:pt x="2418830" y="411794"/>
                  </a:cubicBezTo>
                  <a:cubicBezTo>
                    <a:pt x="2449013" y="443566"/>
                    <a:pt x="2471254" y="480104"/>
                    <a:pt x="2487140" y="518231"/>
                  </a:cubicBezTo>
                  <a:close/>
                  <a:moveTo>
                    <a:pt x="2887466" y="646907"/>
                  </a:moveTo>
                  <a:cubicBezTo>
                    <a:pt x="2881112" y="634199"/>
                    <a:pt x="2873169" y="621490"/>
                    <a:pt x="2865226" y="610370"/>
                  </a:cubicBezTo>
                  <a:cubicBezTo>
                    <a:pt x="2849340" y="589718"/>
                    <a:pt x="2830277" y="572243"/>
                    <a:pt x="2809625" y="557946"/>
                  </a:cubicBezTo>
                  <a:cubicBezTo>
                    <a:pt x="2806448" y="554769"/>
                    <a:pt x="2804859" y="550003"/>
                    <a:pt x="2801682" y="546826"/>
                  </a:cubicBezTo>
                  <a:cubicBezTo>
                    <a:pt x="2731784" y="461041"/>
                    <a:pt x="2611050" y="441978"/>
                    <a:pt x="2518912" y="499167"/>
                  </a:cubicBezTo>
                  <a:cubicBezTo>
                    <a:pt x="2525266" y="491224"/>
                    <a:pt x="2533209" y="483281"/>
                    <a:pt x="2541152" y="475338"/>
                  </a:cubicBezTo>
                  <a:cubicBezTo>
                    <a:pt x="2625348" y="397497"/>
                    <a:pt x="2755613" y="402263"/>
                    <a:pt x="2833454" y="486459"/>
                  </a:cubicBezTo>
                  <a:cubicBezTo>
                    <a:pt x="2873169" y="530940"/>
                    <a:pt x="2892232" y="588129"/>
                    <a:pt x="2887466" y="646907"/>
                  </a:cubicBezTo>
                  <a:close/>
                  <a:moveTo>
                    <a:pt x="2129705" y="1245810"/>
                  </a:moveTo>
                  <a:cubicBezTo>
                    <a:pt x="2126528" y="1221981"/>
                    <a:pt x="2123351" y="1202918"/>
                    <a:pt x="2121762" y="1190209"/>
                  </a:cubicBezTo>
                  <a:cubicBezTo>
                    <a:pt x="2256793" y="1188621"/>
                    <a:pt x="2371172" y="1161614"/>
                    <a:pt x="2464899" y="1120311"/>
                  </a:cubicBezTo>
                  <a:cubicBezTo>
                    <a:pt x="2622171" y="1059944"/>
                    <a:pt x="2750847" y="953507"/>
                    <a:pt x="2852517" y="801002"/>
                  </a:cubicBezTo>
                  <a:cubicBezTo>
                    <a:pt x="2868403" y="775584"/>
                    <a:pt x="2881112" y="750167"/>
                    <a:pt x="2890643" y="724749"/>
                  </a:cubicBezTo>
                  <a:cubicBezTo>
                    <a:pt x="2900175" y="793059"/>
                    <a:pt x="2876346" y="869312"/>
                    <a:pt x="2820745" y="936033"/>
                  </a:cubicBezTo>
                  <a:cubicBezTo>
                    <a:pt x="2644411" y="1148906"/>
                    <a:pt x="2410887" y="1253753"/>
                    <a:pt x="2129705" y="1245810"/>
                  </a:cubicBezTo>
                  <a:close/>
                  <a:moveTo>
                    <a:pt x="1718258" y="1943206"/>
                  </a:moveTo>
                  <a:cubicBezTo>
                    <a:pt x="1738910" y="1930497"/>
                    <a:pt x="1761150" y="1916200"/>
                    <a:pt x="1781802" y="1900314"/>
                  </a:cubicBezTo>
                  <a:cubicBezTo>
                    <a:pt x="1788157" y="1895548"/>
                    <a:pt x="1794511" y="1890782"/>
                    <a:pt x="1800865" y="1886016"/>
                  </a:cubicBezTo>
                  <a:cubicBezTo>
                    <a:pt x="2069338" y="1668378"/>
                    <a:pt x="2048687" y="1326829"/>
                    <a:pt x="2040744" y="1258519"/>
                  </a:cubicBezTo>
                  <a:cubicBezTo>
                    <a:pt x="2064573" y="1261696"/>
                    <a:pt x="2088402" y="1263285"/>
                    <a:pt x="2112231" y="1263285"/>
                  </a:cubicBezTo>
                  <a:cubicBezTo>
                    <a:pt x="2123351" y="1391962"/>
                    <a:pt x="2113819" y="1631840"/>
                    <a:pt x="1920010" y="1809764"/>
                  </a:cubicBezTo>
                  <a:cubicBezTo>
                    <a:pt x="1856466" y="1868542"/>
                    <a:pt x="1788157" y="1913023"/>
                    <a:pt x="1718258" y="1943206"/>
                  </a:cubicBezTo>
                  <a:close/>
                  <a:moveTo>
                    <a:pt x="1068522" y="1944795"/>
                  </a:moveTo>
                  <a:cubicBezTo>
                    <a:pt x="1082819" y="1928909"/>
                    <a:pt x="1095528" y="1913023"/>
                    <a:pt x="1106648" y="1897137"/>
                  </a:cubicBezTo>
                  <a:cubicBezTo>
                    <a:pt x="1159072" y="1932086"/>
                    <a:pt x="1214673" y="1955915"/>
                    <a:pt x="1273451" y="1968624"/>
                  </a:cubicBezTo>
                  <a:cubicBezTo>
                    <a:pt x="1348115" y="2001984"/>
                    <a:pt x="1429133" y="2017870"/>
                    <a:pt x="1511740" y="2013105"/>
                  </a:cubicBezTo>
                  <a:cubicBezTo>
                    <a:pt x="1351292" y="2054408"/>
                    <a:pt x="1194021" y="2030579"/>
                    <a:pt x="1068522" y="1944795"/>
                  </a:cubicBezTo>
                  <a:close/>
                  <a:moveTo>
                    <a:pt x="552227" y="2062351"/>
                  </a:moveTo>
                  <a:cubicBezTo>
                    <a:pt x="653898" y="2059174"/>
                    <a:pt x="757157" y="2025813"/>
                    <a:pt x="844529" y="1960681"/>
                  </a:cubicBezTo>
                  <a:cubicBezTo>
                    <a:pt x="866770" y="1944795"/>
                    <a:pt x="887422" y="1925732"/>
                    <a:pt x="906485" y="1906668"/>
                  </a:cubicBezTo>
                  <a:cubicBezTo>
                    <a:pt x="922371" y="1892371"/>
                    <a:pt x="938257" y="1878073"/>
                    <a:pt x="952554" y="1863776"/>
                  </a:cubicBezTo>
                  <a:cubicBezTo>
                    <a:pt x="979560" y="1895548"/>
                    <a:pt x="1008155" y="1924143"/>
                    <a:pt x="1039927" y="1947972"/>
                  </a:cubicBezTo>
                  <a:cubicBezTo>
                    <a:pt x="1035161" y="1952738"/>
                    <a:pt x="1031984" y="1957504"/>
                    <a:pt x="1027218" y="1960681"/>
                  </a:cubicBezTo>
                  <a:cubicBezTo>
                    <a:pt x="893776" y="2083003"/>
                    <a:pt x="711087" y="2116364"/>
                    <a:pt x="552227" y="2062351"/>
                  </a:cubicBezTo>
                  <a:close/>
                  <a:moveTo>
                    <a:pt x="447380" y="2036934"/>
                  </a:moveTo>
                  <a:cubicBezTo>
                    <a:pt x="328235" y="2014693"/>
                    <a:pt x="218622" y="1951149"/>
                    <a:pt x="140781" y="1846301"/>
                  </a:cubicBezTo>
                  <a:cubicBezTo>
                    <a:pt x="-605" y="1658847"/>
                    <a:pt x="12104" y="1395139"/>
                    <a:pt x="167787" y="1220393"/>
                  </a:cubicBezTo>
                  <a:cubicBezTo>
                    <a:pt x="170964" y="1217215"/>
                    <a:pt x="170964" y="1212450"/>
                    <a:pt x="167787" y="1207684"/>
                  </a:cubicBezTo>
                  <a:lnTo>
                    <a:pt x="164610" y="1204507"/>
                  </a:lnTo>
                  <a:cubicBezTo>
                    <a:pt x="163021" y="1202918"/>
                    <a:pt x="163021" y="1201329"/>
                    <a:pt x="161432" y="1199741"/>
                  </a:cubicBezTo>
                  <a:cubicBezTo>
                    <a:pt x="50230" y="1052001"/>
                    <a:pt x="984" y="870900"/>
                    <a:pt x="23224" y="691388"/>
                  </a:cubicBezTo>
                  <a:cubicBezTo>
                    <a:pt x="45465" y="511876"/>
                    <a:pt x="134426" y="354605"/>
                    <a:pt x="275811" y="249757"/>
                  </a:cubicBezTo>
                  <a:cubicBezTo>
                    <a:pt x="522044" y="65479"/>
                    <a:pt x="871536" y="87720"/>
                    <a:pt x="1111414" y="292649"/>
                  </a:cubicBezTo>
                  <a:cubicBezTo>
                    <a:pt x="869947" y="98840"/>
                    <a:pt x="528398" y="86131"/>
                    <a:pt x="288520" y="279940"/>
                  </a:cubicBezTo>
                  <a:cubicBezTo>
                    <a:pt x="13693" y="502345"/>
                    <a:pt x="-22845" y="913792"/>
                    <a:pt x="204324" y="1204507"/>
                  </a:cubicBezTo>
                  <a:cubicBezTo>
                    <a:pt x="207502" y="1210861"/>
                    <a:pt x="212267" y="1217215"/>
                    <a:pt x="215445" y="1223570"/>
                  </a:cubicBezTo>
                  <a:cubicBezTo>
                    <a:pt x="72471" y="1398316"/>
                    <a:pt x="66116" y="1655669"/>
                    <a:pt x="213856" y="1838358"/>
                  </a:cubicBezTo>
                  <a:cubicBezTo>
                    <a:pt x="250394" y="1882839"/>
                    <a:pt x="291697" y="1919377"/>
                    <a:pt x="337767" y="1947972"/>
                  </a:cubicBezTo>
                  <a:cubicBezTo>
                    <a:pt x="371127" y="1982921"/>
                    <a:pt x="407665" y="2013105"/>
                    <a:pt x="447380" y="2036934"/>
                  </a:cubicBezTo>
                  <a:close/>
                </a:path>
              </a:pathLst>
            </a:custGeom>
            <a:solidFill>
              <a:schemeClr val="tx1">
                <a:alpha val="90000"/>
              </a:scheme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รูปแบบอิสระ: รูปร่าง 5">
              <a:extLst>
                <a:ext uri="{FF2B5EF4-FFF2-40B4-BE49-F238E27FC236}">
                  <a16:creationId xmlns:a16="http://schemas.microsoft.com/office/drawing/2014/main" id="{436AEDDF-C2B1-4E03-8909-63D6D8A2438B}"/>
                </a:ext>
              </a:extLst>
            </p:cNvPr>
            <p:cNvSpPr/>
            <p:nvPr/>
          </p:nvSpPr>
          <p:spPr>
            <a:xfrm>
              <a:off x="-1071495" y="-825818"/>
              <a:ext cx="2121122" cy="1997201"/>
            </a:xfrm>
            <a:custGeom>
              <a:avLst/>
              <a:gdLst>
                <a:gd name="connsiteX0" fmla="*/ 497576 w 2121122"/>
                <a:gd name="connsiteY0" fmla="*/ 1952391 h 1997201"/>
                <a:gd name="connsiteX1" fmla="*/ 1015459 w 2121122"/>
                <a:gd name="connsiteY1" fmla="*/ 1887258 h 1997201"/>
                <a:gd name="connsiteX2" fmla="*/ 1040877 w 2121122"/>
                <a:gd name="connsiteY2" fmla="*/ 1865018 h 1997201"/>
                <a:gd name="connsiteX3" fmla="*/ 1056763 w 2121122"/>
                <a:gd name="connsiteY3" fmla="*/ 1849132 h 1997201"/>
                <a:gd name="connsiteX4" fmla="*/ 1612772 w 2121122"/>
                <a:gd name="connsiteY4" fmla="*/ 1888847 h 1997201"/>
                <a:gd name="connsiteX5" fmla="*/ 1893954 w 2121122"/>
                <a:gd name="connsiteY5" fmla="*/ 1749050 h 1997201"/>
                <a:gd name="connsiteX6" fmla="*/ 1935257 w 2121122"/>
                <a:gd name="connsiteY6" fmla="*/ 1714101 h 1997201"/>
                <a:gd name="connsiteX7" fmla="*/ 2121123 w 2121122"/>
                <a:gd name="connsiteY7" fmla="*/ 1377318 h 1997201"/>
                <a:gd name="connsiteX8" fmla="*/ 2102060 w 2121122"/>
                <a:gd name="connsiteY8" fmla="*/ 1375729 h 1997201"/>
                <a:gd name="connsiteX9" fmla="*/ 1922548 w 2121122"/>
                <a:gd name="connsiteY9" fmla="*/ 1699804 h 1997201"/>
                <a:gd name="connsiteX10" fmla="*/ 1719208 w 2121122"/>
                <a:gd name="connsiteY10" fmla="*/ 1834835 h 1997201"/>
                <a:gd name="connsiteX11" fmla="*/ 1782752 w 2121122"/>
                <a:gd name="connsiteY11" fmla="*/ 1791942 h 1997201"/>
                <a:gd name="connsiteX12" fmla="*/ 1801815 w 2121122"/>
                <a:gd name="connsiteY12" fmla="*/ 1777645 h 1997201"/>
                <a:gd name="connsiteX13" fmla="*/ 2032162 w 2121122"/>
                <a:gd name="connsiteY13" fmla="*/ 1372552 h 1997201"/>
                <a:gd name="connsiteX14" fmla="*/ 1916194 w 2121122"/>
                <a:gd name="connsiteY14" fmla="*/ 1356666 h 1997201"/>
                <a:gd name="connsiteX15" fmla="*/ 1139370 w 2121122"/>
                <a:gd name="connsiteY15" fmla="*/ 978578 h 1997201"/>
                <a:gd name="connsiteX16" fmla="*/ 575417 w 2121122"/>
                <a:gd name="connsiteY16" fmla="*/ 41304 h 1997201"/>
                <a:gd name="connsiteX17" fmla="*/ 289470 w 2121122"/>
                <a:gd name="connsiteY17" fmla="*/ 169980 h 1997201"/>
                <a:gd name="connsiteX18" fmla="*/ 205274 w 2121122"/>
                <a:gd name="connsiteY18" fmla="*/ 1094546 h 1997201"/>
                <a:gd name="connsiteX19" fmla="*/ 216394 w 2121122"/>
                <a:gd name="connsiteY19" fmla="*/ 1113610 h 1997201"/>
                <a:gd name="connsiteX20" fmla="*/ 214806 w 2121122"/>
                <a:gd name="connsiteY20" fmla="*/ 1728398 h 1997201"/>
                <a:gd name="connsiteX21" fmla="*/ 338716 w 2121122"/>
                <a:gd name="connsiteY21" fmla="*/ 1838012 h 1997201"/>
                <a:gd name="connsiteX22" fmla="*/ 448330 w 2121122"/>
                <a:gd name="connsiteY22" fmla="*/ 1925385 h 1997201"/>
                <a:gd name="connsiteX23" fmla="*/ 141730 w 2121122"/>
                <a:gd name="connsiteY23" fmla="*/ 1734753 h 1997201"/>
                <a:gd name="connsiteX24" fmla="*/ 168736 w 2121122"/>
                <a:gd name="connsiteY24" fmla="*/ 1108844 h 1997201"/>
                <a:gd name="connsiteX25" fmla="*/ 168736 w 2121122"/>
                <a:gd name="connsiteY25" fmla="*/ 1096135 h 1997201"/>
                <a:gd name="connsiteX26" fmla="*/ 165559 w 2121122"/>
                <a:gd name="connsiteY26" fmla="*/ 1092958 h 1997201"/>
                <a:gd name="connsiteX27" fmla="*/ 162382 w 2121122"/>
                <a:gd name="connsiteY27" fmla="*/ 1088192 h 1997201"/>
                <a:gd name="connsiteX28" fmla="*/ 24174 w 2121122"/>
                <a:gd name="connsiteY28" fmla="*/ 579840 h 1997201"/>
                <a:gd name="connsiteX29" fmla="*/ 276761 w 2121122"/>
                <a:gd name="connsiteY29" fmla="*/ 138208 h 1997201"/>
                <a:gd name="connsiteX30" fmla="*/ 572240 w 2121122"/>
                <a:gd name="connsiteY30" fmla="*/ 19063 h 1997201"/>
                <a:gd name="connsiteX31" fmla="*/ 569063 w 2121122"/>
                <a:gd name="connsiteY31" fmla="*/ 0 h 1997201"/>
                <a:gd name="connsiteX32" fmla="*/ 264052 w 2121122"/>
                <a:gd name="connsiteY32" fmla="*/ 123911 h 1997201"/>
                <a:gd name="connsiteX33" fmla="*/ 5111 w 2121122"/>
                <a:gd name="connsiteY33" fmla="*/ 578251 h 1997201"/>
                <a:gd name="connsiteX34" fmla="*/ 148085 w 2121122"/>
                <a:gd name="connsiteY34" fmla="*/ 1102489 h 1997201"/>
                <a:gd name="connsiteX35" fmla="*/ 149673 w 2121122"/>
                <a:gd name="connsiteY35" fmla="*/ 1104078 h 1997201"/>
                <a:gd name="connsiteX36" fmla="*/ 127433 w 2121122"/>
                <a:gd name="connsiteY36" fmla="*/ 1747462 h 1997201"/>
                <a:gd name="connsiteX37" fmla="*/ 497576 w 2121122"/>
                <a:gd name="connsiteY37" fmla="*/ 1952391 h 1997201"/>
                <a:gd name="connsiteX38" fmla="*/ 1361773 w 2121122"/>
                <a:gd name="connsiteY38" fmla="*/ 1868195 h 1997201"/>
                <a:gd name="connsiteX39" fmla="*/ 1803403 w 2121122"/>
                <a:gd name="connsiteY39" fmla="*/ 1709335 h 1997201"/>
                <a:gd name="connsiteX40" fmla="*/ 2009921 w 2121122"/>
                <a:gd name="connsiteY40" fmla="*/ 1382083 h 1997201"/>
                <a:gd name="connsiteX41" fmla="*/ 1770043 w 2121122"/>
                <a:gd name="connsiteY41" fmla="*/ 1776056 h 1997201"/>
                <a:gd name="connsiteX42" fmla="*/ 1606417 w 2121122"/>
                <a:gd name="connsiteY42" fmla="*/ 1871372 h 1997201"/>
                <a:gd name="connsiteX43" fmla="*/ 1361773 w 2121122"/>
                <a:gd name="connsiteY43" fmla="*/ 1868195 h 1997201"/>
                <a:gd name="connsiteX44" fmla="*/ 1069471 w 2121122"/>
                <a:gd name="connsiteY44" fmla="*/ 1834835 h 1997201"/>
                <a:gd name="connsiteX45" fmla="*/ 1107598 w 2121122"/>
                <a:gd name="connsiteY45" fmla="*/ 1787177 h 1997201"/>
                <a:gd name="connsiteX46" fmla="*/ 1274400 w 2121122"/>
                <a:gd name="connsiteY46" fmla="*/ 1858664 h 1997201"/>
                <a:gd name="connsiteX47" fmla="*/ 1512690 w 2121122"/>
                <a:gd name="connsiteY47" fmla="*/ 1903144 h 1997201"/>
                <a:gd name="connsiteX48" fmla="*/ 1069471 w 2121122"/>
                <a:gd name="connsiteY48" fmla="*/ 1834835 h 1997201"/>
                <a:gd name="connsiteX49" fmla="*/ 964624 w 2121122"/>
                <a:gd name="connsiteY49" fmla="*/ 1739519 h 1997201"/>
                <a:gd name="connsiteX50" fmla="*/ 1001162 w 2121122"/>
                <a:gd name="connsiteY50" fmla="*/ 1691861 h 1997201"/>
                <a:gd name="connsiteX51" fmla="*/ 1091712 w 2121122"/>
                <a:gd name="connsiteY51" fmla="*/ 1777645 h 1997201"/>
                <a:gd name="connsiteX52" fmla="*/ 1053585 w 2121122"/>
                <a:gd name="connsiteY52" fmla="*/ 1825303 h 1997201"/>
                <a:gd name="connsiteX53" fmla="*/ 964624 w 2121122"/>
                <a:gd name="connsiteY53" fmla="*/ 1739519 h 1997201"/>
                <a:gd name="connsiteX54" fmla="*/ 553177 w 2121122"/>
                <a:gd name="connsiteY54" fmla="*/ 1952391 h 1997201"/>
                <a:gd name="connsiteX55" fmla="*/ 845479 w 2121122"/>
                <a:gd name="connsiteY55" fmla="*/ 1850721 h 1997201"/>
                <a:gd name="connsiteX56" fmla="*/ 907434 w 2121122"/>
                <a:gd name="connsiteY56" fmla="*/ 1796708 h 1997201"/>
                <a:gd name="connsiteX57" fmla="*/ 953504 w 2121122"/>
                <a:gd name="connsiteY57" fmla="*/ 1753816 h 1997201"/>
                <a:gd name="connsiteX58" fmla="*/ 1040877 w 2121122"/>
                <a:gd name="connsiteY58" fmla="*/ 1838012 h 1997201"/>
                <a:gd name="connsiteX59" fmla="*/ 1028168 w 2121122"/>
                <a:gd name="connsiteY59" fmla="*/ 1850721 h 1997201"/>
                <a:gd name="connsiteX60" fmla="*/ 553177 w 2121122"/>
                <a:gd name="connsiteY60" fmla="*/ 1952391 h 1997201"/>
                <a:gd name="connsiteX61" fmla="*/ 400672 w 2121122"/>
                <a:gd name="connsiteY61" fmla="*/ 1869784 h 1997201"/>
                <a:gd name="connsiteX62" fmla="*/ 764460 w 2121122"/>
                <a:gd name="connsiteY62" fmla="*/ 1879315 h 1997201"/>
                <a:gd name="connsiteX63" fmla="*/ 502342 w 2121122"/>
                <a:gd name="connsiteY63" fmla="*/ 1933328 h 1997201"/>
                <a:gd name="connsiteX64" fmla="*/ 400672 w 2121122"/>
                <a:gd name="connsiteY64" fmla="*/ 1869784 h 1997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121122" h="1997201">
                  <a:moveTo>
                    <a:pt x="497576" y="1952391"/>
                  </a:moveTo>
                  <a:cubicBezTo>
                    <a:pt x="664379" y="2028644"/>
                    <a:pt x="866131" y="2007992"/>
                    <a:pt x="1015459" y="1887258"/>
                  </a:cubicBezTo>
                  <a:cubicBezTo>
                    <a:pt x="1023402" y="1880904"/>
                    <a:pt x="1032934" y="1872961"/>
                    <a:pt x="1040877" y="1865018"/>
                  </a:cubicBezTo>
                  <a:cubicBezTo>
                    <a:pt x="1045642" y="1860252"/>
                    <a:pt x="1051997" y="1853898"/>
                    <a:pt x="1056763" y="1849132"/>
                  </a:cubicBezTo>
                  <a:cubicBezTo>
                    <a:pt x="1212445" y="1957157"/>
                    <a:pt x="1415786" y="1971454"/>
                    <a:pt x="1612772" y="1888847"/>
                  </a:cubicBezTo>
                  <a:cubicBezTo>
                    <a:pt x="1709676" y="1866607"/>
                    <a:pt x="1804992" y="1820537"/>
                    <a:pt x="1893954" y="1749050"/>
                  </a:cubicBezTo>
                  <a:cubicBezTo>
                    <a:pt x="1908251" y="1737930"/>
                    <a:pt x="1920960" y="1725221"/>
                    <a:pt x="1935257" y="1714101"/>
                  </a:cubicBezTo>
                  <a:cubicBezTo>
                    <a:pt x="2046459" y="1610842"/>
                    <a:pt x="2098883" y="1488520"/>
                    <a:pt x="2121123" y="1377318"/>
                  </a:cubicBezTo>
                  <a:cubicBezTo>
                    <a:pt x="2114769" y="1377318"/>
                    <a:pt x="2108414" y="1377318"/>
                    <a:pt x="2102060" y="1375729"/>
                  </a:cubicBezTo>
                  <a:cubicBezTo>
                    <a:pt x="2079819" y="1482165"/>
                    <a:pt x="2028984" y="1599722"/>
                    <a:pt x="1922548" y="1699804"/>
                  </a:cubicBezTo>
                  <a:cubicBezTo>
                    <a:pt x="1859004" y="1758582"/>
                    <a:pt x="1790695" y="1803063"/>
                    <a:pt x="1719208" y="1834835"/>
                  </a:cubicBezTo>
                  <a:cubicBezTo>
                    <a:pt x="1739860" y="1822126"/>
                    <a:pt x="1762100" y="1807828"/>
                    <a:pt x="1782752" y="1791942"/>
                  </a:cubicBezTo>
                  <a:cubicBezTo>
                    <a:pt x="1789106" y="1787177"/>
                    <a:pt x="1795460" y="1782411"/>
                    <a:pt x="1801815" y="1777645"/>
                  </a:cubicBezTo>
                  <a:cubicBezTo>
                    <a:pt x="1949554" y="1658500"/>
                    <a:pt x="2009921" y="1501228"/>
                    <a:pt x="2032162" y="1372552"/>
                  </a:cubicBezTo>
                  <a:cubicBezTo>
                    <a:pt x="1992447" y="1369375"/>
                    <a:pt x="1954320" y="1364609"/>
                    <a:pt x="1916194" y="1356666"/>
                  </a:cubicBezTo>
                  <a:cubicBezTo>
                    <a:pt x="1622303" y="1307419"/>
                    <a:pt x="1366539" y="1166034"/>
                    <a:pt x="1139370" y="978578"/>
                  </a:cubicBezTo>
                  <a:cubicBezTo>
                    <a:pt x="855011" y="745054"/>
                    <a:pt x="632607" y="406682"/>
                    <a:pt x="575417" y="41304"/>
                  </a:cubicBezTo>
                  <a:cubicBezTo>
                    <a:pt x="473747" y="58778"/>
                    <a:pt x="375254" y="101670"/>
                    <a:pt x="289470" y="169980"/>
                  </a:cubicBezTo>
                  <a:cubicBezTo>
                    <a:pt x="14642" y="392385"/>
                    <a:pt x="-21895" y="803832"/>
                    <a:pt x="205274" y="1094546"/>
                  </a:cubicBezTo>
                  <a:cubicBezTo>
                    <a:pt x="208451" y="1100901"/>
                    <a:pt x="213217" y="1107255"/>
                    <a:pt x="216394" y="1113610"/>
                  </a:cubicBezTo>
                  <a:cubicBezTo>
                    <a:pt x="73420" y="1288356"/>
                    <a:pt x="67066" y="1545709"/>
                    <a:pt x="214806" y="1728398"/>
                  </a:cubicBezTo>
                  <a:cubicBezTo>
                    <a:pt x="251343" y="1772879"/>
                    <a:pt x="292647" y="1809417"/>
                    <a:pt x="338716" y="1838012"/>
                  </a:cubicBezTo>
                  <a:cubicBezTo>
                    <a:pt x="372077" y="1872961"/>
                    <a:pt x="408615" y="1903144"/>
                    <a:pt x="448330" y="1925385"/>
                  </a:cubicBezTo>
                  <a:cubicBezTo>
                    <a:pt x="329185" y="1903144"/>
                    <a:pt x="219571" y="1839600"/>
                    <a:pt x="141730" y="1734753"/>
                  </a:cubicBezTo>
                  <a:cubicBezTo>
                    <a:pt x="345" y="1547298"/>
                    <a:pt x="13054" y="1283590"/>
                    <a:pt x="168736" y="1108844"/>
                  </a:cubicBezTo>
                  <a:cubicBezTo>
                    <a:pt x="171913" y="1105667"/>
                    <a:pt x="171913" y="1100901"/>
                    <a:pt x="168736" y="1096135"/>
                  </a:cubicBezTo>
                  <a:lnTo>
                    <a:pt x="165559" y="1092958"/>
                  </a:lnTo>
                  <a:cubicBezTo>
                    <a:pt x="163970" y="1091369"/>
                    <a:pt x="163970" y="1089781"/>
                    <a:pt x="162382" y="1088192"/>
                  </a:cubicBezTo>
                  <a:cubicBezTo>
                    <a:pt x="51180" y="940452"/>
                    <a:pt x="1934" y="759352"/>
                    <a:pt x="24174" y="579840"/>
                  </a:cubicBezTo>
                  <a:cubicBezTo>
                    <a:pt x="46414" y="400328"/>
                    <a:pt x="135376" y="243056"/>
                    <a:pt x="276761" y="138208"/>
                  </a:cubicBezTo>
                  <a:cubicBezTo>
                    <a:pt x="365722" y="71487"/>
                    <a:pt x="467393" y="31772"/>
                    <a:pt x="572240" y="19063"/>
                  </a:cubicBezTo>
                  <a:cubicBezTo>
                    <a:pt x="570652" y="12709"/>
                    <a:pt x="570652" y="6354"/>
                    <a:pt x="569063" y="0"/>
                  </a:cubicBezTo>
                  <a:cubicBezTo>
                    <a:pt x="461038" y="14297"/>
                    <a:pt x="354602" y="55601"/>
                    <a:pt x="264052" y="123911"/>
                  </a:cubicBezTo>
                  <a:cubicBezTo>
                    <a:pt x="119490" y="233524"/>
                    <a:pt x="27351" y="393973"/>
                    <a:pt x="5111" y="578251"/>
                  </a:cubicBezTo>
                  <a:cubicBezTo>
                    <a:pt x="-17130" y="765706"/>
                    <a:pt x="33705" y="949984"/>
                    <a:pt x="148085" y="1102489"/>
                  </a:cubicBezTo>
                  <a:cubicBezTo>
                    <a:pt x="148085" y="1102489"/>
                    <a:pt x="149673" y="1104078"/>
                    <a:pt x="149673" y="1104078"/>
                  </a:cubicBezTo>
                  <a:cubicBezTo>
                    <a:pt x="-7598" y="1285179"/>
                    <a:pt x="-17130" y="1555241"/>
                    <a:pt x="127433" y="1747462"/>
                  </a:cubicBezTo>
                  <a:cubicBezTo>
                    <a:pt x="217983" y="1871372"/>
                    <a:pt x="354602" y="1939682"/>
                    <a:pt x="497576" y="1952391"/>
                  </a:cubicBezTo>
                  <a:close/>
                  <a:moveTo>
                    <a:pt x="1361773" y="1868195"/>
                  </a:moveTo>
                  <a:cubicBezTo>
                    <a:pt x="1511101" y="1874550"/>
                    <a:pt x="1668373" y="1817360"/>
                    <a:pt x="1803403" y="1709335"/>
                  </a:cubicBezTo>
                  <a:cubicBezTo>
                    <a:pt x="1922548" y="1612431"/>
                    <a:pt x="1982915" y="1491697"/>
                    <a:pt x="2009921" y="1382083"/>
                  </a:cubicBezTo>
                  <a:cubicBezTo>
                    <a:pt x="1984504" y="1509171"/>
                    <a:pt x="1920960" y="1661677"/>
                    <a:pt x="1770043" y="1776056"/>
                  </a:cubicBezTo>
                  <a:cubicBezTo>
                    <a:pt x="1717619" y="1815771"/>
                    <a:pt x="1662018" y="1847543"/>
                    <a:pt x="1606417" y="1871372"/>
                  </a:cubicBezTo>
                  <a:cubicBezTo>
                    <a:pt x="1523810" y="1888847"/>
                    <a:pt x="1439615" y="1888847"/>
                    <a:pt x="1361773" y="1868195"/>
                  </a:cubicBezTo>
                  <a:close/>
                  <a:moveTo>
                    <a:pt x="1069471" y="1834835"/>
                  </a:moveTo>
                  <a:cubicBezTo>
                    <a:pt x="1083769" y="1818949"/>
                    <a:pt x="1096477" y="1803063"/>
                    <a:pt x="1107598" y="1787177"/>
                  </a:cubicBezTo>
                  <a:cubicBezTo>
                    <a:pt x="1160021" y="1822126"/>
                    <a:pt x="1215622" y="1845955"/>
                    <a:pt x="1274400" y="1858664"/>
                  </a:cubicBezTo>
                  <a:cubicBezTo>
                    <a:pt x="1349065" y="1892024"/>
                    <a:pt x="1430083" y="1907910"/>
                    <a:pt x="1512690" y="1903144"/>
                  </a:cubicBezTo>
                  <a:cubicBezTo>
                    <a:pt x="1352242" y="1944448"/>
                    <a:pt x="1194970" y="1920619"/>
                    <a:pt x="1069471" y="1834835"/>
                  </a:cubicBezTo>
                  <a:close/>
                  <a:moveTo>
                    <a:pt x="964624" y="1739519"/>
                  </a:moveTo>
                  <a:cubicBezTo>
                    <a:pt x="977333" y="1723633"/>
                    <a:pt x="990041" y="1707747"/>
                    <a:pt x="1001162" y="1691861"/>
                  </a:cubicBezTo>
                  <a:cubicBezTo>
                    <a:pt x="1029756" y="1725221"/>
                    <a:pt x="1059940" y="1753816"/>
                    <a:pt x="1091712" y="1777645"/>
                  </a:cubicBezTo>
                  <a:cubicBezTo>
                    <a:pt x="1080591" y="1795120"/>
                    <a:pt x="1067883" y="1811006"/>
                    <a:pt x="1053585" y="1825303"/>
                  </a:cubicBezTo>
                  <a:cubicBezTo>
                    <a:pt x="1021813" y="1799885"/>
                    <a:pt x="991630" y="1771291"/>
                    <a:pt x="964624" y="1739519"/>
                  </a:cubicBezTo>
                  <a:close/>
                  <a:moveTo>
                    <a:pt x="553177" y="1952391"/>
                  </a:moveTo>
                  <a:cubicBezTo>
                    <a:pt x="654847" y="1949214"/>
                    <a:pt x="758106" y="1915853"/>
                    <a:pt x="845479" y="1850721"/>
                  </a:cubicBezTo>
                  <a:cubicBezTo>
                    <a:pt x="867719" y="1834835"/>
                    <a:pt x="888371" y="1815771"/>
                    <a:pt x="907434" y="1796708"/>
                  </a:cubicBezTo>
                  <a:cubicBezTo>
                    <a:pt x="923320" y="1782411"/>
                    <a:pt x="939206" y="1768113"/>
                    <a:pt x="953504" y="1753816"/>
                  </a:cubicBezTo>
                  <a:cubicBezTo>
                    <a:pt x="980510" y="1785588"/>
                    <a:pt x="1009105" y="1814183"/>
                    <a:pt x="1040877" y="1838012"/>
                  </a:cubicBezTo>
                  <a:cubicBezTo>
                    <a:pt x="1036111" y="1842778"/>
                    <a:pt x="1032934" y="1847543"/>
                    <a:pt x="1028168" y="1850721"/>
                  </a:cubicBezTo>
                  <a:cubicBezTo>
                    <a:pt x="894725" y="1973043"/>
                    <a:pt x="712037" y="2006404"/>
                    <a:pt x="553177" y="1952391"/>
                  </a:cubicBezTo>
                  <a:close/>
                  <a:moveTo>
                    <a:pt x="400672" y="1869784"/>
                  </a:moveTo>
                  <a:cubicBezTo>
                    <a:pt x="515051" y="1919030"/>
                    <a:pt x="645316" y="1923796"/>
                    <a:pt x="764460" y="1879315"/>
                  </a:cubicBezTo>
                  <a:cubicBezTo>
                    <a:pt x="681853" y="1922208"/>
                    <a:pt x="591303" y="1939682"/>
                    <a:pt x="502342" y="1933328"/>
                  </a:cubicBezTo>
                  <a:cubicBezTo>
                    <a:pt x="465804" y="1917442"/>
                    <a:pt x="432444" y="1895201"/>
                    <a:pt x="400672" y="1869784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รูปแบบอิสระ: รูปร่าง 6">
              <a:extLst>
                <a:ext uri="{FF2B5EF4-FFF2-40B4-BE49-F238E27FC236}">
                  <a16:creationId xmlns:a16="http://schemas.microsoft.com/office/drawing/2014/main" id="{C80128DB-ECD5-42A7-A757-1283B50AE8CD}"/>
                </a:ext>
              </a:extLst>
            </p:cNvPr>
            <p:cNvSpPr/>
            <p:nvPr/>
          </p:nvSpPr>
          <p:spPr>
            <a:xfrm>
              <a:off x="1001771" y="-549523"/>
              <a:ext cx="317476" cy="212207"/>
            </a:xfrm>
            <a:custGeom>
              <a:avLst/>
              <a:gdLst>
                <a:gd name="connsiteX0" fmla="*/ 265493 w 317476"/>
                <a:gd name="connsiteY0" fmla="*/ 200285 h 212207"/>
                <a:gd name="connsiteX1" fmla="*/ 25615 w 317476"/>
                <a:gd name="connsiteY1" fmla="*/ 60488 h 212207"/>
                <a:gd name="connsiteX2" fmla="*/ 31970 w 317476"/>
                <a:gd name="connsiteY2" fmla="*/ 121 h 212207"/>
                <a:gd name="connsiteX3" fmla="*/ 311563 w 317476"/>
                <a:gd name="connsiteY3" fmla="*/ 160570 h 212207"/>
                <a:gd name="connsiteX4" fmla="*/ 265493 w 317476"/>
                <a:gd name="connsiteY4" fmla="*/ 200285 h 212207"/>
                <a:gd name="connsiteX5" fmla="*/ 265493 w 317476"/>
                <a:gd name="connsiteY5" fmla="*/ 200285 h 21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76" h="212207">
                  <a:moveTo>
                    <a:pt x="265493" y="200285"/>
                  </a:moveTo>
                  <a:cubicBezTo>
                    <a:pt x="208304" y="119266"/>
                    <a:pt x="125697" y="71608"/>
                    <a:pt x="25615" y="60488"/>
                  </a:cubicBezTo>
                  <a:cubicBezTo>
                    <a:pt x="-12511" y="57311"/>
                    <a:pt x="-6157" y="-3056"/>
                    <a:pt x="31970" y="121"/>
                  </a:cubicBezTo>
                  <a:cubicBezTo>
                    <a:pt x="144760" y="11241"/>
                    <a:pt x="244842" y="68431"/>
                    <a:pt x="311563" y="160570"/>
                  </a:cubicBezTo>
                  <a:cubicBezTo>
                    <a:pt x="333803" y="193930"/>
                    <a:pt x="287734" y="232057"/>
                    <a:pt x="265493" y="200285"/>
                  </a:cubicBezTo>
                  <a:lnTo>
                    <a:pt x="265493" y="200285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รูปแบบอิสระ: รูปร่าง 7">
              <a:extLst>
                <a:ext uri="{FF2B5EF4-FFF2-40B4-BE49-F238E27FC236}">
                  <a16:creationId xmlns:a16="http://schemas.microsoft.com/office/drawing/2014/main" id="{1FB0C21E-967C-4B04-BCFB-C7C647D2D1C4}"/>
                </a:ext>
              </a:extLst>
            </p:cNvPr>
            <p:cNvSpPr/>
            <p:nvPr/>
          </p:nvSpPr>
          <p:spPr>
            <a:xfrm>
              <a:off x="813765" y="-552204"/>
              <a:ext cx="147097" cy="71853"/>
            </a:xfrm>
            <a:custGeom>
              <a:avLst/>
              <a:gdLst>
                <a:gd name="connsiteX0" fmla="*/ 115128 w 147097"/>
                <a:gd name="connsiteY0" fmla="*/ 63169 h 71853"/>
                <a:gd name="connsiteX1" fmla="*/ 42052 w 147097"/>
                <a:gd name="connsiteY1" fmla="*/ 69524 h 71853"/>
                <a:gd name="connsiteX2" fmla="*/ 18223 w 147097"/>
                <a:gd name="connsiteY2" fmla="*/ 13923 h 71853"/>
                <a:gd name="connsiteX3" fmla="*/ 121482 w 147097"/>
                <a:gd name="connsiteY3" fmla="*/ 2802 h 71853"/>
                <a:gd name="connsiteX4" fmla="*/ 115128 w 147097"/>
                <a:gd name="connsiteY4" fmla="*/ 63169 h 71853"/>
                <a:gd name="connsiteX5" fmla="*/ 115128 w 147097"/>
                <a:gd name="connsiteY5" fmla="*/ 63169 h 71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097" h="71853">
                  <a:moveTo>
                    <a:pt x="115128" y="63169"/>
                  </a:moveTo>
                  <a:cubicBezTo>
                    <a:pt x="89710" y="58403"/>
                    <a:pt x="65881" y="61581"/>
                    <a:pt x="42052" y="69524"/>
                  </a:cubicBezTo>
                  <a:cubicBezTo>
                    <a:pt x="5515" y="83821"/>
                    <a:pt x="-18314" y="28220"/>
                    <a:pt x="18223" y="13923"/>
                  </a:cubicBezTo>
                  <a:cubicBezTo>
                    <a:pt x="51584" y="1214"/>
                    <a:pt x="86533" y="-3552"/>
                    <a:pt x="121482" y="2802"/>
                  </a:cubicBezTo>
                  <a:cubicBezTo>
                    <a:pt x="159609" y="9157"/>
                    <a:pt x="153254" y="69524"/>
                    <a:pt x="115128" y="63169"/>
                  </a:cubicBezTo>
                  <a:lnTo>
                    <a:pt x="115128" y="6316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รูปแบบอิสระ: รูปร่าง 8">
              <a:extLst>
                <a:ext uri="{FF2B5EF4-FFF2-40B4-BE49-F238E27FC236}">
                  <a16:creationId xmlns:a16="http://schemas.microsoft.com/office/drawing/2014/main" id="{25EEB540-2D48-4790-B323-B5F2B769D08C}"/>
                </a:ext>
              </a:extLst>
            </p:cNvPr>
            <p:cNvSpPr/>
            <p:nvPr/>
          </p:nvSpPr>
          <p:spPr>
            <a:xfrm>
              <a:off x="401281" y="-863976"/>
              <a:ext cx="365222" cy="271348"/>
            </a:xfrm>
            <a:custGeom>
              <a:avLst/>
              <a:gdLst>
                <a:gd name="connsiteX0" fmla="*/ 306797 w 365222"/>
                <a:gd name="connsiteY0" fmla="*/ 254207 h 271348"/>
                <a:gd name="connsiteX1" fmla="*/ 25615 w 365222"/>
                <a:gd name="connsiteY1" fmla="*/ 60398 h 271348"/>
                <a:gd name="connsiteX2" fmla="*/ 31970 w 365222"/>
                <a:gd name="connsiteY2" fmla="*/ 31 h 271348"/>
                <a:gd name="connsiteX3" fmla="*/ 362398 w 365222"/>
                <a:gd name="connsiteY3" fmla="*/ 230378 h 271348"/>
                <a:gd name="connsiteX4" fmla="*/ 306797 w 365222"/>
                <a:gd name="connsiteY4" fmla="*/ 254207 h 271348"/>
                <a:gd name="connsiteX5" fmla="*/ 306797 w 365222"/>
                <a:gd name="connsiteY5" fmla="*/ 254207 h 27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222" h="271348">
                  <a:moveTo>
                    <a:pt x="306797" y="254207"/>
                  </a:moveTo>
                  <a:cubicBezTo>
                    <a:pt x="259139" y="138239"/>
                    <a:pt x="151114" y="65163"/>
                    <a:pt x="25615" y="60398"/>
                  </a:cubicBezTo>
                  <a:cubicBezTo>
                    <a:pt x="-12511" y="58809"/>
                    <a:pt x="-6157" y="-1558"/>
                    <a:pt x="31970" y="31"/>
                  </a:cubicBezTo>
                  <a:cubicBezTo>
                    <a:pt x="178121" y="6385"/>
                    <a:pt x="305208" y="95347"/>
                    <a:pt x="362398" y="230378"/>
                  </a:cubicBezTo>
                  <a:cubicBezTo>
                    <a:pt x="378284" y="265327"/>
                    <a:pt x="322683" y="289156"/>
                    <a:pt x="306797" y="254207"/>
                  </a:cubicBezTo>
                  <a:lnTo>
                    <a:pt x="306797" y="254207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รูปแบบอิสระ: รูปร่าง 9">
              <a:extLst>
                <a:ext uri="{FF2B5EF4-FFF2-40B4-BE49-F238E27FC236}">
                  <a16:creationId xmlns:a16="http://schemas.microsoft.com/office/drawing/2014/main" id="{7479A8F1-3E05-4550-8351-B940FD341E4D}"/>
                </a:ext>
              </a:extLst>
            </p:cNvPr>
            <p:cNvSpPr/>
            <p:nvPr/>
          </p:nvSpPr>
          <p:spPr>
            <a:xfrm>
              <a:off x="1470938" y="-305335"/>
              <a:ext cx="222474" cy="362957"/>
            </a:xfrm>
            <a:custGeom>
              <a:avLst/>
              <a:gdLst>
                <a:gd name="connsiteX0" fmla="*/ 218893 w 222474"/>
                <a:gd name="connsiteY0" fmla="*/ 24407 h 362957"/>
                <a:gd name="connsiteX1" fmla="*/ 40970 w 222474"/>
                <a:gd name="connsiteY1" fmla="*/ 359602 h 362957"/>
                <a:gd name="connsiteX2" fmla="*/ 17141 w 222474"/>
                <a:gd name="connsiteY2" fmla="*/ 304001 h 362957"/>
                <a:gd name="connsiteX3" fmla="*/ 160115 w 222474"/>
                <a:gd name="connsiteY3" fmla="*/ 32350 h 362957"/>
                <a:gd name="connsiteX4" fmla="*/ 218893 w 222474"/>
                <a:gd name="connsiteY4" fmla="*/ 24407 h 362957"/>
                <a:gd name="connsiteX5" fmla="*/ 218893 w 222474"/>
                <a:gd name="connsiteY5" fmla="*/ 24407 h 36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2474" h="362957">
                  <a:moveTo>
                    <a:pt x="218893" y="24407"/>
                  </a:moveTo>
                  <a:cubicBezTo>
                    <a:pt x="239545" y="167381"/>
                    <a:pt x="169647" y="296058"/>
                    <a:pt x="40970" y="359602"/>
                  </a:cubicBezTo>
                  <a:cubicBezTo>
                    <a:pt x="6021" y="377076"/>
                    <a:pt x="-17808" y="321475"/>
                    <a:pt x="17141" y="304001"/>
                  </a:cubicBezTo>
                  <a:cubicBezTo>
                    <a:pt x="121989" y="251577"/>
                    <a:pt x="176001" y="148318"/>
                    <a:pt x="160115" y="32350"/>
                  </a:cubicBezTo>
                  <a:cubicBezTo>
                    <a:pt x="153761" y="-4188"/>
                    <a:pt x="214127" y="-13719"/>
                    <a:pt x="218893" y="24407"/>
                  </a:cubicBezTo>
                  <a:lnTo>
                    <a:pt x="218893" y="24407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รูปแบบอิสระ: รูปร่าง 10">
              <a:extLst>
                <a:ext uri="{FF2B5EF4-FFF2-40B4-BE49-F238E27FC236}">
                  <a16:creationId xmlns:a16="http://schemas.microsoft.com/office/drawing/2014/main" id="{FCC7F7BD-F038-4186-A454-97715278CB9F}"/>
                </a:ext>
              </a:extLst>
            </p:cNvPr>
            <p:cNvSpPr/>
            <p:nvPr/>
          </p:nvSpPr>
          <p:spPr>
            <a:xfrm>
              <a:off x="1505403" y="-411870"/>
              <a:ext cx="131883" cy="82377"/>
            </a:xfrm>
            <a:custGeom>
              <a:avLst/>
              <a:gdLst>
                <a:gd name="connsiteX0" fmla="*/ 84347 w 131883"/>
                <a:gd name="connsiteY0" fmla="*/ 76929 h 82377"/>
                <a:gd name="connsiteX1" fmla="*/ 35100 w 131883"/>
                <a:gd name="connsiteY1" fmla="*/ 61043 h 82377"/>
                <a:gd name="connsiteX2" fmla="*/ 151 w 131883"/>
                <a:gd name="connsiteY2" fmla="*/ 35626 h 82377"/>
                <a:gd name="connsiteX3" fmla="*/ 25569 w 131883"/>
                <a:gd name="connsiteY3" fmla="*/ 676 h 82377"/>
                <a:gd name="connsiteX4" fmla="*/ 119296 w 131883"/>
                <a:gd name="connsiteY4" fmla="*/ 26094 h 82377"/>
                <a:gd name="connsiteX5" fmla="*/ 125650 w 131883"/>
                <a:gd name="connsiteY5" fmla="*/ 68986 h 82377"/>
                <a:gd name="connsiteX6" fmla="*/ 84347 w 131883"/>
                <a:gd name="connsiteY6" fmla="*/ 76929 h 82377"/>
                <a:gd name="connsiteX7" fmla="*/ 84347 w 131883"/>
                <a:gd name="connsiteY7" fmla="*/ 76929 h 82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83" h="82377">
                  <a:moveTo>
                    <a:pt x="84347" y="76929"/>
                  </a:moveTo>
                  <a:cubicBezTo>
                    <a:pt x="70049" y="65809"/>
                    <a:pt x="54163" y="59455"/>
                    <a:pt x="35100" y="61043"/>
                  </a:cubicBezTo>
                  <a:cubicBezTo>
                    <a:pt x="19214" y="62632"/>
                    <a:pt x="3328" y="53100"/>
                    <a:pt x="151" y="35626"/>
                  </a:cubicBezTo>
                  <a:cubicBezTo>
                    <a:pt x="-1438" y="19740"/>
                    <a:pt x="9683" y="2265"/>
                    <a:pt x="25569" y="676"/>
                  </a:cubicBezTo>
                  <a:cubicBezTo>
                    <a:pt x="58929" y="-2501"/>
                    <a:pt x="92290" y="5442"/>
                    <a:pt x="119296" y="26094"/>
                  </a:cubicBezTo>
                  <a:cubicBezTo>
                    <a:pt x="132005" y="35626"/>
                    <a:pt x="136770" y="54689"/>
                    <a:pt x="125650" y="68986"/>
                  </a:cubicBezTo>
                  <a:cubicBezTo>
                    <a:pt x="117707" y="83284"/>
                    <a:pt x="97055" y="86461"/>
                    <a:pt x="84347" y="76929"/>
                  </a:cubicBezTo>
                  <a:lnTo>
                    <a:pt x="84347" y="7692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กลุ่ม 11">
            <a:extLst>
              <a:ext uri="{FF2B5EF4-FFF2-40B4-BE49-F238E27FC236}">
                <a16:creationId xmlns:a16="http://schemas.microsoft.com/office/drawing/2014/main" id="{2ACC700B-EA6C-4C96-BAED-BC9C9FE1FA02}"/>
              </a:ext>
            </a:extLst>
          </p:cNvPr>
          <p:cNvGrpSpPr/>
          <p:nvPr userDrawn="1"/>
        </p:nvGrpSpPr>
        <p:grpSpPr>
          <a:xfrm>
            <a:off x="7430905" y="-1280115"/>
            <a:ext cx="3584075" cy="2460826"/>
            <a:chOff x="7430905" y="-1280115"/>
            <a:chExt cx="3584075" cy="2460826"/>
          </a:xfrm>
        </p:grpSpPr>
        <p:sp>
          <p:nvSpPr>
            <p:cNvPr id="13" name="รูปแบบอิสระ: รูปร่าง 12">
              <a:extLst>
                <a:ext uri="{FF2B5EF4-FFF2-40B4-BE49-F238E27FC236}">
                  <a16:creationId xmlns:a16="http://schemas.microsoft.com/office/drawing/2014/main" id="{A59006DA-745C-44AE-8EC1-56FC5A7176F0}"/>
                </a:ext>
              </a:extLst>
            </p:cNvPr>
            <p:cNvSpPr/>
            <p:nvPr/>
          </p:nvSpPr>
          <p:spPr>
            <a:xfrm>
              <a:off x="7430905" y="-1280115"/>
              <a:ext cx="3580898" cy="2460826"/>
            </a:xfrm>
            <a:custGeom>
              <a:avLst/>
              <a:gdLst>
                <a:gd name="connsiteX0" fmla="*/ 343256 w 3580898"/>
                <a:gd name="connsiteY0" fmla="*/ 2243062 h 2460826"/>
                <a:gd name="connsiteX1" fmla="*/ 937392 w 3580898"/>
                <a:gd name="connsiteY1" fmla="*/ 2371739 h 2460826"/>
                <a:gd name="connsiteX2" fmla="*/ 1307535 w 3580898"/>
                <a:gd name="connsiteY2" fmla="*/ 2196993 h 2460826"/>
                <a:gd name="connsiteX3" fmla="*/ 1425092 w 3580898"/>
                <a:gd name="connsiteY3" fmla="*/ 2100088 h 2460826"/>
                <a:gd name="connsiteX4" fmla="*/ 2001753 w 3580898"/>
                <a:gd name="connsiteY4" fmla="*/ 2452758 h 2460826"/>
                <a:gd name="connsiteX5" fmla="*/ 2410022 w 3580898"/>
                <a:gd name="connsiteY5" fmla="*/ 2046076 h 2460826"/>
                <a:gd name="connsiteX6" fmla="*/ 2476743 w 3580898"/>
                <a:gd name="connsiteY6" fmla="*/ 1901513 h 2460826"/>
                <a:gd name="connsiteX7" fmla="*/ 2691203 w 3580898"/>
                <a:gd name="connsiteY7" fmla="*/ 1895159 h 2460826"/>
                <a:gd name="connsiteX8" fmla="*/ 3256745 w 3580898"/>
                <a:gd name="connsiteY8" fmla="*/ 1221592 h 2460826"/>
                <a:gd name="connsiteX9" fmla="*/ 3571287 w 3580898"/>
                <a:gd name="connsiteY9" fmla="*/ 621100 h 2460826"/>
                <a:gd name="connsiteX10" fmla="*/ 3556989 w 3580898"/>
                <a:gd name="connsiteY10" fmla="*/ 560733 h 2460826"/>
                <a:gd name="connsiteX11" fmla="*/ 3542692 w 3580898"/>
                <a:gd name="connsiteY11" fmla="*/ 412993 h 2460826"/>
                <a:gd name="connsiteX12" fmla="*/ 2967620 w 3580898"/>
                <a:gd name="connsiteY12" fmla="*/ 11077 h 2460826"/>
                <a:gd name="connsiteX13" fmla="*/ 2662609 w 3580898"/>
                <a:gd name="connsiteY13" fmla="*/ 270019 h 2460826"/>
                <a:gd name="connsiteX14" fmla="*/ 1968391 w 3580898"/>
                <a:gd name="connsiteY14" fmla="*/ 171526 h 2460826"/>
                <a:gd name="connsiteX15" fmla="*/ 1380610 w 3580898"/>
                <a:gd name="connsiteY15" fmla="*/ 579797 h 2460826"/>
                <a:gd name="connsiteX16" fmla="*/ 900854 w 3580898"/>
                <a:gd name="connsiteY16" fmla="*/ 393930 h 2460826"/>
                <a:gd name="connsiteX17" fmla="*/ 657798 w 3580898"/>
                <a:gd name="connsiteY17" fmla="*/ 541670 h 2460826"/>
                <a:gd name="connsiteX18" fmla="*/ 448104 w 3580898"/>
                <a:gd name="connsiteY18" fmla="*/ 868922 h 2460826"/>
                <a:gd name="connsiteX19" fmla="*/ 419508 w 3580898"/>
                <a:gd name="connsiteY19" fmla="*/ 892751 h 2460826"/>
                <a:gd name="connsiteX20" fmla="*/ 12828 w 3580898"/>
                <a:gd name="connsiteY20" fmla="*/ 1734710 h 2460826"/>
                <a:gd name="connsiteX21" fmla="*/ 343256 w 3580898"/>
                <a:gd name="connsiteY21" fmla="*/ 2243062 h 2460826"/>
                <a:gd name="connsiteX22" fmla="*/ 470344 w 3580898"/>
                <a:gd name="connsiteY22" fmla="*/ 902283 h 2460826"/>
                <a:gd name="connsiteX23" fmla="*/ 479876 w 3580898"/>
                <a:gd name="connsiteY23" fmla="*/ 887985 h 2460826"/>
                <a:gd name="connsiteX24" fmla="*/ 479876 w 3580898"/>
                <a:gd name="connsiteY24" fmla="*/ 884808 h 2460826"/>
                <a:gd name="connsiteX25" fmla="*/ 572014 w 3580898"/>
                <a:gd name="connsiteY25" fmla="*/ 826030 h 2460826"/>
                <a:gd name="connsiteX26" fmla="*/ 581546 w 3580898"/>
                <a:gd name="connsiteY26" fmla="*/ 811732 h 2460826"/>
                <a:gd name="connsiteX27" fmla="*/ 681627 w 3580898"/>
                <a:gd name="connsiteY27" fmla="*/ 563910 h 2460826"/>
                <a:gd name="connsiteX28" fmla="*/ 840487 w 3580898"/>
                <a:gd name="connsiteY28" fmla="*/ 500366 h 2460826"/>
                <a:gd name="connsiteX29" fmla="*/ 1236048 w 3580898"/>
                <a:gd name="connsiteY29" fmla="*/ 627455 h 2460826"/>
                <a:gd name="connsiteX30" fmla="*/ 899265 w 3580898"/>
                <a:gd name="connsiteY30" fmla="*/ 563910 h 2460826"/>
                <a:gd name="connsiteX31" fmla="*/ 570425 w 3580898"/>
                <a:gd name="connsiteY31" fmla="*/ 954706 h 2460826"/>
                <a:gd name="connsiteX32" fmla="*/ 189162 w 3580898"/>
                <a:gd name="connsiteY32" fmla="*/ 1532957 h 2460826"/>
                <a:gd name="connsiteX33" fmla="*/ 441749 w 3580898"/>
                <a:gd name="connsiteY33" fmla="*/ 919757 h 2460826"/>
                <a:gd name="connsiteX34" fmla="*/ 470344 w 3580898"/>
                <a:gd name="connsiteY34" fmla="*/ 902283 h 2460826"/>
                <a:gd name="connsiteX35" fmla="*/ 1958860 w 3580898"/>
                <a:gd name="connsiteY35" fmla="*/ 325620 h 2460826"/>
                <a:gd name="connsiteX36" fmla="*/ 2613363 w 3580898"/>
                <a:gd name="connsiteY36" fmla="*/ 435234 h 2460826"/>
                <a:gd name="connsiteX37" fmla="*/ 2605420 w 3580898"/>
                <a:gd name="connsiteY37" fmla="*/ 454297 h 2460826"/>
                <a:gd name="connsiteX38" fmla="*/ 1930266 w 3580898"/>
                <a:gd name="connsiteY38" fmla="*/ 349449 h 2460826"/>
                <a:gd name="connsiteX39" fmla="*/ 1359959 w 3580898"/>
                <a:gd name="connsiteY39" fmla="*/ 759308 h 2460826"/>
                <a:gd name="connsiteX40" fmla="*/ 1337719 w 3580898"/>
                <a:gd name="connsiteY40" fmla="*/ 725948 h 2460826"/>
                <a:gd name="connsiteX41" fmla="*/ 1958860 w 3580898"/>
                <a:gd name="connsiteY41" fmla="*/ 325620 h 2460826"/>
                <a:gd name="connsiteX42" fmla="*/ 3131245 w 3580898"/>
                <a:gd name="connsiteY42" fmla="*/ 1386806 h 2460826"/>
                <a:gd name="connsiteX43" fmla="*/ 3161429 w 3580898"/>
                <a:gd name="connsiteY43" fmla="*/ 1131041 h 2460826"/>
                <a:gd name="connsiteX44" fmla="*/ 3232916 w 3580898"/>
                <a:gd name="connsiteY44" fmla="*/ 1096092 h 2460826"/>
                <a:gd name="connsiteX45" fmla="*/ 3131245 w 3580898"/>
                <a:gd name="connsiteY45" fmla="*/ 1386806 h 2460826"/>
                <a:gd name="connsiteX46" fmla="*/ 3099473 w 3580898"/>
                <a:gd name="connsiteY46" fmla="*/ 203298 h 2460826"/>
                <a:gd name="connsiteX47" fmla="*/ 3340940 w 3580898"/>
                <a:gd name="connsiteY47" fmla="*/ 297025 h 2460826"/>
                <a:gd name="connsiteX48" fmla="*/ 3520452 w 3580898"/>
                <a:gd name="connsiteY48" fmla="*/ 563910 h 2460826"/>
                <a:gd name="connsiteX49" fmla="*/ 3420370 w 3580898"/>
                <a:gd name="connsiteY49" fmla="*/ 845093 h 2460826"/>
                <a:gd name="connsiteX50" fmla="*/ 3428313 w 3580898"/>
                <a:gd name="connsiteY50" fmla="*/ 571854 h 2460826"/>
                <a:gd name="connsiteX51" fmla="*/ 3099473 w 3580898"/>
                <a:gd name="connsiteY51" fmla="*/ 203298 h 2460826"/>
                <a:gd name="connsiteX52" fmla="*/ 2459269 w 3580898"/>
                <a:gd name="connsiteY52" fmla="*/ 1790311 h 2460826"/>
                <a:gd name="connsiteX53" fmla="*/ 2449737 w 3580898"/>
                <a:gd name="connsiteY53" fmla="*/ 1863387 h 2460826"/>
                <a:gd name="connsiteX54" fmla="*/ 2416376 w 3580898"/>
                <a:gd name="connsiteY54" fmla="*/ 1857032 h 2460826"/>
                <a:gd name="connsiteX55" fmla="*/ 2406845 w 3580898"/>
                <a:gd name="connsiteY55" fmla="*/ 1782368 h 2460826"/>
                <a:gd name="connsiteX56" fmla="*/ 2459269 w 3580898"/>
                <a:gd name="connsiteY56" fmla="*/ 1790311 h 2460826"/>
                <a:gd name="connsiteX57" fmla="*/ 1995398 w 3580898"/>
                <a:gd name="connsiteY57" fmla="*/ 2417808 h 2460826"/>
                <a:gd name="connsiteX58" fmla="*/ 1452097 w 3580898"/>
                <a:gd name="connsiteY58" fmla="*/ 2069905 h 2460826"/>
                <a:gd name="connsiteX59" fmla="*/ 1515641 w 3580898"/>
                <a:gd name="connsiteY59" fmla="*/ 1984120 h 2460826"/>
                <a:gd name="connsiteX60" fmla="*/ 2063707 w 3580898"/>
                <a:gd name="connsiteY60" fmla="*/ 2325669 h 2460826"/>
                <a:gd name="connsiteX61" fmla="*/ 2352832 w 3580898"/>
                <a:gd name="connsiteY61" fmla="*/ 2112797 h 2460826"/>
                <a:gd name="connsiteX62" fmla="*/ 2354421 w 3580898"/>
                <a:gd name="connsiteY62" fmla="*/ 2111208 h 2460826"/>
                <a:gd name="connsiteX63" fmla="*/ 1995398 w 3580898"/>
                <a:gd name="connsiteY63" fmla="*/ 2417808 h 2460826"/>
                <a:gd name="connsiteX64" fmla="*/ 2417965 w 3580898"/>
                <a:gd name="connsiteY64" fmla="*/ 1960291 h 2460826"/>
                <a:gd name="connsiteX65" fmla="*/ 2416376 w 3580898"/>
                <a:gd name="connsiteY65" fmla="*/ 1915810 h 2460826"/>
                <a:gd name="connsiteX66" fmla="*/ 2416376 w 3580898"/>
                <a:gd name="connsiteY66" fmla="*/ 1891981 h 2460826"/>
                <a:gd name="connsiteX67" fmla="*/ 2441794 w 3580898"/>
                <a:gd name="connsiteY67" fmla="*/ 1896747 h 2460826"/>
                <a:gd name="connsiteX68" fmla="*/ 2417965 w 3580898"/>
                <a:gd name="connsiteY68" fmla="*/ 1960291 h 2460826"/>
                <a:gd name="connsiteX69" fmla="*/ 2684850 w 3580898"/>
                <a:gd name="connsiteY69" fmla="*/ 1860209 h 2460826"/>
                <a:gd name="connsiteX70" fmla="*/ 2484686 w 3580898"/>
                <a:gd name="connsiteY70" fmla="*/ 1866564 h 2460826"/>
                <a:gd name="connsiteX71" fmla="*/ 2494218 w 3580898"/>
                <a:gd name="connsiteY71" fmla="*/ 1791899 h 2460826"/>
                <a:gd name="connsiteX72" fmla="*/ 2680084 w 3580898"/>
                <a:gd name="connsiteY72" fmla="*/ 1776013 h 2460826"/>
                <a:gd name="connsiteX73" fmla="*/ 3064524 w 3580898"/>
                <a:gd name="connsiteY73" fmla="*/ 1515483 h 2460826"/>
                <a:gd name="connsiteX74" fmla="*/ 3220207 w 3580898"/>
                <a:gd name="connsiteY74" fmla="*/ 1297844 h 2460826"/>
                <a:gd name="connsiteX75" fmla="*/ 2684850 w 3580898"/>
                <a:gd name="connsiteY75" fmla="*/ 1860209 h 2460826"/>
                <a:gd name="connsiteX76" fmla="*/ 3256745 w 3580898"/>
                <a:gd name="connsiteY76" fmla="*/ 1183465 h 2460826"/>
                <a:gd name="connsiteX77" fmla="*/ 3269453 w 3580898"/>
                <a:gd name="connsiteY77" fmla="*/ 1072263 h 2460826"/>
                <a:gd name="connsiteX78" fmla="*/ 3383833 w 3580898"/>
                <a:gd name="connsiteY78" fmla="*/ 934055 h 2460826"/>
                <a:gd name="connsiteX79" fmla="*/ 3541103 w 3580898"/>
                <a:gd name="connsiteY79" fmla="*/ 667170 h 2460826"/>
                <a:gd name="connsiteX80" fmla="*/ 3256745 w 3580898"/>
                <a:gd name="connsiteY80" fmla="*/ 1183465 h 2460826"/>
                <a:gd name="connsiteX81" fmla="*/ 2661021 w 3580898"/>
                <a:gd name="connsiteY81" fmla="*/ 308146 h 2460826"/>
                <a:gd name="connsiteX82" fmla="*/ 2675317 w 3580898"/>
                <a:gd name="connsiteY82" fmla="*/ 309734 h 2460826"/>
                <a:gd name="connsiteX83" fmla="*/ 2686438 w 3580898"/>
                <a:gd name="connsiteY83" fmla="*/ 300203 h 2460826"/>
                <a:gd name="connsiteX84" fmla="*/ 2975563 w 3580898"/>
                <a:gd name="connsiteY84" fmla="*/ 44438 h 2460826"/>
                <a:gd name="connsiteX85" fmla="*/ 3507743 w 3580898"/>
                <a:gd name="connsiteY85" fmla="*/ 419348 h 2460826"/>
                <a:gd name="connsiteX86" fmla="*/ 3514098 w 3580898"/>
                <a:gd name="connsiteY86" fmla="*/ 454297 h 2460826"/>
                <a:gd name="connsiteX87" fmla="*/ 3363181 w 3580898"/>
                <a:gd name="connsiteY87" fmla="*/ 270019 h 2460826"/>
                <a:gd name="connsiteX88" fmla="*/ 2996214 w 3580898"/>
                <a:gd name="connsiteY88" fmla="*/ 174703 h 2460826"/>
                <a:gd name="connsiteX89" fmla="*/ 2943791 w 3580898"/>
                <a:gd name="connsiteY89" fmla="*/ 187412 h 2460826"/>
                <a:gd name="connsiteX90" fmla="*/ 2896133 w 3580898"/>
                <a:gd name="connsiteY90" fmla="*/ 195355 h 2460826"/>
                <a:gd name="connsiteX91" fmla="*/ 2629249 w 3580898"/>
                <a:gd name="connsiteY91" fmla="*/ 401873 h 2460826"/>
                <a:gd name="connsiteX92" fmla="*/ 1952505 w 3580898"/>
                <a:gd name="connsiteY92" fmla="*/ 289082 h 2460826"/>
                <a:gd name="connsiteX93" fmla="*/ 1450509 w 3580898"/>
                <a:gd name="connsiteY93" fmla="*/ 533727 h 2460826"/>
                <a:gd name="connsiteX94" fmla="*/ 1976334 w 3580898"/>
                <a:gd name="connsiteY94" fmla="*/ 200121 h 2460826"/>
                <a:gd name="connsiteX95" fmla="*/ 2661021 w 3580898"/>
                <a:gd name="connsiteY95" fmla="*/ 308146 h 2460826"/>
                <a:gd name="connsiteX96" fmla="*/ 908797 w 3580898"/>
                <a:gd name="connsiteY96" fmla="*/ 425702 h 2460826"/>
                <a:gd name="connsiteX97" fmla="*/ 1367902 w 3580898"/>
                <a:gd name="connsiteY97" fmla="*/ 619512 h 2460826"/>
                <a:gd name="connsiteX98" fmla="*/ 1369491 w 3580898"/>
                <a:gd name="connsiteY98" fmla="*/ 621100 h 2460826"/>
                <a:gd name="connsiteX99" fmla="*/ 1321833 w 3580898"/>
                <a:gd name="connsiteY99" fmla="*/ 684644 h 2460826"/>
                <a:gd name="connsiteX100" fmla="*/ 832544 w 3580898"/>
                <a:gd name="connsiteY100" fmla="*/ 467006 h 2460826"/>
                <a:gd name="connsiteX101" fmla="*/ 810304 w 3580898"/>
                <a:gd name="connsiteY101" fmla="*/ 471772 h 2460826"/>
                <a:gd name="connsiteX102" fmla="*/ 773767 w 3580898"/>
                <a:gd name="connsiteY102" fmla="*/ 482892 h 2460826"/>
                <a:gd name="connsiteX103" fmla="*/ 908797 w 3580898"/>
                <a:gd name="connsiteY103" fmla="*/ 425702 h 2460826"/>
                <a:gd name="connsiteX104" fmla="*/ 591078 w 3580898"/>
                <a:gd name="connsiteY104" fmla="*/ 641752 h 2460826"/>
                <a:gd name="connsiteX105" fmla="*/ 548186 w 3580898"/>
                <a:gd name="connsiteY105" fmla="*/ 802201 h 2460826"/>
                <a:gd name="connsiteX106" fmla="*/ 489407 w 3580898"/>
                <a:gd name="connsiteY106" fmla="*/ 837150 h 2460826"/>
                <a:gd name="connsiteX107" fmla="*/ 591078 w 3580898"/>
                <a:gd name="connsiteY107" fmla="*/ 641752 h 2460826"/>
                <a:gd name="connsiteX108" fmla="*/ 47777 w 3580898"/>
                <a:gd name="connsiteY108" fmla="*/ 1726767 h 2460826"/>
                <a:gd name="connsiteX109" fmla="*/ 311484 w 3580898"/>
                <a:gd name="connsiteY109" fmla="*/ 1005542 h 2460826"/>
                <a:gd name="connsiteX110" fmla="*/ 170099 w 3580898"/>
                <a:gd name="connsiteY110" fmla="*/ 1647337 h 2460826"/>
                <a:gd name="connsiteX111" fmla="*/ 201871 w 3580898"/>
                <a:gd name="connsiteY111" fmla="*/ 1750596 h 2460826"/>
                <a:gd name="connsiteX112" fmla="*/ 203460 w 3580898"/>
                <a:gd name="connsiteY112" fmla="*/ 1758539 h 2460826"/>
                <a:gd name="connsiteX113" fmla="*/ 1069245 w 3580898"/>
                <a:gd name="connsiteY113" fmla="*/ 2300252 h 2460826"/>
                <a:gd name="connsiteX114" fmla="*/ 931037 w 3580898"/>
                <a:gd name="connsiteY114" fmla="*/ 2338378 h 2460826"/>
                <a:gd name="connsiteX115" fmla="*/ 47777 w 3580898"/>
                <a:gd name="connsiteY115" fmla="*/ 1726767 h 246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3580898" h="2460826">
                  <a:moveTo>
                    <a:pt x="343256" y="2243062"/>
                  </a:moveTo>
                  <a:cubicBezTo>
                    <a:pt x="518002" y="2363796"/>
                    <a:pt x="729285" y="2409865"/>
                    <a:pt x="937392" y="2371739"/>
                  </a:cubicBezTo>
                  <a:cubicBezTo>
                    <a:pt x="1075600" y="2346321"/>
                    <a:pt x="1202688" y="2285954"/>
                    <a:pt x="1307535" y="2196993"/>
                  </a:cubicBezTo>
                  <a:cubicBezTo>
                    <a:pt x="1350427" y="2168398"/>
                    <a:pt x="1390142" y="2135037"/>
                    <a:pt x="1425092" y="2100088"/>
                  </a:cubicBezTo>
                  <a:cubicBezTo>
                    <a:pt x="1498167" y="2343144"/>
                    <a:pt x="1745988" y="2498827"/>
                    <a:pt x="2001753" y="2452758"/>
                  </a:cubicBezTo>
                  <a:cubicBezTo>
                    <a:pt x="2213036" y="2414631"/>
                    <a:pt x="2371896" y="2247828"/>
                    <a:pt x="2410022" y="2046076"/>
                  </a:cubicBezTo>
                  <a:cubicBezTo>
                    <a:pt x="2440205" y="2001595"/>
                    <a:pt x="2462446" y="1953937"/>
                    <a:pt x="2476743" y="1901513"/>
                  </a:cubicBezTo>
                  <a:cubicBezTo>
                    <a:pt x="2548230" y="1909456"/>
                    <a:pt x="2619717" y="1907867"/>
                    <a:pt x="2691203" y="1895159"/>
                  </a:cubicBezTo>
                  <a:cubicBezTo>
                    <a:pt x="3032752" y="1833203"/>
                    <a:pt x="3272631" y="1544078"/>
                    <a:pt x="3256745" y="1221592"/>
                  </a:cubicBezTo>
                  <a:cubicBezTo>
                    <a:pt x="3485502" y="1142161"/>
                    <a:pt x="3618945" y="886397"/>
                    <a:pt x="3571287" y="621100"/>
                  </a:cubicBezTo>
                  <a:cubicBezTo>
                    <a:pt x="3568110" y="600448"/>
                    <a:pt x="3561756" y="579797"/>
                    <a:pt x="3556989" y="560733"/>
                  </a:cubicBezTo>
                  <a:cubicBezTo>
                    <a:pt x="3558578" y="513075"/>
                    <a:pt x="3553813" y="463829"/>
                    <a:pt x="3542692" y="412993"/>
                  </a:cubicBezTo>
                  <a:cubicBezTo>
                    <a:pt x="3475971" y="133399"/>
                    <a:pt x="3218618" y="-47701"/>
                    <a:pt x="2967620" y="11077"/>
                  </a:cubicBezTo>
                  <a:cubicBezTo>
                    <a:pt x="2834177" y="42849"/>
                    <a:pt x="2722975" y="134988"/>
                    <a:pt x="2662609" y="270019"/>
                  </a:cubicBezTo>
                  <a:cubicBezTo>
                    <a:pt x="2468800" y="149285"/>
                    <a:pt x="2216213" y="112748"/>
                    <a:pt x="1968391" y="171526"/>
                  </a:cubicBezTo>
                  <a:cubicBezTo>
                    <a:pt x="1717393" y="230304"/>
                    <a:pt x="1499755" y="381221"/>
                    <a:pt x="1380610" y="579797"/>
                  </a:cubicBezTo>
                  <a:cubicBezTo>
                    <a:pt x="1274175" y="425702"/>
                    <a:pt x="1085131" y="351038"/>
                    <a:pt x="900854" y="393930"/>
                  </a:cubicBezTo>
                  <a:cubicBezTo>
                    <a:pt x="803949" y="416171"/>
                    <a:pt x="719754" y="468594"/>
                    <a:pt x="657798" y="541670"/>
                  </a:cubicBezTo>
                  <a:cubicBezTo>
                    <a:pt x="546596" y="614746"/>
                    <a:pt x="468756" y="733891"/>
                    <a:pt x="448104" y="868922"/>
                  </a:cubicBezTo>
                  <a:cubicBezTo>
                    <a:pt x="438572" y="876865"/>
                    <a:pt x="429041" y="884808"/>
                    <a:pt x="419508" y="892751"/>
                  </a:cubicBezTo>
                  <a:cubicBezTo>
                    <a:pt x="117675" y="1054788"/>
                    <a:pt x="-49128" y="1394749"/>
                    <a:pt x="12828" y="1734710"/>
                  </a:cubicBezTo>
                  <a:cubicBezTo>
                    <a:pt x="50955" y="1941228"/>
                    <a:pt x="168510" y="2122329"/>
                    <a:pt x="343256" y="2243062"/>
                  </a:cubicBezTo>
                  <a:close/>
                  <a:moveTo>
                    <a:pt x="470344" y="902283"/>
                  </a:moveTo>
                  <a:cubicBezTo>
                    <a:pt x="475109" y="899105"/>
                    <a:pt x="479876" y="894340"/>
                    <a:pt x="479876" y="887985"/>
                  </a:cubicBezTo>
                  <a:cubicBezTo>
                    <a:pt x="479876" y="886397"/>
                    <a:pt x="479876" y="886397"/>
                    <a:pt x="479876" y="884808"/>
                  </a:cubicBezTo>
                  <a:cubicBezTo>
                    <a:pt x="508471" y="864156"/>
                    <a:pt x="538653" y="843504"/>
                    <a:pt x="572014" y="826030"/>
                  </a:cubicBezTo>
                  <a:cubicBezTo>
                    <a:pt x="576780" y="822853"/>
                    <a:pt x="581546" y="818087"/>
                    <a:pt x="581546" y="811732"/>
                  </a:cubicBezTo>
                  <a:cubicBezTo>
                    <a:pt x="586311" y="718005"/>
                    <a:pt x="622850" y="632220"/>
                    <a:pt x="681627" y="563910"/>
                  </a:cubicBezTo>
                  <a:cubicBezTo>
                    <a:pt x="729285" y="533727"/>
                    <a:pt x="781710" y="511487"/>
                    <a:pt x="840487" y="500366"/>
                  </a:cubicBezTo>
                  <a:cubicBezTo>
                    <a:pt x="988227" y="473360"/>
                    <a:pt x="1134378" y="522607"/>
                    <a:pt x="1236048" y="627455"/>
                  </a:cubicBezTo>
                  <a:cubicBezTo>
                    <a:pt x="1140732" y="562322"/>
                    <a:pt x="1019999" y="535316"/>
                    <a:pt x="899265" y="563910"/>
                  </a:cubicBezTo>
                  <a:cubicBezTo>
                    <a:pt x="710223" y="608391"/>
                    <a:pt x="581546" y="770429"/>
                    <a:pt x="570425" y="954706"/>
                  </a:cubicBezTo>
                  <a:cubicBezTo>
                    <a:pt x="352788" y="1070674"/>
                    <a:pt x="209814" y="1288313"/>
                    <a:pt x="189162" y="1532957"/>
                  </a:cubicBezTo>
                  <a:cubicBezTo>
                    <a:pt x="170099" y="1299433"/>
                    <a:pt x="265415" y="1070674"/>
                    <a:pt x="441749" y="919757"/>
                  </a:cubicBezTo>
                  <a:cubicBezTo>
                    <a:pt x="449692" y="913403"/>
                    <a:pt x="460813" y="907048"/>
                    <a:pt x="470344" y="902283"/>
                  </a:cubicBezTo>
                  <a:close/>
                  <a:moveTo>
                    <a:pt x="1958860" y="325620"/>
                  </a:moveTo>
                  <a:cubicBezTo>
                    <a:pt x="2195562" y="282728"/>
                    <a:pt x="2430674" y="322443"/>
                    <a:pt x="2613363" y="435234"/>
                  </a:cubicBezTo>
                  <a:cubicBezTo>
                    <a:pt x="2610185" y="441588"/>
                    <a:pt x="2607008" y="447943"/>
                    <a:pt x="2605420" y="454297"/>
                  </a:cubicBezTo>
                  <a:cubicBezTo>
                    <a:pt x="2427497" y="336740"/>
                    <a:pt x="2181264" y="292260"/>
                    <a:pt x="1930266" y="349449"/>
                  </a:cubicBezTo>
                  <a:cubicBezTo>
                    <a:pt x="1671324" y="409816"/>
                    <a:pt x="1464807" y="567088"/>
                    <a:pt x="1359959" y="759308"/>
                  </a:cubicBezTo>
                  <a:cubicBezTo>
                    <a:pt x="1353605" y="748188"/>
                    <a:pt x="1345662" y="737068"/>
                    <a:pt x="1337719" y="725948"/>
                  </a:cubicBezTo>
                  <a:cubicBezTo>
                    <a:pt x="1461629" y="524195"/>
                    <a:pt x="1693564" y="373278"/>
                    <a:pt x="1958860" y="325620"/>
                  </a:cubicBezTo>
                  <a:close/>
                  <a:moveTo>
                    <a:pt x="3131245" y="1386806"/>
                  </a:moveTo>
                  <a:cubicBezTo>
                    <a:pt x="3159840" y="1305787"/>
                    <a:pt x="3172549" y="1218414"/>
                    <a:pt x="3161429" y="1131041"/>
                  </a:cubicBezTo>
                  <a:cubicBezTo>
                    <a:pt x="3186846" y="1121510"/>
                    <a:pt x="3210675" y="1110389"/>
                    <a:pt x="3232916" y="1096092"/>
                  </a:cubicBezTo>
                  <a:cubicBezTo>
                    <a:pt x="3226561" y="1200940"/>
                    <a:pt x="3191612" y="1301022"/>
                    <a:pt x="3131245" y="1386806"/>
                  </a:cubicBezTo>
                  <a:close/>
                  <a:moveTo>
                    <a:pt x="3099473" y="203298"/>
                  </a:moveTo>
                  <a:cubicBezTo>
                    <a:pt x="3185258" y="208064"/>
                    <a:pt x="3267865" y="239836"/>
                    <a:pt x="3340940" y="297025"/>
                  </a:cubicBezTo>
                  <a:cubicBezTo>
                    <a:pt x="3426725" y="363747"/>
                    <a:pt x="3487092" y="455886"/>
                    <a:pt x="3520452" y="563910"/>
                  </a:cubicBezTo>
                  <a:cubicBezTo>
                    <a:pt x="3515686" y="670347"/>
                    <a:pt x="3480737" y="768840"/>
                    <a:pt x="3420370" y="845093"/>
                  </a:cubicBezTo>
                  <a:cubicBezTo>
                    <a:pt x="3445787" y="760897"/>
                    <a:pt x="3450554" y="667170"/>
                    <a:pt x="3428313" y="571854"/>
                  </a:cubicBezTo>
                  <a:cubicBezTo>
                    <a:pt x="3387010" y="387576"/>
                    <a:pt x="3255156" y="250956"/>
                    <a:pt x="3099473" y="203298"/>
                  </a:cubicBezTo>
                  <a:close/>
                  <a:moveTo>
                    <a:pt x="2459269" y="1790311"/>
                  </a:moveTo>
                  <a:cubicBezTo>
                    <a:pt x="2457680" y="1815729"/>
                    <a:pt x="2454503" y="1839558"/>
                    <a:pt x="2449737" y="1863387"/>
                  </a:cubicBezTo>
                  <a:cubicBezTo>
                    <a:pt x="2438617" y="1861798"/>
                    <a:pt x="2427497" y="1858621"/>
                    <a:pt x="2416376" y="1857032"/>
                  </a:cubicBezTo>
                  <a:cubicBezTo>
                    <a:pt x="2414788" y="1833203"/>
                    <a:pt x="2411611" y="1807785"/>
                    <a:pt x="2406845" y="1782368"/>
                  </a:cubicBezTo>
                  <a:cubicBezTo>
                    <a:pt x="2424319" y="1785545"/>
                    <a:pt x="2441794" y="1788722"/>
                    <a:pt x="2459269" y="1790311"/>
                  </a:cubicBezTo>
                  <a:close/>
                  <a:moveTo>
                    <a:pt x="1995398" y="2417808"/>
                  </a:moveTo>
                  <a:cubicBezTo>
                    <a:pt x="1750754" y="2462289"/>
                    <a:pt x="1514053" y="2308195"/>
                    <a:pt x="1452097" y="2069905"/>
                  </a:cubicBezTo>
                  <a:cubicBezTo>
                    <a:pt x="1475926" y="2042899"/>
                    <a:pt x="1496579" y="2014304"/>
                    <a:pt x="1515641" y="1984120"/>
                  </a:cubicBezTo>
                  <a:cubicBezTo>
                    <a:pt x="1572831" y="2228765"/>
                    <a:pt x="1817475" y="2381271"/>
                    <a:pt x="2063707" y="2325669"/>
                  </a:cubicBezTo>
                  <a:cubicBezTo>
                    <a:pt x="2190795" y="2297075"/>
                    <a:pt x="2292466" y="2216056"/>
                    <a:pt x="2352832" y="2112797"/>
                  </a:cubicBezTo>
                  <a:cubicBezTo>
                    <a:pt x="2352832" y="2112797"/>
                    <a:pt x="2354421" y="2111208"/>
                    <a:pt x="2354421" y="2111208"/>
                  </a:cubicBezTo>
                  <a:cubicBezTo>
                    <a:pt x="2300409" y="2265303"/>
                    <a:pt x="2166966" y="2386036"/>
                    <a:pt x="1995398" y="2417808"/>
                  </a:cubicBezTo>
                  <a:close/>
                  <a:moveTo>
                    <a:pt x="2417965" y="1960291"/>
                  </a:moveTo>
                  <a:cubicBezTo>
                    <a:pt x="2417965" y="1945994"/>
                    <a:pt x="2417965" y="1930108"/>
                    <a:pt x="2416376" y="1915810"/>
                  </a:cubicBezTo>
                  <a:cubicBezTo>
                    <a:pt x="2416376" y="1907867"/>
                    <a:pt x="2416376" y="1899924"/>
                    <a:pt x="2416376" y="1891981"/>
                  </a:cubicBezTo>
                  <a:cubicBezTo>
                    <a:pt x="2424319" y="1893570"/>
                    <a:pt x="2432262" y="1895159"/>
                    <a:pt x="2441794" y="1896747"/>
                  </a:cubicBezTo>
                  <a:cubicBezTo>
                    <a:pt x="2435440" y="1918988"/>
                    <a:pt x="2427497" y="1939639"/>
                    <a:pt x="2417965" y="1960291"/>
                  </a:cubicBezTo>
                  <a:close/>
                  <a:moveTo>
                    <a:pt x="2684850" y="1860209"/>
                  </a:moveTo>
                  <a:cubicBezTo>
                    <a:pt x="2618128" y="1872918"/>
                    <a:pt x="2551407" y="1874507"/>
                    <a:pt x="2484686" y="1866564"/>
                  </a:cubicBezTo>
                  <a:cubicBezTo>
                    <a:pt x="2489452" y="1842735"/>
                    <a:pt x="2492629" y="1817317"/>
                    <a:pt x="2494218" y="1791899"/>
                  </a:cubicBezTo>
                  <a:cubicBezTo>
                    <a:pt x="2554584" y="1795077"/>
                    <a:pt x="2618128" y="1790311"/>
                    <a:pt x="2680084" y="1776013"/>
                  </a:cubicBezTo>
                  <a:cubicBezTo>
                    <a:pt x="2845298" y="1737887"/>
                    <a:pt x="2980328" y="1640982"/>
                    <a:pt x="3064524" y="1515483"/>
                  </a:cubicBezTo>
                  <a:cubicBezTo>
                    <a:pt x="3131245" y="1453527"/>
                    <a:pt x="3183669" y="1378863"/>
                    <a:pt x="3220207" y="1297844"/>
                  </a:cubicBezTo>
                  <a:cubicBezTo>
                    <a:pt x="3199555" y="1572672"/>
                    <a:pt x="2981918" y="1806197"/>
                    <a:pt x="2684850" y="1860209"/>
                  </a:cubicBezTo>
                  <a:close/>
                  <a:moveTo>
                    <a:pt x="3256745" y="1183465"/>
                  </a:moveTo>
                  <a:cubicBezTo>
                    <a:pt x="3264688" y="1146927"/>
                    <a:pt x="3267865" y="1108801"/>
                    <a:pt x="3269453" y="1072263"/>
                  </a:cubicBezTo>
                  <a:cubicBezTo>
                    <a:pt x="3317111" y="1035725"/>
                    <a:pt x="3355238" y="988067"/>
                    <a:pt x="3383833" y="934055"/>
                  </a:cubicBezTo>
                  <a:cubicBezTo>
                    <a:pt x="3463263" y="867333"/>
                    <a:pt x="3517274" y="773606"/>
                    <a:pt x="3541103" y="667170"/>
                  </a:cubicBezTo>
                  <a:cubicBezTo>
                    <a:pt x="3566521" y="895928"/>
                    <a:pt x="3450554" y="1108801"/>
                    <a:pt x="3256745" y="1183465"/>
                  </a:cubicBezTo>
                  <a:close/>
                  <a:moveTo>
                    <a:pt x="2661021" y="308146"/>
                  </a:moveTo>
                  <a:cubicBezTo>
                    <a:pt x="2665786" y="311323"/>
                    <a:pt x="2670552" y="311323"/>
                    <a:pt x="2675317" y="309734"/>
                  </a:cubicBezTo>
                  <a:cubicBezTo>
                    <a:pt x="2680084" y="308146"/>
                    <a:pt x="2684850" y="304968"/>
                    <a:pt x="2686438" y="300203"/>
                  </a:cubicBezTo>
                  <a:cubicBezTo>
                    <a:pt x="2740451" y="166760"/>
                    <a:pt x="2845298" y="73033"/>
                    <a:pt x="2975563" y="44438"/>
                  </a:cubicBezTo>
                  <a:cubicBezTo>
                    <a:pt x="3207498" y="-9575"/>
                    <a:pt x="3445787" y="158817"/>
                    <a:pt x="3507743" y="419348"/>
                  </a:cubicBezTo>
                  <a:cubicBezTo>
                    <a:pt x="3510921" y="430468"/>
                    <a:pt x="3512509" y="443177"/>
                    <a:pt x="3514098" y="454297"/>
                  </a:cubicBezTo>
                  <a:cubicBezTo>
                    <a:pt x="3477559" y="382810"/>
                    <a:pt x="3426725" y="319266"/>
                    <a:pt x="3363181" y="270019"/>
                  </a:cubicBezTo>
                  <a:cubicBezTo>
                    <a:pt x="3255156" y="185823"/>
                    <a:pt x="3124891" y="152463"/>
                    <a:pt x="2996214" y="174703"/>
                  </a:cubicBezTo>
                  <a:cubicBezTo>
                    <a:pt x="2978740" y="177880"/>
                    <a:pt x="2959677" y="182646"/>
                    <a:pt x="2943791" y="187412"/>
                  </a:cubicBezTo>
                  <a:cubicBezTo>
                    <a:pt x="2927905" y="189001"/>
                    <a:pt x="2912019" y="192178"/>
                    <a:pt x="2896133" y="195355"/>
                  </a:cubicBezTo>
                  <a:cubicBezTo>
                    <a:pt x="2780166" y="222361"/>
                    <a:pt x="2686438" y="300203"/>
                    <a:pt x="2629249" y="401873"/>
                  </a:cubicBezTo>
                  <a:cubicBezTo>
                    <a:pt x="2438617" y="285905"/>
                    <a:pt x="2195562" y="244602"/>
                    <a:pt x="1952505" y="289082"/>
                  </a:cubicBezTo>
                  <a:cubicBezTo>
                    <a:pt x="1760285" y="324032"/>
                    <a:pt x="1583951" y="411405"/>
                    <a:pt x="1450509" y="533727"/>
                  </a:cubicBezTo>
                  <a:cubicBezTo>
                    <a:pt x="1569654" y="373278"/>
                    <a:pt x="1760285" y="250956"/>
                    <a:pt x="1976334" y="200121"/>
                  </a:cubicBezTo>
                  <a:cubicBezTo>
                    <a:pt x="2224156" y="146108"/>
                    <a:pt x="2473566" y="184235"/>
                    <a:pt x="2661021" y="308146"/>
                  </a:cubicBezTo>
                  <a:close/>
                  <a:moveTo>
                    <a:pt x="908797" y="425702"/>
                  </a:moveTo>
                  <a:cubicBezTo>
                    <a:pt x="1088309" y="384399"/>
                    <a:pt x="1272586" y="462240"/>
                    <a:pt x="1367902" y="619512"/>
                  </a:cubicBezTo>
                  <a:cubicBezTo>
                    <a:pt x="1367902" y="621100"/>
                    <a:pt x="1369491" y="621100"/>
                    <a:pt x="1369491" y="621100"/>
                  </a:cubicBezTo>
                  <a:cubicBezTo>
                    <a:pt x="1352016" y="641752"/>
                    <a:pt x="1336130" y="662404"/>
                    <a:pt x="1321833" y="684644"/>
                  </a:cubicBezTo>
                  <a:cubicBezTo>
                    <a:pt x="1220162" y="519430"/>
                    <a:pt x="1026353" y="432057"/>
                    <a:pt x="832544" y="467006"/>
                  </a:cubicBezTo>
                  <a:cubicBezTo>
                    <a:pt x="824601" y="468594"/>
                    <a:pt x="818247" y="470183"/>
                    <a:pt x="810304" y="471772"/>
                  </a:cubicBezTo>
                  <a:cubicBezTo>
                    <a:pt x="797596" y="474949"/>
                    <a:pt x="784886" y="478126"/>
                    <a:pt x="773767" y="482892"/>
                  </a:cubicBezTo>
                  <a:cubicBezTo>
                    <a:pt x="815070" y="455886"/>
                    <a:pt x="859550" y="436822"/>
                    <a:pt x="908797" y="425702"/>
                  </a:cubicBezTo>
                  <a:close/>
                  <a:moveTo>
                    <a:pt x="591078" y="641752"/>
                  </a:moveTo>
                  <a:cubicBezTo>
                    <a:pt x="567249" y="690999"/>
                    <a:pt x="551363" y="745011"/>
                    <a:pt x="548186" y="802201"/>
                  </a:cubicBezTo>
                  <a:cubicBezTo>
                    <a:pt x="527534" y="813321"/>
                    <a:pt x="508471" y="824441"/>
                    <a:pt x="489407" y="837150"/>
                  </a:cubicBezTo>
                  <a:cubicBezTo>
                    <a:pt x="506881" y="762486"/>
                    <a:pt x="541831" y="695764"/>
                    <a:pt x="591078" y="641752"/>
                  </a:cubicBezTo>
                  <a:close/>
                  <a:moveTo>
                    <a:pt x="47777" y="1726767"/>
                  </a:moveTo>
                  <a:cubicBezTo>
                    <a:pt x="-1470" y="1451939"/>
                    <a:pt x="103378" y="1177111"/>
                    <a:pt x="311484" y="1005542"/>
                  </a:cubicBezTo>
                  <a:cubicBezTo>
                    <a:pt x="173276" y="1183465"/>
                    <a:pt x="117675" y="1418578"/>
                    <a:pt x="170099" y="1647337"/>
                  </a:cubicBezTo>
                  <a:cubicBezTo>
                    <a:pt x="178042" y="1682286"/>
                    <a:pt x="189162" y="1717235"/>
                    <a:pt x="201871" y="1750596"/>
                  </a:cubicBezTo>
                  <a:cubicBezTo>
                    <a:pt x="201871" y="1753773"/>
                    <a:pt x="203460" y="1755362"/>
                    <a:pt x="203460" y="1758539"/>
                  </a:cubicBezTo>
                  <a:cubicBezTo>
                    <a:pt x="294010" y="2147746"/>
                    <a:pt x="681627" y="2389214"/>
                    <a:pt x="1069245" y="2300252"/>
                  </a:cubicBezTo>
                  <a:cubicBezTo>
                    <a:pt x="1024765" y="2317726"/>
                    <a:pt x="978695" y="2330435"/>
                    <a:pt x="931037" y="2338378"/>
                  </a:cubicBezTo>
                  <a:cubicBezTo>
                    <a:pt x="518002" y="2413043"/>
                    <a:pt x="122441" y="2138215"/>
                    <a:pt x="47777" y="1726767"/>
                  </a:cubicBezTo>
                  <a:close/>
                </a:path>
              </a:pathLst>
            </a:custGeom>
            <a:solidFill>
              <a:srgbClr val="E3F1F6">
                <a:alpha val="9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รูปแบบอิสระ: รูปร่าง 13">
              <a:extLst>
                <a:ext uri="{FF2B5EF4-FFF2-40B4-BE49-F238E27FC236}">
                  <a16:creationId xmlns:a16="http://schemas.microsoft.com/office/drawing/2014/main" id="{7165811F-420F-4634-AC3C-E475F41B0E35}"/>
                </a:ext>
              </a:extLst>
            </p:cNvPr>
            <p:cNvSpPr/>
            <p:nvPr/>
          </p:nvSpPr>
          <p:spPr>
            <a:xfrm>
              <a:off x="7659782" y="-1280109"/>
              <a:ext cx="3355198" cy="2031771"/>
            </a:xfrm>
            <a:custGeom>
              <a:avLst/>
              <a:gdLst>
                <a:gd name="connsiteX0" fmla="*/ 2738743 w 3355198"/>
                <a:gd name="connsiteY0" fmla="*/ 11071 h 2031771"/>
                <a:gd name="connsiteX1" fmla="*/ 2433732 w 3355198"/>
                <a:gd name="connsiteY1" fmla="*/ 270013 h 2031771"/>
                <a:gd name="connsiteX2" fmla="*/ 1739515 w 3355198"/>
                <a:gd name="connsiteY2" fmla="*/ 171519 h 2031771"/>
                <a:gd name="connsiteX3" fmla="*/ 1151733 w 3355198"/>
                <a:gd name="connsiteY3" fmla="*/ 579790 h 2031771"/>
                <a:gd name="connsiteX4" fmla="*/ 671978 w 3355198"/>
                <a:gd name="connsiteY4" fmla="*/ 393924 h 2031771"/>
                <a:gd name="connsiteX5" fmla="*/ 428921 w 3355198"/>
                <a:gd name="connsiteY5" fmla="*/ 541664 h 2031771"/>
                <a:gd name="connsiteX6" fmla="*/ 219227 w 3355198"/>
                <a:gd name="connsiteY6" fmla="*/ 868915 h 2031771"/>
                <a:gd name="connsiteX7" fmla="*/ 190632 w 3355198"/>
                <a:gd name="connsiteY7" fmla="*/ 892744 h 2031771"/>
                <a:gd name="connsiteX8" fmla="*/ 0 w 3355198"/>
                <a:gd name="connsiteY8" fmla="*/ 1035719 h 2031771"/>
                <a:gd name="connsiteX9" fmla="*/ 55601 w 3355198"/>
                <a:gd name="connsiteY9" fmla="*/ 1029364 h 2031771"/>
                <a:gd name="connsiteX10" fmla="*/ 81019 w 3355198"/>
                <a:gd name="connsiteY10" fmla="*/ 1007124 h 2031771"/>
                <a:gd name="connsiteX11" fmla="*/ 65133 w 3355198"/>
                <a:gd name="connsiteY11" fmla="*/ 1027776 h 2031771"/>
                <a:gd name="connsiteX12" fmla="*/ 111202 w 3355198"/>
                <a:gd name="connsiteY12" fmla="*/ 1024598 h 2031771"/>
                <a:gd name="connsiteX13" fmla="*/ 209695 w 3355198"/>
                <a:gd name="connsiteY13" fmla="*/ 921339 h 2031771"/>
                <a:gd name="connsiteX14" fmla="*/ 241467 w 3355198"/>
                <a:gd name="connsiteY14" fmla="*/ 905453 h 2031771"/>
                <a:gd name="connsiteX15" fmla="*/ 250999 w 3355198"/>
                <a:gd name="connsiteY15" fmla="*/ 891156 h 2031771"/>
                <a:gd name="connsiteX16" fmla="*/ 250999 w 3355198"/>
                <a:gd name="connsiteY16" fmla="*/ 887979 h 2031771"/>
                <a:gd name="connsiteX17" fmla="*/ 343138 w 3355198"/>
                <a:gd name="connsiteY17" fmla="*/ 829200 h 2031771"/>
                <a:gd name="connsiteX18" fmla="*/ 352669 w 3355198"/>
                <a:gd name="connsiteY18" fmla="*/ 814903 h 2031771"/>
                <a:gd name="connsiteX19" fmla="*/ 452750 w 3355198"/>
                <a:gd name="connsiteY19" fmla="*/ 567081 h 2031771"/>
                <a:gd name="connsiteX20" fmla="*/ 611610 w 3355198"/>
                <a:gd name="connsiteY20" fmla="*/ 503537 h 2031771"/>
                <a:gd name="connsiteX21" fmla="*/ 1007171 w 3355198"/>
                <a:gd name="connsiteY21" fmla="*/ 630625 h 2031771"/>
                <a:gd name="connsiteX22" fmla="*/ 670388 w 3355198"/>
                <a:gd name="connsiteY22" fmla="*/ 567081 h 2031771"/>
                <a:gd name="connsiteX23" fmla="*/ 341549 w 3355198"/>
                <a:gd name="connsiteY23" fmla="*/ 957877 h 2031771"/>
                <a:gd name="connsiteX24" fmla="*/ 241467 w 3355198"/>
                <a:gd name="connsiteY24" fmla="*/ 1023010 h 2031771"/>
                <a:gd name="connsiteX25" fmla="*/ 1124728 w 3355198"/>
                <a:gd name="connsiteY25" fmla="*/ 1242237 h 2031771"/>
                <a:gd name="connsiteX26" fmla="*/ 1922203 w 3355198"/>
                <a:gd name="connsiteY26" fmla="*/ 1761709 h 2031771"/>
                <a:gd name="connsiteX27" fmla="*/ 2193854 w 3355198"/>
                <a:gd name="connsiteY27" fmla="*/ 2031772 h 2031771"/>
                <a:gd name="connsiteX28" fmla="*/ 2251043 w 3355198"/>
                <a:gd name="connsiteY28" fmla="*/ 1904684 h 2031771"/>
                <a:gd name="connsiteX29" fmla="*/ 2465504 w 3355198"/>
                <a:gd name="connsiteY29" fmla="*/ 1898329 h 2031771"/>
                <a:gd name="connsiteX30" fmla="*/ 3031046 w 3355198"/>
                <a:gd name="connsiteY30" fmla="*/ 1224762 h 2031771"/>
                <a:gd name="connsiteX31" fmla="*/ 3345588 w 3355198"/>
                <a:gd name="connsiteY31" fmla="*/ 624271 h 2031771"/>
                <a:gd name="connsiteX32" fmla="*/ 3331290 w 3355198"/>
                <a:gd name="connsiteY32" fmla="*/ 563904 h 2031771"/>
                <a:gd name="connsiteX33" fmla="*/ 3316993 w 3355198"/>
                <a:gd name="connsiteY33" fmla="*/ 416164 h 2031771"/>
                <a:gd name="connsiteX34" fmla="*/ 2738743 w 3355198"/>
                <a:gd name="connsiteY34" fmla="*/ 11071 h 2031771"/>
                <a:gd name="connsiteX35" fmla="*/ 362201 w 3355198"/>
                <a:gd name="connsiteY35" fmla="*/ 641745 h 2031771"/>
                <a:gd name="connsiteX36" fmla="*/ 319309 w 3355198"/>
                <a:gd name="connsiteY36" fmla="*/ 802194 h 2031771"/>
                <a:gd name="connsiteX37" fmla="*/ 260530 w 3355198"/>
                <a:gd name="connsiteY37" fmla="*/ 837143 h 2031771"/>
                <a:gd name="connsiteX38" fmla="*/ 362201 w 3355198"/>
                <a:gd name="connsiteY38" fmla="*/ 641745 h 2031771"/>
                <a:gd name="connsiteX39" fmla="*/ 2870597 w 3355198"/>
                <a:gd name="connsiteY39" fmla="*/ 203291 h 2031771"/>
                <a:gd name="connsiteX40" fmla="*/ 3112064 w 3355198"/>
                <a:gd name="connsiteY40" fmla="*/ 297019 h 2031771"/>
                <a:gd name="connsiteX41" fmla="*/ 3291575 w 3355198"/>
                <a:gd name="connsiteY41" fmla="*/ 563904 h 2031771"/>
                <a:gd name="connsiteX42" fmla="*/ 3191493 w 3355198"/>
                <a:gd name="connsiteY42" fmla="*/ 845086 h 2031771"/>
                <a:gd name="connsiteX43" fmla="*/ 3199436 w 3355198"/>
                <a:gd name="connsiteY43" fmla="*/ 571847 h 2031771"/>
                <a:gd name="connsiteX44" fmla="*/ 2870597 w 3355198"/>
                <a:gd name="connsiteY44" fmla="*/ 203291 h 2031771"/>
                <a:gd name="connsiteX45" fmla="*/ 3027868 w 3355198"/>
                <a:gd name="connsiteY45" fmla="*/ 1183459 h 2031771"/>
                <a:gd name="connsiteX46" fmla="*/ 3040577 w 3355198"/>
                <a:gd name="connsiteY46" fmla="*/ 1072256 h 2031771"/>
                <a:gd name="connsiteX47" fmla="*/ 3154956 w 3355198"/>
                <a:gd name="connsiteY47" fmla="*/ 934048 h 2031771"/>
                <a:gd name="connsiteX48" fmla="*/ 3312227 w 3355198"/>
                <a:gd name="connsiteY48" fmla="*/ 667163 h 2031771"/>
                <a:gd name="connsiteX49" fmla="*/ 3027868 w 3355198"/>
                <a:gd name="connsiteY49" fmla="*/ 1183459 h 2031771"/>
                <a:gd name="connsiteX50" fmla="*/ 2902369 w 3355198"/>
                <a:gd name="connsiteY50" fmla="*/ 1386800 h 2031771"/>
                <a:gd name="connsiteX51" fmla="*/ 2932552 w 3355198"/>
                <a:gd name="connsiteY51" fmla="*/ 1131035 h 2031771"/>
                <a:gd name="connsiteX52" fmla="*/ 3004039 w 3355198"/>
                <a:gd name="connsiteY52" fmla="*/ 1096085 h 2031771"/>
                <a:gd name="connsiteX53" fmla="*/ 2902369 w 3355198"/>
                <a:gd name="connsiteY53" fmla="*/ 1386800 h 2031771"/>
                <a:gd name="connsiteX54" fmla="*/ 2255809 w 3355198"/>
                <a:gd name="connsiteY54" fmla="*/ 1868146 h 2031771"/>
                <a:gd name="connsiteX55" fmla="*/ 2265341 w 3355198"/>
                <a:gd name="connsiteY55" fmla="*/ 1793482 h 2031771"/>
                <a:gd name="connsiteX56" fmla="*/ 2451207 w 3355198"/>
                <a:gd name="connsiteY56" fmla="*/ 1777595 h 2031771"/>
                <a:gd name="connsiteX57" fmla="*/ 2835647 w 3355198"/>
                <a:gd name="connsiteY57" fmla="*/ 1517065 h 2031771"/>
                <a:gd name="connsiteX58" fmla="*/ 2991331 w 3355198"/>
                <a:gd name="connsiteY58" fmla="*/ 1299426 h 2031771"/>
                <a:gd name="connsiteX59" fmla="*/ 2455973 w 3355198"/>
                <a:gd name="connsiteY59" fmla="*/ 1861791 h 2031771"/>
                <a:gd name="connsiteX60" fmla="*/ 2255809 w 3355198"/>
                <a:gd name="connsiteY60" fmla="*/ 1868146 h 2031771"/>
                <a:gd name="connsiteX61" fmla="*/ 2220861 w 3355198"/>
                <a:gd name="connsiteY61" fmla="*/ 1863380 h 2031771"/>
                <a:gd name="connsiteX62" fmla="*/ 2187499 w 3355198"/>
                <a:gd name="connsiteY62" fmla="*/ 1857026 h 2031771"/>
                <a:gd name="connsiteX63" fmla="*/ 2177968 w 3355198"/>
                <a:gd name="connsiteY63" fmla="*/ 1782361 h 2031771"/>
                <a:gd name="connsiteX64" fmla="*/ 2230392 w 3355198"/>
                <a:gd name="connsiteY64" fmla="*/ 1790304 h 2031771"/>
                <a:gd name="connsiteX65" fmla="*/ 2220861 w 3355198"/>
                <a:gd name="connsiteY65" fmla="*/ 1863380 h 2031771"/>
                <a:gd name="connsiteX66" fmla="*/ 2189089 w 3355198"/>
                <a:gd name="connsiteY66" fmla="*/ 1960285 h 2031771"/>
                <a:gd name="connsiteX67" fmla="*/ 2187499 w 3355198"/>
                <a:gd name="connsiteY67" fmla="*/ 1915804 h 2031771"/>
                <a:gd name="connsiteX68" fmla="*/ 2187499 w 3355198"/>
                <a:gd name="connsiteY68" fmla="*/ 1891975 h 2031771"/>
                <a:gd name="connsiteX69" fmla="*/ 2212918 w 3355198"/>
                <a:gd name="connsiteY69" fmla="*/ 1896741 h 2031771"/>
                <a:gd name="connsiteX70" fmla="*/ 2189089 w 3355198"/>
                <a:gd name="connsiteY70" fmla="*/ 1960285 h 2031771"/>
                <a:gd name="connsiteX71" fmla="*/ 1140614 w 3355198"/>
                <a:gd name="connsiteY71" fmla="*/ 621094 h 2031771"/>
                <a:gd name="connsiteX72" fmla="*/ 1092956 w 3355198"/>
                <a:gd name="connsiteY72" fmla="*/ 684638 h 2031771"/>
                <a:gd name="connsiteX73" fmla="*/ 603667 w 3355198"/>
                <a:gd name="connsiteY73" fmla="*/ 466999 h 2031771"/>
                <a:gd name="connsiteX74" fmla="*/ 581427 w 3355198"/>
                <a:gd name="connsiteY74" fmla="*/ 471765 h 2031771"/>
                <a:gd name="connsiteX75" fmla="*/ 544890 w 3355198"/>
                <a:gd name="connsiteY75" fmla="*/ 482885 h 2031771"/>
                <a:gd name="connsiteX76" fmla="*/ 679921 w 3355198"/>
                <a:gd name="connsiteY76" fmla="*/ 425696 h 2031771"/>
                <a:gd name="connsiteX77" fmla="*/ 1139025 w 3355198"/>
                <a:gd name="connsiteY77" fmla="*/ 619505 h 2031771"/>
                <a:gd name="connsiteX78" fmla="*/ 1140614 w 3355198"/>
                <a:gd name="connsiteY78" fmla="*/ 621094 h 2031771"/>
                <a:gd name="connsiteX79" fmla="*/ 1729983 w 3355198"/>
                <a:gd name="connsiteY79" fmla="*/ 325614 h 2031771"/>
                <a:gd name="connsiteX80" fmla="*/ 2384486 w 3355198"/>
                <a:gd name="connsiteY80" fmla="*/ 435227 h 2031771"/>
                <a:gd name="connsiteX81" fmla="*/ 2376543 w 3355198"/>
                <a:gd name="connsiteY81" fmla="*/ 454290 h 2031771"/>
                <a:gd name="connsiteX82" fmla="*/ 1701389 w 3355198"/>
                <a:gd name="connsiteY82" fmla="*/ 349443 h 2031771"/>
                <a:gd name="connsiteX83" fmla="*/ 1131082 w 3355198"/>
                <a:gd name="connsiteY83" fmla="*/ 759302 h 2031771"/>
                <a:gd name="connsiteX84" fmla="*/ 1108842 w 3355198"/>
                <a:gd name="connsiteY84" fmla="*/ 725941 h 2031771"/>
                <a:gd name="connsiteX85" fmla="*/ 1729983 w 3355198"/>
                <a:gd name="connsiteY85" fmla="*/ 325614 h 2031771"/>
                <a:gd name="connsiteX86" fmla="*/ 3278866 w 3355198"/>
                <a:gd name="connsiteY86" fmla="*/ 419341 h 2031771"/>
                <a:gd name="connsiteX87" fmla="*/ 3285221 w 3355198"/>
                <a:gd name="connsiteY87" fmla="*/ 454290 h 2031771"/>
                <a:gd name="connsiteX88" fmla="*/ 3134304 w 3355198"/>
                <a:gd name="connsiteY88" fmla="*/ 270013 h 2031771"/>
                <a:gd name="connsiteX89" fmla="*/ 2767338 w 3355198"/>
                <a:gd name="connsiteY89" fmla="*/ 174697 h 2031771"/>
                <a:gd name="connsiteX90" fmla="*/ 2714914 w 3355198"/>
                <a:gd name="connsiteY90" fmla="*/ 187405 h 2031771"/>
                <a:gd name="connsiteX91" fmla="*/ 2667256 w 3355198"/>
                <a:gd name="connsiteY91" fmla="*/ 195348 h 2031771"/>
                <a:gd name="connsiteX92" fmla="*/ 2400372 w 3355198"/>
                <a:gd name="connsiteY92" fmla="*/ 401867 h 2031771"/>
                <a:gd name="connsiteX93" fmla="*/ 1723629 w 3355198"/>
                <a:gd name="connsiteY93" fmla="*/ 289076 h 2031771"/>
                <a:gd name="connsiteX94" fmla="*/ 1221632 w 3355198"/>
                <a:gd name="connsiteY94" fmla="*/ 533721 h 2031771"/>
                <a:gd name="connsiteX95" fmla="*/ 1747458 w 3355198"/>
                <a:gd name="connsiteY95" fmla="*/ 200114 h 2031771"/>
                <a:gd name="connsiteX96" fmla="*/ 2432144 w 3355198"/>
                <a:gd name="connsiteY96" fmla="*/ 304962 h 2031771"/>
                <a:gd name="connsiteX97" fmla="*/ 2446441 w 3355198"/>
                <a:gd name="connsiteY97" fmla="*/ 306550 h 2031771"/>
                <a:gd name="connsiteX98" fmla="*/ 2457561 w 3355198"/>
                <a:gd name="connsiteY98" fmla="*/ 297019 h 2031771"/>
                <a:gd name="connsiteX99" fmla="*/ 2746686 w 3355198"/>
                <a:gd name="connsiteY99" fmla="*/ 41254 h 2031771"/>
                <a:gd name="connsiteX100" fmla="*/ 3278866 w 3355198"/>
                <a:gd name="connsiteY100" fmla="*/ 419341 h 203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355198" h="2031771">
                  <a:moveTo>
                    <a:pt x="2738743" y="11071"/>
                  </a:moveTo>
                  <a:cubicBezTo>
                    <a:pt x="2605301" y="42843"/>
                    <a:pt x="2494099" y="134982"/>
                    <a:pt x="2433732" y="270013"/>
                  </a:cubicBezTo>
                  <a:cubicBezTo>
                    <a:pt x="2239923" y="149279"/>
                    <a:pt x="1987336" y="112741"/>
                    <a:pt x="1739515" y="171519"/>
                  </a:cubicBezTo>
                  <a:cubicBezTo>
                    <a:pt x="1488516" y="230298"/>
                    <a:pt x="1270878" y="381215"/>
                    <a:pt x="1151733" y="579790"/>
                  </a:cubicBezTo>
                  <a:cubicBezTo>
                    <a:pt x="1045298" y="425696"/>
                    <a:pt x="856255" y="351031"/>
                    <a:pt x="671978" y="393924"/>
                  </a:cubicBezTo>
                  <a:cubicBezTo>
                    <a:pt x="575073" y="416164"/>
                    <a:pt x="490877" y="468588"/>
                    <a:pt x="428921" y="541664"/>
                  </a:cubicBezTo>
                  <a:cubicBezTo>
                    <a:pt x="317720" y="614739"/>
                    <a:pt x="239879" y="733884"/>
                    <a:pt x="219227" y="868915"/>
                  </a:cubicBezTo>
                  <a:cubicBezTo>
                    <a:pt x="209695" y="876858"/>
                    <a:pt x="200164" y="884801"/>
                    <a:pt x="190632" y="892744"/>
                  </a:cubicBezTo>
                  <a:cubicBezTo>
                    <a:pt x="119145" y="930871"/>
                    <a:pt x="55601" y="980118"/>
                    <a:pt x="0" y="1035719"/>
                  </a:cubicBezTo>
                  <a:cubicBezTo>
                    <a:pt x="19063" y="1032541"/>
                    <a:pt x="36539" y="1030953"/>
                    <a:pt x="55601" y="1029364"/>
                  </a:cubicBezTo>
                  <a:cubicBezTo>
                    <a:pt x="63544" y="1021421"/>
                    <a:pt x="71487" y="1013478"/>
                    <a:pt x="81019" y="1007124"/>
                  </a:cubicBezTo>
                  <a:cubicBezTo>
                    <a:pt x="76253" y="1013478"/>
                    <a:pt x="69899" y="1021421"/>
                    <a:pt x="65133" y="1027776"/>
                  </a:cubicBezTo>
                  <a:cubicBezTo>
                    <a:pt x="81019" y="1026187"/>
                    <a:pt x="95316" y="1024598"/>
                    <a:pt x="111202" y="1024598"/>
                  </a:cubicBezTo>
                  <a:cubicBezTo>
                    <a:pt x="139797" y="988061"/>
                    <a:pt x="173158" y="953111"/>
                    <a:pt x="209695" y="921339"/>
                  </a:cubicBezTo>
                  <a:cubicBezTo>
                    <a:pt x="220815" y="916573"/>
                    <a:pt x="230347" y="910219"/>
                    <a:pt x="241467" y="905453"/>
                  </a:cubicBezTo>
                  <a:cubicBezTo>
                    <a:pt x="246233" y="902276"/>
                    <a:pt x="250999" y="897510"/>
                    <a:pt x="250999" y="891156"/>
                  </a:cubicBezTo>
                  <a:cubicBezTo>
                    <a:pt x="250999" y="889567"/>
                    <a:pt x="250999" y="889567"/>
                    <a:pt x="250999" y="887979"/>
                  </a:cubicBezTo>
                  <a:cubicBezTo>
                    <a:pt x="279594" y="867327"/>
                    <a:pt x="309777" y="846675"/>
                    <a:pt x="343138" y="829200"/>
                  </a:cubicBezTo>
                  <a:cubicBezTo>
                    <a:pt x="347903" y="826023"/>
                    <a:pt x="352669" y="821257"/>
                    <a:pt x="352669" y="814903"/>
                  </a:cubicBezTo>
                  <a:cubicBezTo>
                    <a:pt x="357435" y="721176"/>
                    <a:pt x="393973" y="635391"/>
                    <a:pt x="452750" y="567081"/>
                  </a:cubicBezTo>
                  <a:cubicBezTo>
                    <a:pt x="500408" y="536898"/>
                    <a:pt x="552833" y="514657"/>
                    <a:pt x="611610" y="503537"/>
                  </a:cubicBezTo>
                  <a:cubicBezTo>
                    <a:pt x="759351" y="476531"/>
                    <a:pt x="905501" y="525777"/>
                    <a:pt x="1007171" y="630625"/>
                  </a:cubicBezTo>
                  <a:cubicBezTo>
                    <a:pt x="911856" y="565493"/>
                    <a:pt x="791123" y="538486"/>
                    <a:pt x="670388" y="567081"/>
                  </a:cubicBezTo>
                  <a:cubicBezTo>
                    <a:pt x="481346" y="611562"/>
                    <a:pt x="352669" y="773599"/>
                    <a:pt x="341549" y="957877"/>
                  </a:cubicBezTo>
                  <a:cubicBezTo>
                    <a:pt x="306600" y="976940"/>
                    <a:pt x="273239" y="999181"/>
                    <a:pt x="241467" y="1023010"/>
                  </a:cubicBezTo>
                  <a:cubicBezTo>
                    <a:pt x="544890" y="1030953"/>
                    <a:pt x="857843" y="1123092"/>
                    <a:pt x="1124728" y="1242237"/>
                  </a:cubicBezTo>
                  <a:cubicBezTo>
                    <a:pt x="1417029" y="1372502"/>
                    <a:pt x="1682326" y="1550425"/>
                    <a:pt x="1922203" y="1761709"/>
                  </a:cubicBezTo>
                  <a:cubicBezTo>
                    <a:pt x="2017519" y="1845905"/>
                    <a:pt x="2108070" y="1936456"/>
                    <a:pt x="2193854" y="2031772"/>
                  </a:cubicBezTo>
                  <a:cubicBezTo>
                    <a:pt x="2217683" y="1992057"/>
                    <a:pt x="2238335" y="1949164"/>
                    <a:pt x="2251043" y="1904684"/>
                  </a:cubicBezTo>
                  <a:cubicBezTo>
                    <a:pt x="2322530" y="1912627"/>
                    <a:pt x="2394017" y="1911038"/>
                    <a:pt x="2465504" y="1898329"/>
                  </a:cubicBezTo>
                  <a:cubicBezTo>
                    <a:pt x="2807053" y="1836374"/>
                    <a:pt x="3046931" y="1547248"/>
                    <a:pt x="3031046" y="1224762"/>
                  </a:cubicBezTo>
                  <a:cubicBezTo>
                    <a:pt x="3259803" y="1145332"/>
                    <a:pt x="3393246" y="889567"/>
                    <a:pt x="3345588" y="624271"/>
                  </a:cubicBezTo>
                  <a:cubicBezTo>
                    <a:pt x="3342410" y="603619"/>
                    <a:pt x="3336056" y="582967"/>
                    <a:pt x="3331290" y="563904"/>
                  </a:cubicBezTo>
                  <a:cubicBezTo>
                    <a:pt x="3332879" y="516246"/>
                    <a:pt x="3328113" y="466999"/>
                    <a:pt x="3316993" y="416164"/>
                  </a:cubicBezTo>
                  <a:cubicBezTo>
                    <a:pt x="3247094" y="133393"/>
                    <a:pt x="2989741" y="-47708"/>
                    <a:pt x="2738743" y="11071"/>
                  </a:cubicBezTo>
                  <a:close/>
                  <a:moveTo>
                    <a:pt x="362201" y="641745"/>
                  </a:moveTo>
                  <a:cubicBezTo>
                    <a:pt x="338372" y="690992"/>
                    <a:pt x="322486" y="745005"/>
                    <a:pt x="319309" y="802194"/>
                  </a:cubicBezTo>
                  <a:cubicBezTo>
                    <a:pt x="298657" y="813314"/>
                    <a:pt x="279594" y="824435"/>
                    <a:pt x="260530" y="837143"/>
                  </a:cubicBezTo>
                  <a:cubicBezTo>
                    <a:pt x="278005" y="762479"/>
                    <a:pt x="312954" y="695758"/>
                    <a:pt x="362201" y="641745"/>
                  </a:cubicBezTo>
                  <a:close/>
                  <a:moveTo>
                    <a:pt x="2870597" y="203291"/>
                  </a:moveTo>
                  <a:cubicBezTo>
                    <a:pt x="2956381" y="208057"/>
                    <a:pt x="3038988" y="239829"/>
                    <a:pt x="3112064" y="297019"/>
                  </a:cubicBezTo>
                  <a:cubicBezTo>
                    <a:pt x="3197848" y="363740"/>
                    <a:pt x="3258215" y="455879"/>
                    <a:pt x="3291575" y="563904"/>
                  </a:cubicBezTo>
                  <a:cubicBezTo>
                    <a:pt x="3286809" y="670340"/>
                    <a:pt x="3251860" y="768834"/>
                    <a:pt x="3191493" y="845086"/>
                  </a:cubicBezTo>
                  <a:cubicBezTo>
                    <a:pt x="3216911" y="760891"/>
                    <a:pt x="3221677" y="667163"/>
                    <a:pt x="3199436" y="571847"/>
                  </a:cubicBezTo>
                  <a:cubicBezTo>
                    <a:pt x="3158133" y="387569"/>
                    <a:pt x="3026279" y="250949"/>
                    <a:pt x="2870597" y="203291"/>
                  </a:cubicBezTo>
                  <a:close/>
                  <a:moveTo>
                    <a:pt x="3027868" y="1183459"/>
                  </a:moveTo>
                  <a:cubicBezTo>
                    <a:pt x="3035811" y="1146921"/>
                    <a:pt x="3038988" y="1108794"/>
                    <a:pt x="3040577" y="1072256"/>
                  </a:cubicBezTo>
                  <a:cubicBezTo>
                    <a:pt x="3088235" y="1035719"/>
                    <a:pt x="3126361" y="988061"/>
                    <a:pt x="3154956" y="934048"/>
                  </a:cubicBezTo>
                  <a:cubicBezTo>
                    <a:pt x="3234386" y="867327"/>
                    <a:pt x="3288398" y="773599"/>
                    <a:pt x="3312227" y="667163"/>
                  </a:cubicBezTo>
                  <a:cubicBezTo>
                    <a:pt x="3337645" y="895922"/>
                    <a:pt x="3221677" y="1108794"/>
                    <a:pt x="3027868" y="1183459"/>
                  </a:cubicBezTo>
                  <a:close/>
                  <a:moveTo>
                    <a:pt x="2902369" y="1386800"/>
                  </a:moveTo>
                  <a:cubicBezTo>
                    <a:pt x="2930963" y="1305781"/>
                    <a:pt x="2943673" y="1218408"/>
                    <a:pt x="2932552" y="1131035"/>
                  </a:cubicBezTo>
                  <a:cubicBezTo>
                    <a:pt x="2957969" y="1121503"/>
                    <a:pt x="2981798" y="1110383"/>
                    <a:pt x="3004039" y="1096085"/>
                  </a:cubicBezTo>
                  <a:cubicBezTo>
                    <a:pt x="2997684" y="1200933"/>
                    <a:pt x="2962735" y="1301015"/>
                    <a:pt x="2902369" y="1386800"/>
                  </a:cubicBezTo>
                  <a:close/>
                  <a:moveTo>
                    <a:pt x="2255809" y="1868146"/>
                  </a:moveTo>
                  <a:cubicBezTo>
                    <a:pt x="2260576" y="1844317"/>
                    <a:pt x="2263752" y="1818899"/>
                    <a:pt x="2265341" y="1793482"/>
                  </a:cubicBezTo>
                  <a:cubicBezTo>
                    <a:pt x="2325708" y="1796659"/>
                    <a:pt x="2389252" y="1791893"/>
                    <a:pt x="2451207" y="1777595"/>
                  </a:cubicBezTo>
                  <a:cubicBezTo>
                    <a:pt x="2616421" y="1739469"/>
                    <a:pt x="2751452" y="1642564"/>
                    <a:pt x="2835647" y="1517065"/>
                  </a:cubicBezTo>
                  <a:cubicBezTo>
                    <a:pt x="2902369" y="1455109"/>
                    <a:pt x="2954792" y="1380445"/>
                    <a:pt x="2991331" y="1299426"/>
                  </a:cubicBezTo>
                  <a:cubicBezTo>
                    <a:pt x="2970678" y="1574254"/>
                    <a:pt x="2753041" y="1807779"/>
                    <a:pt x="2455973" y="1861791"/>
                  </a:cubicBezTo>
                  <a:cubicBezTo>
                    <a:pt x="2389252" y="1872912"/>
                    <a:pt x="2322530" y="1874500"/>
                    <a:pt x="2255809" y="1868146"/>
                  </a:cubicBezTo>
                  <a:close/>
                  <a:moveTo>
                    <a:pt x="2220861" y="1863380"/>
                  </a:moveTo>
                  <a:cubicBezTo>
                    <a:pt x="2209740" y="1861791"/>
                    <a:pt x="2198620" y="1858614"/>
                    <a:pt x="2187499" y="1857026"/>
                  </a:cubicBezTo>
                  <a:cubicBezTo>
                    <a:pt x="2185911" y="1833197"/>
                    <a:pt x="2182734" y="1807779"/>
                    <a:pt x="2177968" y="1782361"/>
                  </a:cubicBezTo>
                  <a:cubicBezTo>
                    <a:pt x="2195442" y="1785539"/>
                    <a:pt x="2212918" y="1788716"/>
                    <a:pt x="2230392" y="1790304"/>
                  </a:cubicBezTo>
                  <a:cubicBezTo>
                    <a:pt x="2230392" y="1814133"/>
                    <a:pt x="2227214" y="1839551"/>
                    <a:pt x="2220861" y="1863380"/>
                  </a:cubicBezTo>
                  <a:close/>
                  <a:moveTo>
                    <a:pt x="2189089" y="1960285"/>
                  </a:moveTo>
                  <a:cubicBezTo>
                    <a:pt x="2189089" y="1945987"/>
                    <a:pt x="2189089" y="1930101"/>
                    <a:pt x="2187499" y="1915804"/>
                  </a:cubicBezTo>
                  <a:cubicBezTo>
                    <a:pt x="2187499" y="1907861"/>
                    <a:pt x="2187499" y="1899918"/>
                    <a:pt x="2187499" y="1891975"/>
                  </a:cubicBezTo>
                  <a:cubicBezTo>
                    <a:pt x="2195442" y="1893563"/>
                    <a:pt x="2203385" y="1895152"/>
                    <a:pt x="2212918" y="1896741"/>
                  </a:cubicBezTo>
                  <a:cubicBezTo>
                    <a:pt x="2206563" y="1918981"/>
                    <a:pt x="2198620" y="1939633"/>
                    <a:pt x="2189089" y="1960285"/>
                  </a:cubicBezTo>
                  <a:close/>
                  <a:moveTo>
                    <a:pt x="1140614" y="621094"/>
                  </a:moveTo>
                  <a:cubicBezTo>
                    <a:pt x="1123139" y="641745"/>
                    <a:pt x="1107253" y="662397"/>
                    <a:pt x="1092956" y="684638"/>
                  </a:cubicBezTo>
                  <a:cubicBezTo>
                    <a:pt x="991285" y="519423"/>
                    <a:pt x="797476" y="432050"/>
                    <a:pt x="603667" y="466999"/>
                  </a:cubicBezTo>
                  <a:cubicBezTo>
                    <a:pt x="595724" y="468588"/>
                    <a:pt x="589370" y="470176"/>
                    <a:pt x="581427" y="471765"/>
                  </a:cubicBezTo>
                  <a:cubicBezTo>
                    <a:pt x="568719" y="474942"/>
                    <a:pt x="556009" y="478119"/>
                    <a:pt x="544890" y="482885"/>
                  </a:cubicBezTo>
                  <a:cubicBezTo>
                    <a:pt x="586193" y="455879"/>
                    <a:pt x="630674" y="436816"/>
                    <a:pt x="679921" y="425696"/>
                  </a:cubicBezTo>
                  <a:cubicBezTo>
                    <a:pt x="859432" y="384392"/>
                    <a:pt x="1043709" y="462233"/>
                    <a:pt x="1139025" y="619505"/>
                  </a:cubicBezTo>
                  <a:cubicBezTo>
                    <a:pt x="1139025" y="621094"/>
                    <a:pt x="1140614" y="621094"/>
                    <a:pt x="1140614" y="621094"/>
                  </a:cubicBezTo>
                  <a:close/>
                  <a:moveTo>
                    <a:pt x="1729983" y="325614"/>
                  </a:moveTo>
                  <a:cubicBezTo>
                    <a:pt x="1966685" y="282721"/>
                    <a:pt x="2201797" y="322437"/>
                    <a:pt x="2384486" y="435227"/>
                  </a:cubicBezTo>
                  <a:cubicBezTo>
                    <a:pt x="2381309" y="441582"/>
                    <a:pt x="2378131" y="447936"/>
                    <a:pt x="2376543" y="454290"/>
                  </a:cubicBezTo>
                  <a:cubicBezTo>
                    <a:pt x="2198620" y="336734"/>
                    <a:pt x="1952387" y="292253"/>
                    <a:pt x="1701389" y="349443"/>
                  </a:cubicBezTo>
                  <a:cubicBezTo>
                    <a:pt x="1442448" y="409810"/>
                    <a:pt x="1235930" y="567081"/>
                    <a:pt x="1131082" y="759302"/>
                  </a:cubicBezTo>
                  <a:cubicBezTo>
                    <a:pt x="1124728" y="748182"/>
                    <a:pt x="1116785" y="737062"/>
                    <a:pt x="1108842" y="725941"/>
                  </a:cubicBezTo>
                  <a:cubicBezTo>
                    <a:pt x="1232753" y="524189"/>
                    <a:pt x="1464687" y="373272"/>
                    <a:pt x="1729983" y="325614"/>
                  </a:cubicBezTo>
                  <a:close/>
                  <a:moveTo>
                    <a:pt x="3278866" y="419341"/>
                  </a:moveTo>
                  <a:cubicBezTo>
                    <a:pt x="3282044" y="430461"/>
                    <a:pt x="3283632" y="443170"/>
                    <a:pt x="3285221" y="454290"/>
                  </a:cubicBezTo>
                  <a:cubicBezTo>
                    <a:pt x="3248683" y="382803"/>
                    <a:pt x="3197848" y="319259"/>
                    <a:pt x="3134304" y="270013"/>
                  </a:cubicBezTo>
                  <a:cubicBezTo>
                    <a:pt x="3026279" y="185817"/>
                    <a:pt x="2896015" y="152456"/>
                    <a:pt x="2767338" y="174697"/>
                  </a:cubicBezTo>
                  <a:cubicBezTo>
                    <a:pt x="2749864" y="177874"/>
                    <a:pt x="2730800" y="182640"/>
                    <a:pt x="2714914" y="187405"/>
                  </a:cubicBezTo>
                  <a:cubicBezTo>
                    <a:pt x="2699028" y="188994"/>
                    <a:pt x="2683142" y="192171"/>
                    <a:pt x="2667256" y="195348"/>
                  </a:cubicBezTo>
                  <a:cubicBezTo>
                    <a:pt x="2551289" y="222355"/>
                    <a:pt x="2457561" y="300196"/>
                    <a:pt x="2400372" y="401867"/>
                  </a:cubicBezTo>
                  <a:cubicBezTo>
                    <a:pt x="2209740" y="285899"/>
                    <a:pt x="1966685" y="244595"/>
                    <a:pt x="1723629" y="289076"/>
                  </a:cubicBezTo>
                  <a:cubicBezTo>
                    <a:pt x="1531409" y="324025"/>
                    <a:pt x="1355075" y="411398"/>
                    <a:pt x="1221632" y="533721"/>
                  </a:cubicBezTo>
                  <a:cubicBezTo>
                    <a:pt x="1340777" y="373272"/>
                    <a:pt x="1531409" y="250949"/>
                    <a:pt x="1747458" y="200114"/>
                  </a:cubicBezTo>
                  <a:cubicBezTo>
                    <a:pt x="1993690" y="142925"/>
                    <a:pt x="2243100" y="181051"/>
                    <a:pt x="2432144" y="304962"/>
                  </a:cubicBezTo>
                  <a:cubicBezTo>
                    <a:pt x="2436910" y="308139"/>
                    <a:pt x="2441675" y="308139"/>
                    <a:pt x="2446441" y="306550"/>
                  </a:cubicBezTo>
                  <a:cubicBezTo>
                    <a:pt x="2451207" y="304962"/>
                    <a:pt x="2455973" y="301785"/>
                    <a:pt x="2457561" y="297019"/>
                  </a:cubicBezTo>
                  <a:cubicBezTo>
                    <a:pt x="2511574" y="163576"/>
                    <a:pt x="2616421" y="69849"/>
                    <a:pt x="2746686" y="41254"/>
                  </a:cubicBezTo>
                  <a:cubicBezTo>
                    <a:pt x="2980210" y="-9581"/>
                    <a:pt x="3218500" y="158811"/>
                    <a:pt x="3278866" y="419341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รูปแบบอิสระ: รูปร่าง 14">
              <a:extLst>
                <a:ext uri="{FF2B5EF4-FFF2-40B4-BE49-F238E27FC236}">
                  <a16:creationId xmlns:a16="http://schemas.microsoft.com/office/drawing/2014/main" id="{E0C33348-A572-4643-A899-63F40BD03A0C}"/>
                </a:ext>
              </a:extLst>
            </p:cNvPr>
            <p:cNvSpPr/>
            <p:nvPr/>
          </p:nvSpPr>
          <p:spPr>
            <a:xfrm>
              <a:off x="7829312" y="582228"/>
              <a:ext cx="634940" cy="331625"/>
            </a:xfrm>
            <a:custGeom>
              <a:avLst/>
              <a:gdLst>
                <a:gd name="connsiteX0" fmla="*/ 98943 w 634940"/>
                <a:gd name="connsiteY0" fmla="*/ 21695 h 331625"/>
                <a:gd name="connsiteX1" fmla="*/ 581877 w 634940"/>
                <a:gd name="connsiteY1" fmla="*/ 218682 h 331625"/>
                <a:gd name="connsiteX2" fmla="*/ 586643 w 634940"/>
                <a:gd name="connsiteY2" fmla="*/ 325118 h 331625"/>
                <a:gd name="connsiteX3" fmla="*/ 9982 w 634940"/>
                <a:gd name="connsiteY3" fmla="*/ 80473 h 331625"/>
                <a:gd name="connsiteX4" fmla="*/ 98943 w 634940"/>
                <a:gd name="connsiteY4" fmla="*/ 21695 h 331625"/>
                <a:gd name="connsiteX5" fmla="*/ 98943 w 634940"/>
                <a:gd name="connsiteY5" fmla="*/ 21695 h 33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4940" h="331625">
                  <a:moveTo>
                    <a:pt x="98943" y="21695"/>
                  </a:moveTo>
                  <a:cubicBezTo>
                    <a:pt x="211733" y="174201"/>
                    <a:pt x="396011" y="245688"/>
                    <a:pt x="581877" y="218682"/>
                  </a:cubicBezTo>
                  <a:cubicBezTo>
                    <a:pt x="650187" y="209150"/>
                    <a:pt x="653364" y="315586"/>
                    <a:pt x="586643" y="325118"/>
                  </a:cubicBezTo>
                  <a:cubicBezTo>
                    <a:pt x="362650" y="358478"/>
                    <a:pt x="143424" y="261574"/>
                    <a:pt x="9982" y="80473"/>
                  </a:cubicBezTo>
                  <a:cubicBezTo>
                    <a:pt x="-29733" y="24872"/>
                    <a:pt x="59228" y="-32318"/>
                    <a:pt x="98943" y="21695"/>
                  </a:cubicBezTo>
                  <a:lnTo>
                    <a:pt x="98943" y="2169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รูปแบบอิสระ: รูปร่าง 15">
              <a:extLst>
                <a:ext uri="{FF2B5EF4-FFF2-40B4-BE49-F238E27FC236}">
                  <a16:creationId xmlns:a16="http://schemas.microsoft.com/office/drawing/2014/main" id="{27EA533A-D1A7-4D66-87D1-D1721682EF61}"/>
                </a:ext>
              </a:extLst>
            </p:cNvPr>
            <p:cNvSpPr/>
            <p:nvPr/>
          </p:nvSpPr>
          <p:spPr>
            <a:xfrm>
              <a:off x="8530038" y="667168"/>
              <a:ext cx="212103" cy="203251"/>
            </a:xfrm>
            <a:custGeom>
              <a:avLst/>
              <a:gdLst>
                <a:gd name="connsiteX0" fmla="*/ 35245 w 212103"/>
                <a:gd name="connsiteY0" fmla="*/ 98792 h 203251"/>
                <a:gd name="connsiteX1" fmla="*/ 111498 w 212103"/>
                <a:gd name="connsiteY1" fmla="*/ 28894 h 203251"/>
                <a:gd name="connsiteX2" fmla="*/ 206814 w 212103"/>
                <a:gd name="connsiteY2" fmla="*/ 78140 h 203251"/>
                <a:gd name="connsiteX3" fmla="*/ 68606 w 212103"/>
                <a:gd name="connsiteY3" fmla="*/ 200463 h 203251"/>
                <a:gd name="connsiteX4" fmla="*/ 35245 w 212103"/>
                <a:gd name="connsiteY4" fmla="*/ 98792 h 203251"/>
                <a:gd name="connsiteX5" fmla="*/ 35245 w 212103"/>
                <a:gd name="connsiteY5" fmla="*/ 98792 h 20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103" h="203251">
                  <a:moveTo>
                    <a:pt x="35245" y="98792"/>
                  </a:moveTo>
                  <a:cubicBezTo>
                    <a:pt x="71783" y="86083"/>
                    <a:pt x="95612" y="62254"/>
                    <a:pt x="111498" y="28894"/>
                  </a:cubicBezTo>
                  <a:cubicBezTo>
                    <a:pt x="140093" y="-33062"/>
                    <a:pt x="235409" y="14596"/>
                    <a:pt x="206814" y="78140"/>
                  </a:cubicBezTo>
                  <a:cubicBezTo>
                    <a:pt x="179808" y="136919"/>
                    <a:pt x="128973" y="179811"/>
                    <a:pt x="68606" y="200463"/>
                  </a:cubicBezTo>
                  <a:cubicBezTo>
                    <a:pt x="3473" y="221115"/>
                    <a:pt x="-29887" y="121033"/>
                    <a:pt x="35245" y="98792"/>
                  </a:cubicBezTo>
                  <a:lnTo>
                    <a:pt x="35245" y="98792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รูปแบบอิสระ: รูปร่าง 16">
              <a:extLst>
                <a:ext uri="{FF2B5EF4-FFF2-40B4-BE49-F238E27FC236}">
                  <a16:creationId xmlns:a16="http://schemas.microsoft.com/office/drawing/2014/main" id="{020D314E-E840-41E6-98DE-B3588EF819CF}"/>
                </a:ext>
              </a:extLst>
            </p:cNvPr>
            <p:cNvSpPr/>
            <p:nvPr/>
          </p:nvSpPr>
          <p:spPr>
            <a:xfrm>
              <a:off x="9082478" y="721081"/>
              <a:ext cx="286734" cy="222497"/>
            </a:xfrm>
            <a:custGeom>
              <a:avLst/>
              <a:gdLst>
                <a:gd name="connsiteX0" fmla="*/ 88060 w 286734"/>
                <a:gd name="connsiteY0" fmla="*/ 14695 h 222497"/>
                <a:gd name="connsiteX1" fmla="*/ 258041 w 286734"/>
                <a:gd name="connsiteY1" fmla="*/ 122720 h 222497"/>
                <a:gd name="connsiteX2" fmla="*/ 281870 w 286734"/>
                <a:gd name="connsiteY2" fmla="*/ 194207 h 222497"/>
                <a:gd name="connsiteX3" fmla="*/ 210383 w 286734"/>
                <a:gd name="connsiteY3" fmla="*/ 218036 h 222497"/>
                <a:gd name="connsiteX4" fmla="*/ 16573 w 286734"/>
                <a:gd name="connsiteY4" fmla="*/ 94125 h 222497"/>
                <a:gd name="connsiteX5" fmla="*/ 88060 w 286734"/>
                <a:gd name="connsiteY5" fmla="*/ 14695 h 222497"/>
                <a:gd name="connsiteX6" fmla="*/ 88060 w 286734"/>
                <a:gd name="connsiteY6" fmla="*/ 14695 h 22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34" h="222497">
                  <a:moveTo>
                    <a:pt x="88060" y="14695"/>
                  </a:moveTo>
                  <a:cubicBezTo>
                    <a:pt x="137307" y="63942"/>
                    <a:pt x="194497" y="98891"/>
                    <a:pt x="258041" y="122720"/>
                  </a:cubicBezTo>
                  <a:cubicBezTo>
                    <a:pt x="285046" y="132252"/>
                    <a:pt x="292989" y="170378"/>
                    <a:pt x="281870" y="194207"/>
                  </a:cubicBezTo>
                  <a:cubicBezTo>
                    <a:pt x="267572" y="222802"/>
                    <a:pt x="237388" y="227568"/>
                    <a:pt x="210383" y="218036"/>
                  </a:cubicBezTo>
                  <a:cubicBezTo>
                    <a:pt x="137307" y="191030"/>
                    <a:pt x="72174" y="148138"/>
                    <a:pt x="16573" y="94125"/>
                  </a:cubicBezTo>
                  <a:cubicBezTo>
                    <a:pt x="-32674" y="46467"/>
                    <a:pt x="38813" y="-32963"/>
                    <a:pt x="88060" y="14695"/>
                  </a:cubicBezTo>
                  <a:lnTo>
                    <a:pt x="88060" y="14695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รูปแบบอิสระ: รูปร่าง 17">
              <a:extLst>
                <a:ext uri="{FF2B5EF4-FFF2-40B4-BE49-F238E27FC236}">
                  <a16:creationId xmlns:a16="http://schemas.microsoft.com/office/drawing/2014/main" id="{CFBDCDEA-C54A-43BA-A1B1-F5942C730926}"/>
                </a:ext>
              </a:extLst>
            </p:cNvPr>
            <p:cNvSpPr/>
            <p:nvPr/>
          </p:nvSpPr>
          <p:spPr>
            <a:xfrm>
              <a:off x="9396405" y="823406"/>
              <a:ext cx="194855" cy="119713"/>
            </a:xfrm>
            <a:custGeom>
              <a:avLst/>
              <a:gdLst>
                <a:gd name="connsiteX0" fmla="*/ 64847 w 194855"/>
                <a:gd name="connsiteY0" fmla="*/ 10864 h 119713"/>
                <a:gd name="connsiteX1" fmla="*/ 74378 w 194855"/>
                <a:gd name="connsiteY1" fmla="*/ 12452 h 119713"/>
                <a:gd name="connsiteX2" fmla="*/ 95031 w 194855"/>
                <a:gd name="connsiteY2" fmla="*/ 12452 h 119713"/>
                <a:gd name="connsiteX3" fmla="*/ 95031 w 194855"/>
                <a:gd name="connsiteY3" fmla="*/ 12452 h 119713"/>
                <a:gd name="connsiteX4" fmla="*/ 102973 w 194855"/>
                <a:gd name="connsiteY4" fmla="*/ 10864 h 119713"/>
                <a:gd name="connsiteX5" fmla="*/ 114093 w 194855"/>
                <a:gd name="connsiteY5" fmla="*/ 7686 h 119713"/>
                <a:gd name="connsiteX6" fmla="*/ 187169 w 194855"/>
                <a:gd name="connsiteY6" fmla="*/ 23572 h 119713"/>
                <a:gd name="connsiteX7" fmla="*/ 171283 w 194855"/>
                <a:gd name="connsiteY7" fmla="*/ 96648 h 119713"/>
                <a:gd name="connsiteX8" fmla="*/ 41018 w 194855"/>
                <a:gd name="connsiteY8" fmla="*/ 115711 h 119713"/>
                <a:gd name="connsiteX9" fmla="*/ 1303 w 194855"/>
                <a:gd name="connsiteY9" fmla="*/ 52167 h 119713"/>
                <a:gd name="connsiteX10" fmla="*/ 64847 w 194855"/>
                <a:gd name="connsiteY10" fmla="*/ 10864 h 119713"/>
                <a:gd name="connsiteX11" fmla="*/ 64847 w 194855"/>
                <a:gd name="connsiteY11" fmla="*/ 10864 h 119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855" h="119713">
                  <a:moveTo>
                    <a:pt x="64847" y="10864"/>
                  </a:moveTo>
                  <a:cubicBezTo>
                    <a:pt x="64847" y="10864"/>
                    <a:pt x="82321" y="14041"/>
                    <a:pt x="74378" y="12452"/>
                  </a:cubicBezTo>
                  <a:cubicBezTo>
                    <a:pt x="80733" y="12452"/>
                    <a:pt x="88676" y="12452"/>
                    <a:pt x="95031" y="12452"/>
                  </a:cubicBezTo>
                  <a:cubicBezTo>
                    <a:pt x="98207" y="12452"/>
                    <a:pt x="98207" y="12452"/>
                    <a:pt x="95031" y="12452"/>
                  </a:cubicBezTo>
                  <a:cubicBezTo>
                    <a:pt x="98207" y="12452"/>
                    <a:pt x="101384" y="10864"/>
                    <a:pt x="102973" y="10864"/>
                  </a:cubicBezTo>
                  <a:cubicBezTo>
                    <a:pt x="104562" y="10864"/>
                    <a:pt x="120448" y="4509"/>
                    <a:pt x="114093" y="7686"/>
                  </a:cubicBezTo>
                  <a:cubicBezTo>
                    <a:pt x="139511" y="-5022"/>
                    <a:pt x="171283" y="-3434"/>
                    <a:pt x="187169" y="23572"/>
                  </a:cubicBezTo>
                  <a:cubicBezTo>
                    <a:pt x="199878" y="45813"/>
                    <a:pt x="198289" y="83939"/>
                    <a:pt x="171283" y="96648"/>
                  </a:cubicBezTo>
                  <a:cubicBezTo>
                    <a:pt x="129979" y="117300"/>
                    <a:pt x="87088" y="125243"/>
                    <a:pt x="41018" y="115711"/>
                  </a:cubicBezTo>
                  <a:cubicBezTo>
                    <a:pt x="12423" y="109357"/>
                    <a:pt x="-5052" y="80762"/>
                    <a:pt x="1303" y="52167"/>
                  </a:cubicBezTo>
                  <a:cubicBezTo>
                    <a:pt x="7658" y="23572"/>
                    <a:pt x="36252" y="6098"/>
                    <a:pt x="64847" y="10864"/>
                  </a:cubicBezTo>
                  <a:lnTo>
                    <a:pt x="64847" y="10864"/>
                  </a:lnTo>
                  <a:close/>
                </a:path>
              </a:pathLst>
            </a:custGeom>
            <a:solidFill>
              <a:srgbClr val="FCFFFF">
                <a:alpha val="57000"/>
              </a:srgbClr>
            </a:solidFill>
            <a:ln w="14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433633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PH-15">
    <p:bg>
      <p:bgPr>
        <a:solidFill>
          <a:srgbClr val="171C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21129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รูปภาพ 653">
            <a:extLst>
              <a:ext uri="{FF2B5EF4-FFF2-40B4-BE49-F238E27FC236}">
                <a16:creationId xmlns:a16="http://schemas.microsoft.com/office/drawing/2014/main" id="{D4DD7BF7-EA51-4B18-9285-1B4E6CEA9E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8" name="รูปแบบอิสระ: รูปร่าง 7">
            <a:extLst>
              <a:ext uri="{FF2B5EF4-FFF2-40B4-BE49-F238E27FC236}">
                <a16:creationId xmlns:a16="http://schemas.microsoft.com/office/drawing/2014/main" id="{C4E58DAA-5786-49FE-B938-AAD591462A50}"/>
              </a:ext>
            </a:extLst>
          </p:cNvPr>
          <p:cNvSpPr/>
          <p:nvPr/>
        </p:nvSpPr>
        <p:spPr>
          <a:xfrm>
            <a:off x="456940" y="13368"/>
            <a:ext cx="132681" cy="133866"/>
          </a:xfrm>
          <a:custGeom>
            <a:avLst/>
            <a:gdLst>
              <a:gd name="connsiteX0" fmla="*/ 43371 w 132681"/>
              <a:gd name="connsiteY0" fmla="*/ 16044 h 133866"/>
              <a:gd name="connsiteX1" fmla="*/ 14857 w 132681"/>
              <a:gd name="connsiteY1" fmla="*/ 44558 h 133866"/>
              <a:gd name="connsiteX2" fmla="*/ 14857 w 132681"/>
              <a:gd name="connsiteY2" fmla="*/ 119010 h 133866"/>
              <a:gd name="connsiteX3" fmla="*/ 89310 w 132681"/>
              <a:gd name="connsiteY3" fmla="*/ 119010 h 133866"/>
              <a:gd name="connsiteX4" fmla="*/ 117825 w 132681"/>
              <a:gd name="connsiteY4" fmla="*/ 90496 h 133866"/>
              <a:gd name="connsiteX5" fmla="*/ 117825 w 132681"/>
              <a:gd name="connsiteY5" fmla="*/ 16044 h 133866"/>
              <a:gd name="connsiteX6" fmla="*/ 43371 w 132681"/>
              <a:gd name="connsiteY6" fmla="*/ 16044 h 133866"/>
              <a:gd name="connsiteX7" fmla="*/ 43371 w 132681"/>
              <a:gd name="connsiteY7" fmla="*/ 16044 h 133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2681" h="133866">
                <a:moveTo>
                  <a:pt x="43371" y="16044"/>
                </a:moveTo>
                <a:cubicBezTo>
                  <a:pt x="33866" y="25549"/>
                  <a:pt x="24362" y="35053"/>
                  <a:pt x="14857" y="44558"/>
                </a:cubicBezTo>
                <a:cubicBezTo>
                  <a:pt x="-4152" y="63567"/>
                  <a:pt x="-5736" y="100001"/>
                  <a:pt x="14857" y="119010"/>
                </a:cubicBezTo>
                <a:cubicBezTo>
                  <a:pt x="35450" y="138019"/>
                  <a:pt x="68717" y="139603"/>
                  <a:pt x="89310" y="119010"/>
                </a:cubicBezTo>
                <a:cubicBezTo>
                  <a:pt x="98815" y="109505"/>
                  <a:pt x="108320" y="100001"/>
                  <a:pt x="117825" y="90496"/>
                </a:cubicBezTo>
                <a:cubicBezTo>
                  <a:pt x="136834" y="71487"/>
                  <a:pt x="138418" y="35053"/>
                  <a:pt x="117825" y="16044"/>
                </a:cubicBezTo>
                <a:cubicBezTo>
                  <a:pt x="97231" y="-4549"/>
                  <a:pt x="63964" y="-6133"/>
                  <a:pt x="43371" y="16044"/>
                </a:cubicBezTo>
                <a:lnTo>
                  <a:pt x="43371" y="16044"/>
                </a:lnTo>
                <a:close/>
              </a:path>
            </a:pathLst>
          </a:custGeom>
          <a:solidFill>
            <a:srgbClr val="FCFFFF">
              <a:alpha val="70000"/>
            </a:srgbClr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รูปแบบอิสระ: รูปร่าง 11">
            <a:extLst>
              <a:ext uri="{FF2B5EF4-FFF2-40B4-BE49-F238E27FC236}">
                <a16:creationId xmlns:a16="http://schemas.microsoft.com/office/drawing/2014/main" id="{3A9D5951-4CCE-4C33-B90C-209402290300}"/>
              </a:ext>
            </a:extLst>
          </p:cNvPr>
          <p:cNvSpPr/>
          <p:nvPr/>
        </p:nvSpPr>
        <p:spPr>
          <a:xfrm rot="20261848">
            <a:off x="4587665" y="602371"/>
            <a:ext cx="3953979" cy="3953903"/>
          </a:xfrm>
          <a:custGeom>
            <a:avLst/>
            <a:gdLst>
              <a:gd name="connsiteX0" fmla="*/ 3953979 w 3953979"/>
              <a:gd name="connsiteY0" fmla="*/ 1976952 h 3953903"/>
              <a:gd name="connsiteX1" fmla="*/ 1976990 w 3953979"/>
              <a:gd name="connsiteY1" fmla="*/ 3953904 h 3953903"/>
              <a:gd name="connsiteX2" fmla="*/ 0 w 3953979"/>
              <a:gd name="connsiteY2" fmla="*/ 1976952 h 3953903"/>
              <a:gd name="connsiteX3" fmla="*/ 1976990 w 3953979"/>
              <a:gd name="connsiteY3" fmla="*/ 0 h 3953903"/>
              <a:gd name="connsiteX4" fmla="*/ 3953979 w 3953979"/>
              <a:gd name="connsiteY4" fmla="*/ 1976952 h 395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3979" h="3953903">
                <a:moveTo>
                  <a:pt x="3953979" y="1976952"/>
                </a:moveTo>
                <a:cubicBezTo>
                  <a:pt x="3953979" y="3068792"/>
                  <a:pt x="3068851" y="3953904"/>
                  <a:pt x="1976990" y="3953904"/>
                </a:cubicBezTo>
                <a:cubicBezTo>
                  <a:pt x="885129" y="3953904"/>
                  <a:pt x="0" y="3068792"/>
                  <a:pt x="0" y="1976952"/>
                </a:cubicBezTo>
                <a:cubicBezTo>
                  <a:pt x="0" y="885112"/>
                  <a:pt x="885129" y="0"/>
                  <a:pt x="1976990" y="0"/>
                </a:cubicBezTo>
                <a:cubicBezTo>
                  <a:pt x="3068851" y="0"/>
                  <a:pt x="3953979" y="885112"/>
                  <a:pt x="3953979" y="1976952"/>
                </a:cubicBezTo>
                <a:close/>
              </a:path>
            </a:pathLst>
          </a:custGeom>
          <a:solidFill>
            <a:srgbClr val="F5F5F5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รูปแบบอิสระ: รูปร่าง 13">
            <a:extLst>
              <a:ext uri="{FF2B5EF4-FFF2-40B4-BE49-F238E27FC236}">
                <a16:creationId xmlns:a16="http://schemas.microsoft.com/office/drawing/2014/main" id="{B6595D00-1D32-48F8-9C31-F58B8F6FD2EF}"/>
              </a:ext>
            </a:extLst>
          </p:cNvPr>
          <p:cNvSpPr/>
          <p:nvPr userDrawn="1"/>
        </p:nvSpPr>
        <p:spPr>
          <a:xfrm>
            <a:off x="1217834" y="1656267"/>
            <a:ext cx="100088" cy="193258"/>
          </a:xfrm>
          <a:custGeom>
            <a:avLst/>
            <a:gdLst>
              <a:gd name="connsiteX0" fmla="*/ 91959 w 100088"/>
              <a:gd name="connsiteY0" fmla="*/ 71284 h 193258"/>
              <a:gd name="connsiteX1" fmla="*/ 76118 w 100088"/>
              <a:gd name="connsiteY1" fmla="*/ 14257 h 193258"/>
              <a:gd name="connsiteX2" fmla="*/ 65029 w 100088"/>
              <a:gd name="connsiteY2" fmla="*/ 30097 h 193258"/>
              <a:gd name="connsiteX3" fmla="*/ 55525 w 100088"/>
              <a:gd name="connsiteY3" fmla="*/ 4752 h 193258"/>
              <a:gd name="connsiteX4" fmla="*/ 44436 w 100088"/>
              <a:gd name="connsiteY4" fmla="*/ 30097 h 193258"/>
              <a:gd name="connsiteX5" fmla="*/ 28595 w 100088"/>
              <a:gd name="connsiteY5" fmla="*/ 0 h 193258"/>
              <a:gd name="connsiteX6" fmla="*/ 81 w 100088"/>
              <a:gd name="connsiteY6" fmla="*/ 134647 h 193258"/>
              <a:gd name="connsiteX7" fmla="*/ 11169 w 100088"/>
              <a:gd name="connsiteY7" fmla="*/ 169497 h 193258"/>
              <a:gd name="connsiteX8" fmla="*/ 34931 w 100088"/>
              <a:gd name="connsiteY8" fmla="*/ 180585 h 193258"/>
              <a:gd name="connsiteX9" fmla="*/ 60277 w 100088"/>
              <a:gd name="connsiteY9" fmla="*/ 193258 h 193258"/>
              <a:gd name="connsiteX10" fmla="*/ 65029 w 100088"/>
              <a:gd name="connsiteY10" fmla="*/ 193258 h 193258"/>
              <a:gd name="connsiteX11" fmla="*/ 88791 w 100088"/>
              <a:gd name="connsiteY11" fmla="*/ 183754 h 193258"/>
              <a:gd name="connsiteX12" fmla="*/ 99880 w 100088"/>
              <a:gd name="connsiteY12" fmla="*/ 148904 h 193258"/>
              <a:gd name="connsiteX13" fmla="*/ 91959 w 100088"/>
              <a:gd name="connsiteY13" fmla="*/ 71284 h 193258"/>
              <a:gd name="connsiteX14" fmla="*/ 36515 w 100088"/>
              <a:gd name="connsiteY14" fmla="*/ 175833 h 193258"/>
              <a:gd name="connsiteX15" fmla="*/ 34931 w 100088"/>
              <a:gd name="connsiteY15" fmla="*/ 171081 h 193258"/>
              <a:gd name="connsiteX16" fmla="*/ 44436 w 100088"/>
              <a:gd name="connsiteY16" fmla="*/ 174249 h 193258"/>
              <a:gd name="connsiteX17" fmla="*/ 39684 w 100088"/>
              <a:gd name="connsiteY17" fmla="*/ 175833 h 193258"/>
              <a:gd name="connsiteX18" fmla="*/ 36515 w 100088"/>
              <a:gd name="connsiteY18" fmla="*/ 175833 h 193258"/>
              <a:gd name="connsiteX19" fmla="*/ 4833 w 100088"/>
              <a:gd name="connsiteY19" fmla="*/ 136231 h 193258"/>
              <a:gd name="connsiteX20" fmla="*/ 28595 w 100088"/>
              <a:gd name="connsiteY20" fmla="*/ 6336 h 193258"/>
              <a:gd name="connsiteX21" fmla="*/ 41267 w 100088"/>
              <a:gd name="connsiteY21" fmla="*/ 38018 h 193258"/>
              <a:gd name="connsiteX22" fmla="*/ 19090 w 100088"/>
              <a:gd name="connsiteY22" fmla="*/ 131479 h 193258"/>
              <a:gd name="connsiteX23" fmla="*/ 28595 w 100088"/>
              <a:gd name="connsiteY23" fmla="*/ 166329 h 193258"/>
              <a:gd name="connsiteX24" fmla="*/ 31763 w 100088"/>
              <a:gd name="connsiteY24" fmla="*/ 175833 h 193258"/>
              <a:gd name="connsiteX25" fmla="*/ 14338 w 100088"/>
              <a:gd name="connsiteY25" fmla="*/ 167913 h 193258"/>
              <a:gd name="connsiteX26" fmla="*/ 4833 w 100088"/>
              <a:gd name="connsiteY26" fmla="*/ 136231 h 193258"/>
              <a:gd name="connsiteX27" fmla="*/ 95128 w 100088"/>
              <a:gd name="connsiteY27" fmla="*/ 150488 h 193258"/>
              <a:gd name="connsiteX28" fmla="*/ 84039 w 100088"/>
              <a:gd name="connsiteY28" fmla="*/ 182170 h 193258"/>
              <a:gd name="connsiteX29" fmla="*/ 58693 w 100088"/>
              <a:gd name="connsiteY29" fmla="*/ 190090 h 193258"/>
              <a:gd name="connsiteX30" fmla="*/ 38099 w 100088"/>
              <a:gd name="connsiteY30" fmla="*/ 180585 h 193258"/>
              <a:gd name="connsiteX31" fmla="*/ 53940 w 100088"/>
              <a:gd name="connsiteY31" fmla="*/ 175833 h 193258"/>
              <a:gd name="connsiteX32" fmla="*/ 84039 w 100088"/>
              <a:gd name="connsiteY32" fmla="*/ 133063 h 193258"/>
              <a:gd name="connsiteX33" fmla="*/ 65029 w 100088"/>
              <a:gd name="connsiteY33" fmla="*/ 36434 h 193258"/>
              <a:gd name="connsiteX34" fmla="*/ 72950 w 100088"/>
              <a:gd name="connsiteY34" fmla="*/ 19009 h 193258"/>
              <a:gd name="connsiteX35" fmla="*/ 95128 w 100088"/>
              <a:gd name="connsiteY35" fmla="*/ 150488 h 1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088" h="193258">
                <a:moveTo>
                  <a:pt x="91959" y="71284"/>
                </a:moveTo>
                <a:cubicBezTo>
                  <a:pt x="80870" y="14257"/>
                  <a:pt x="77702" y="14257"/>
                  <a:pt x="76118" y="14257"/>
                </a:cubicBezTo>
                <a:cubicBezTo>
                  <a:pt x="74534" y="14257"/>
                  <a:pt x="72950" y="14257"/>
                  <a:pt x="65029" y="30097"/>
                </a:cubicBezTo>
                <a:cubicBezTo>
                  <a:pt x="60277" y="15841"/>
                  <a:pt x="57108" y="4752"/>
                  <a:pt x="55525" y="4752"/>
                </a:cubicBezTo>
                <a:cubicBezTo>
                  <a:pt x="53940" y="4752"/>
                  <a:pt x="49188" y="15841"/>
                  <a:pt x="44436" y="30097"/>
                </a:cubicBezTo>
                <a:cubicBezTo>
                  <a:pt x="33347" y="0"/>
                  <a:pt x="30179" y="0"/>
                  <a:pt x="28595" y="0"/>
                </a:cubicBezTo>
                <a:cubicBezTo>
                  <a:pt x="20674" y="0"/>
                  <a:pt x="-1504" y="110886"/>
                  <a:pt x="81" y="134647"/>
                </a:cubicBezTo>
                <a:cubicBezTo>
                  <a:pt x="1664" y="150488"/>
                  <a:pt x="4833" y="161577"/>
                  <a:pt x="11169" y="169497"/>
                </a:cubicBezTo>
                <a:cubicBezTo>
                  <a:pt x="17506" y="175833"/>
                  <a:pt x="25426" y="179002"/>
                  <a:pt x="34931" y="180585"/>
                </a:cubicBezTo>
                <a:cubicBezTo>
                  <a:pt x="39684" y="188506"/>
                  <a:pt x="49188" y="193258"/>
                  <a:pt x="60277" y="193258"/>
                </a:cubicBezTo>
                <a:cubicBezTo>
                  <a:pt x="61861" y="193258"/>
                  <a:pt x="63445" y="193258"/>
                  <a:pt x="65029" y="193258"/>
                </a:cubicBezTo>
                <a:cubicBezTo>
                  <a:pt x="74534" y="193258"/>
                  <a:pt x="82454" y="190090"/>
                  <a:pt x="88791" y="183754"/>
                </a:cubicBezTo>
                <a:cubicBezTo>
                  <a:pt x="95128" y="175833"/>
                  <a:pt x="99880" y="164745"/>
                  <a:pt x="99880" y="148904"/>
                </a:cubicBezTo>
                <a:cubicBezTo>
                  <a:pt x="101464" y="129895"/>
                  <a:pt x="93543" y="85540"/>
                  <a:pt x="91959" y="71284"/>
                </a:cubicBezTo>
                <a:close/>
                <a:moveTo>
                  <a:pt x="36515" y="175833"/>
                </a:moveTo>
                <a:cubicBezTo>
                  <a:pt x="36515" y="174249"/>
                  <a:pt x="34931" y="172665"/>
                  <a:pt x="34931" y="171081"/>
                </a:cubicBezTo>
                <a:cubicBezTo>
                  <a:pt x="38099" y="172665"/>
                  <a:pt x="41267" y="174249"/>
                  <a:pt x="44436" y="174249"/>
                </a:cubicBezTo>
                <a:cubicBezTo>
                  <a:pt x="42851" y="174249"/>
                  <a:pt x="41267" y="174249"/>
                  <a:pt x="39684" y="175833"/>
                </a:cubicBezTo>
                <a:cubicBezTo>
                  <a:pt x="38099" y="175833"/>
                  <a:pt x="38099" y="175833"/>
                  <a:pt x="36515" y="175833"/>
                </a:cubicBezTo>
                <a:close/>
                <a:moveTo>
                  <a:pt x="4833" y="136231"/>
                </a:moveTo>
                <a:cubicBezTo>
                  <a:pt x="3249" y="109302"/>
                  <a:pt x="22258" y="20593"/>
                  <a:pt x="28595" y="6336"/>
                </a:cubicBezTo>
                <a:cubicBezTo>
                  <a:pt x="31763" y="11089"/>
                  <a:pt x="36515" y="22177"/>
                  <a:pt x="41267" y="38018"/>
                </a:cubicBezTo>
                <a:cubicBezTo>
                  <a:pt x="31763" y="69700"/>
                  <a:pt x="19090" y="114054"/>
                  <a:pt x="19090" y="131479"/>
                </a:cubicBezTo>
                <a:cubicBezTo>
                  <a:pt x="19090" y="147320"/>
                  <a:pt x="22258" y="159992"/>
                  <a:pt x="28595" y="166329"/>
                </a:cubicBezTo>
                <a:cubicBezTo>
                  <a:pt x="28595" y="169497"/>
                  <a:pt x="30179" y="172665"/>
                  <a:pt x="31763" y="175833"/>
                </a:cubicBezTo>
                <a:cubicBezTo>
                  <a:pt x="23842" y="175833"/>
                  <a:pt x="19090" y="172665"/>
                  <a:pt x="14338" y="167913"/>
                </a:cubicBezTo>
                <a:cubicBezTo>
                  <a:pt x="8001" y="159992"/>
                  <a:pt x="4833" y="150488"/>
                  <a:pt x="4833" y="136231"/>
                </a:cubicBezTo>
                <a:close/>
                <a:moveTo>
                  <a:pt x="95128" y="150488"/>
                </a:moveTo>
                <a:cubicBezTo>
                  <a:pt x="93543" y="164745"/>
                  <a:pt x="90375" y="175833"/>
                  <a:pt x="84039" y="182170"/>
                </a:cubicBezTo>
                <a:cubicBezTo>
                  <a:pt x="77702" y="188506"/>
                  <a:pt x="69782" y="191674"/>
                  <a:pt x="58693" y="190090"/>
                </a:cubicBezTo>
                <a:cubicBezTo>
                  <a:pt x="49188" y="190090"/>
                  <a:pt x="42851" y="186922"/>
                  <a:pt x="38099" y="180585"/>
                </a:cubicBezTo>
                <a:cubicBezTo>
                  <a:pt x="44436" y="180585"/>
                  <a:pt x="49188" y="179002"/>
                  <a:pt x="53940" y="175833"/>
                </a:cubicBezTo>
                <a:cubicBezTo>
                  <a:pt x="72950" y="174249"/>
                  <a:pt x="82454" y="159992"/>
                  <a:pt x="84039" y="133063"/>
                </a:cubicBezTo>
                <a:cubicBezTo>
                  <a:pt x="84039" y="114054"/>
                  <a:pt x="74534" y="68116"/>
                  <a:pt x="65029" y="36434"/>
                </a:cubicBezTo>
                <a:cubicBezTo>
                  <a:pt x="68197" y="28514"/>
                  <a:pt x="71366" y="22177"/>
                  <a:pt x="72950" y="19009"/>
                </a:cubicBezTo>
                <a:cubicBezTo>
                  <a:pt x="80870" y="33266"/>
                  <a:pt x="98295" y="121974"/>
                  <a:pt x="95128" y="150488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รูปแบบอิสระ: รูปร่าง 14">
            <a:extLst>
              <a:ext uri="{FF2B5EF4-FFF2-40B4-BE49-F238E27FC236}">
                <a16:creationId xmlns:a16="http://schemas.microsoft.com/office/drawing/2014/main" id="{4FCF5F37-FF37-4EA4-A779-EEC72E8E9CF8}"/>
              </a:ext>
            </a:extLst>
          </p:cNvPr>
          <p:cNvSpPr/>
          <p:nvPr/>
        </p:nvSpPr>
        <p:spPr>
          <a:xfrm>
            <a:off x="859905" y="1168369"/>
            <a:ext cx="100178" cy="193258"/>
          </a:xfrm>
          <a:custGeom>
            <a:avLst/>
            <a:gdLst>
              <a:gd name="connsiteX0" fmla="*/ 76037 w 100178"/>
              <a:gd name="connsiteY0" fmla="*/ 14257 h 193258"/>
              <a:gd name="connsiteX1" fmla="*/ 64949 w 100178"/>
              <a:gd name="connsiteY1" fmla="*/ 30097 h 193258"/>
              <a:gd name="connsiteX2" fmla="*/ 55444 w 100178"/>
              <a:gd name="connsiteY2" fmla="*/ 4752 h 193258"/>
              <a:gd name="connsiteX3" fmla="*/ 44355 w 100178"/>
              <a:gd name="connsiteY3" fmla="*/ 30097 h 193258"/>
              <a:gd name="connsiteX4" fmla="*/ 28514 w 100178"/>
              <a:gd name="connsiteY4" fmla="*/ 0 h 193258"/>
              <a:gd name="connsiteX5" fmla="*/ 28514 w 100178"/>
              <a:gd name="connsiteY5" fmla="*/ 0 h 193258"/>
              <a:gd name="connsiteX6" fmla="*/ 11089 w 100178"/>
              <a:gd name="connsiteY6" fmla="*/ 57027 h 193258"/>
              <a:gd name="connsiteX7" fmla="*/ 0 w 100178"/>
              <a:gd name="connsiteY7" fmla="*/ 134647 h 193258"/>
              <a:gd name="connsiteX8" fmla="*/ 34850 w 100178"/>
              <a:gd name="connsiteY8" fmla="*/ 179002 h 193258"/>
              <a:gd name="connsiteX9" fmla="*/ 60196 w 100178"/>
              <a:gd name="connsiteY9" fmla="*/ 193258 h 193258"/>
              <a:gd name="connsiteX10" fmla="*/ 64949 w 100178"/>
              <a:gd name="connsiteY10" fmla="*/ 193258 h 193258"/>
              <a:gd name="connsiteX11" fmla="*/ 88710 w 100178"/>
              <a:gd name="connsiteY11" fmla="*/ 183754 h 193258"/>
              <a:gd name="connsiteX12" fmla="*/ 99799 w 100178"/>
              <a:gd name="connsiteY12" fmla="*/ 148904 h 193258"/>
              <a:gd name="connsiteX13" fmla="*/ 76037 w 100178"/>
              <a:gd name="connsiteY13" fmla="*/ 14257 h 193258"/>
              <a:gd name="connsiteX14" fmla="*/ 38019 w 100178"/>
              <a:gd name="connsiteY14" fmla="*/ 177417 h 193258"/>
              <a:gd name="connsiteX15" fmla="*/ 36434 w 100178"/>
              <a:gd name="connsiteY15" fmla="*/ 172665 h 193258"/>
              <a:gd name="connsiteX16" fmla="*/ 45939 w 100178"/>
              <a:gd name="connsiteY16" fmla="*/ 175833 h 193258"/>
              <a:gd name="connsiteX17" fmla="*/ 41187 w 100178"/>
              <a:gd name="connsiteY17" fmla="*/ 177417 h 193258"/>
              <a:gd name="connsiteX18" fmla="*/ 38019 w 100178"/>
              <a:gd name="connsiteY18" fmla="*/ 177417 h 193258"/>
              <a:gd name="connsiteX19" fmla="*/ 6336 w 100178"/>
              <a:gd name="connsiteY19" fmla="*/ 136231 h 193258"/>
              <a:gd name="connsiteX20" fmla="*/ 30098 w 100178"/>
              <a:gd name="connsiteY20" fmla="*/ 6336 h 193258"/>
              <a:gd name="connsiteX21" fmla="*/ 42771 w 100178"/>
              <a:gd name="connsiteY21" fmla="*/ 38018 h 193258"/>
              <a:gd name="connsiteX22" fmla="*/ 20593 w 100178"/>
              <a:gd name="connsiteY22" fmla="*/ 131479 h 193258"/>
              <a:gd name="connsiteX23" fmla="*/ 30098 w 100178"/>
              <a:gd name="connsiteY23" fmla="*/ 166329 h 193258"/>
              <a:gd name="connsiteX24" fmla="*/ 33266 w 100178"/>
              <a:gd name="connsiteY24" fmla="*/ 175833 h 193258"/>
              <a:gd name="connsiteX25" fmla="*/ 6336 w 100178"/>
              <a:gd name="connsiteY25" fmla="*/ 136231 h 193258"/>
              <a:gd name="connsiteX26" fmla="*/ 96631 w 100178"/>
              <a:gd name="connsiteY26" fmla="*/ 150488 h 193258"/>
              <a:gd name="connsiteX27" fmla="*/ 85542 w 100178"/>
              <a:gd name="connsiteY27" fmla="*/ 182170 h 193258"/>
              <a:gd name="connsiteX28" fmla="*/ 60196 w 100178"/>
              <a:gd name="connsiteY28" fmla="*/ 190090 h 193258"/>
              <a:gd name="connsiteX29" fmla="*/ 39603 w 100178"/>
              <a:gd name="connsiteY29" fmla="*/ 180585 h 193258"/>
              <a:gd name="connsiteX30" fmla="*/ 55444 w 100178"/>
              <a:gd name="connsiteY30" fmla="*/ 175833 h 193258"/>
              <a:gd name="connsiteX31" fmla="*/ 85542 w 100178"/>
              <a:gd name="connsiteY31" fmla="*/ 133063 h 193258"/>
              <a:gd name="connsiteX32" fmla="*/ 66533 w 100178"/>
              <a:gd name="connsiteY32" fmla="*/ 36434 h 193258"/>
              <a:gd name="connsiteX33" fmla="*/ 74453 w 100178"/>
              <a:gd name="connsiteY33" fmla="*/ 19009 h 193258"/>
              <a:gd name="connsiteX34" fmla="*/ 96631 w 100178"/>
              <a:gd name="connsiteY34" fmla="*/ 150488 h 1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78" h="193258">
                <a:moveTo>
                  <a:pt x="76037" y="14257"/>
                </a:moveTo>
                <a:cubicBezTo>
                  <a:pt x="74453" y="14257"/>
                  <a:pt x="72869" y="14257"/>
                  <a:pt x="64949" y="30097"/>
                </a:cubicBezTo>
                <a:cubicBezTo>
                  <a:pt x="60196" y="15841"/>
                  <a:pt x="57028" y="4752"/>
                  <a:pt x="55444" y="4752"/>
                </a:cubicBezTo>
                <a:cubicBezTo>
                  <a:pt x="53860" y="4752"/>
                  <a:pt x="49108" y="15841"/>
                  <a:pt x="44355" y="30097"/>
                </a:cubicBezTo>
                <a:cubicBezTo>
                  <a:pt x="38019" y="12673"/>
                  <a:pt x="31682" y="0"/>
                  <a:pt x="28514" y="0"/>
                </a:cubicBezTo>
                <a:cubicBezTo>
                  <a:pt x="28514" y="0"/>
                  <a:pt x="28514" y="0"/>
                  <a:pt x="28514" y="0"/>
                </a:cubicBezTo>
                <a:cubicBezTo>
                  <a:pt x="26930" y="0"/>
                  <a:pt x="22178" y="0"/>
                  <a:pt x="11089" y="57027"/>
                </a:cubicBezTo>
                <a:cubicBezTo>
                  <a:pt x="7921" y="69700"/>
                  <a:pt x="0" y="115638"/>
                  <a:pt x="0" y="134647"/>
                </a:cubicBezTo>
                <a:cubicBezTo>
                  <a:pt x="1584" y="163161"/>
                  <a:pt x="14257" y="179002"/>
                  <a:pt x="34850" y="179002"/>
                </a:cubicBezTo>
                <a:cubicBezTo>
                  <a:pt x="39603" y="186922"/>
                  <a:pt x="49108" y="191674"/>
                  <a:pt x="60196" y="193258"/>
                </a:cubicBezTo>
                <a:cubicBezTo>
                  <a:pt x="61780" y="193258"/>
                  <a:pt x="63365" y="193258"/>
                  <a:pt x="64949" y="193258"/>
                </a:cubicBezTo>
                <a:cubicBezTo>
                  <a:pt x="74453" y="193258"/>
                  <a:pt x="82374" y="190090"/>
                  <a:pt x="88710" y="183754"/>
                </a:cubicBezTo>
                <a:cubicBezTo>
                  <a:pt x="95047" y="175833"/>
                  <a:pt x="99799" y="164745"/>
                  <a:pt x="99799" y="148904"/>
                </a:cubicBezTo>
                <a:cubicBezTo>
                  <a:pt x="102967" y="129895"/>
                  <a:pt x="85542" y="15841"/>
                  <a:pt x="76037" y="14257"/>
                </a:cubicBezTo>
                <a:close/>
                <a:moveTo>
                  <a:pt x="38019" y="177417"/>
                </a:moveTo>
                <a:cubicBezTo>
                  <a:pt x="38019" y="175833"/>
                  <a:pt x="36434" y="174249"/>
                  <a:pt x="36434" y="172665"/>
                </a:cubicBezTo>
                <a:cubicBezTo>
                  <a:pt x="39603" y="174249"/>
                  <a:pt x="42771" y="175833"/>
                  <a:pt x="45939" y="175833"/>
                </a:cubicBezTo>
                <a:cubicBezTo>
                  <a:pt x="44355" y="175833"/>
                  <a:pt x="42771" y="175833"/>
                  <a:pt x="41187" y="177417"/>
                </a:cubicBezTo>
                <a:cubicBezTo>
                  <a:pt x="39603" y="177417"/>
                  <a:pt x="39603" y="177417"/>
                  <a:pt x="38019" y="177417"/>
                </a:cubicBezTo>
                <a:close/>
                <a:moveTo>
                  <a:pt x="6336" y="136231"/>
                </a:moveTo>
                <a:cubicBezTo>
                  <a:pt x="4752" y="109302"/>
                  <a:pt x="23762" y="20593"/>
                  <a:pt x="30098" y="6336"/>
                </a:cubicBezTo>
                <a:cubicBezTo>
                  <a:pt x="33266" y="11089"/>
                  <a:pt x="38019" y="22177"/>
                  <a:pt x="42771" y="38018"/>
                </a:cubicBezTo>
                <a:cubicBezTo>
                  <a:pt x="33266" y="69700"/>
                  <a:pt x="20593" y="114054"/>
                  <a:pt x="20593" y="131479"/>
                </a:cubicBezTo>
                <a:cubicBezTo>
                  <a:pt x="20593" y="147320"/>
                  <a:pt x="23762" y="159993"/>
                  <a:pt x="30098" y="166329"/>
                </a:cubicBezTo>
                <a:cubicBezTo>
                  <a:pt x="30098" y="169497"/>
                  <a:pt x="31682" y="172665"/>
                  <a:pt x="33266" y="175833"/>
                </a:cubicBezTo>
                <a:cubicBezTo>
                  <a:pt x="15841" y="174249"/>
                  <a:pt x="7921" y="161577"/>
                  <a:pt x="6336" y="136231"/>
                </a:cubicBezTo>
                <a:close/>
                <a:moveTo>
                  <a:pt x="96631" y="150488"/>
                </a:moveTo>
                <a:cubicBezTo>
                  <a:pt x="95047" y="164745"/>
                  <a:pt x="91878" y="175833"/>
                  <a:pt x="85542" y="182170"/>
                </a:cubicBezTo>
                <a:cubicBezTo>
                  <a:pt x="79206" y="188506"/>
                  <a:pt x="71285" y="191674"/>
                  <a:pt x="60196" y="190090"/>
                </a:cubicBezTo>
                <a:cubicBezTo>
                  <a:pt x="50691" y="190090"/>
                  <a:pt x="44355" y="186922"/>
                  <a:pt x="39603" y="180585"/>
                </a:cubicBezTo>
                <a:cubicBezTo>
                  <a:pt x="45939" y="180585"/>
                  <a:pt x="50691" y="179002"/>
                  <a:pt x="55444" y="175833"/>
                </a:cubicBezTo>
                <a:cubicBezTo>
                  <a:pt x="74453" y="174249"/>
                  <a:pt x="83958" y="159993"/>
                  <a:pt x="85542" y="133063"/>
                </a:cubicBezTo>
                <a:cubicBezTo>
                  <a:pt x="85542" y="114054"/>
                  <a:pt x="76037" y="68116"/>
                  <a:pt x="66533" y="36434"/>
                </a:cubicBezTo>
                <a:cubicBezTo>
                  <a:pt x="69701" y="28514"/>
                  <a:pt x="72869" y="22177"/>
                  <a:pt x="74453" y="19009"/>
                </a:cubicBezTo>
                <a:cubicBezTo>
                  <a:pt x="82374" y="34850"/>
                  <a:pt x="99799" y="121974"/>
                  <a:pt x="96631" y="150488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รูปแบบอิสระ: รูปร่าง 15">
            <a:extLst>
              <a:ext uri="{FF2B5EF4-FFF2-40B4-BE49-F238E27FC236}">
                <a16:creationId xmlns:a16="http://schemas.microsoft.com/office/drawing/2014/main" id="{3FA9EBE2-5097-4215-8ED5-6F69BAF59D5D}"/>
              </a:ext>
            </a:extLst>
          </p:cNvPr>
          <p:cNvSpPr/>
          <p:nvPr/>
        </p:nvSpPr>
        <p:spPr>
          <a:xfrm>
            <a:off x="718919" y="2473654"/>
            <a:ext cx="100178" cy="194842"/>
          </a:xfrm>
          <a:custGeom>
            <a:avLst/>
            <a:gdLst>
              <a:gd name="connsiteX0" fmla="*/ 76037 w 100178"/>
              <a:gd name="connsiteY0" fmla="*/ 14257 h 194842"/>
              <a:gd name="connsiteX1" fmla="*/ 76037 w 100178"/>
              <a:gd name="connsiteY1" fmla="*/ 14257 h 194842"/>
              <a:gd name="connsiteX2" fmla="*/ 64948 w 100178"/>
              <a:gd name="connsiteY2" fmla="*/ 30097 h 194842"/>
              <a:gd name="connsiteX3" fmla="*/ 55444 w 100178"/>
              <a:gd name="connsiteY3" fmla="*/ 4753 h 194842"/>
              <a:gd name="connsiteX4" fmla="*/ 44355 w 100178"/>
              <a:gd name="connsiteY4" fmla="*/ 30097 h 194842"/>
              <a:gd name="connsiteX5" fmla="*/ 28514 w 100178"/>
              <a:gd name="connsiteY5" fmla="*/ 0 h 194842"/>
              <a:gd name="connsiteX6" fmla="*/ 11089 w 100178"/>
              <a:gd name="connsiteY6" fmla="*/ 57027 h 194842"/>
              <a:gd name="connsiteX7" fmla="*/ 0 w 100178"/>
              <a:gd name="connsiteY7" fmla="*/ 134647 h 194842"/>
              <a:gd name="connsiteX8" fmla="*/ 11089 w 100178"/>
              <a:gd name="connsiteY8" fmla="*/ 169497 h 194842"/>
              <a:gd name="connsiteX9" fmla="*/ 34850 w 100178"/>
              <a:gd name="connsiteY9" fmla="*/ 180585 h 194842"/>
              <a:gd name="connsiteX10" fmla="*/ 60196 w 100178"/>
              <a:gd name="connsiteY10" fmla="*/ 194843 h 194842"/>
              <a:gd name="connsiteX11" fmla="*/ 64948 w 100178"/>
              <a:gd name="connsiteY11" fmla="*/ 194843 h 194842"/>
              <a:gd name="connsiteX12" fmla="*/ 88710 w 100178"/>
              <a:gd name="connsiteY12" fmla="*/ 185338 h 194842"/>
              <a:gd name="connsiteX13" fmla="*/ 99799 w 100178"/>
              <a:gd name="connsiteY13" fmla="*/ 150488 h 194842"/>
              <a:gd name="connsiteX14" fmla="*/ 76037 w 100178"/>
              <a:gd name="connsiteY14" fmla="*/ 14257 h 194842"/>
              <a:gd name="connsiteX15" fmla="*/ 38019 w 100178"/>
              <a:gd name="connsiteY15" fmla="*/ 175833 h 194842"/>
              <a:gd name="connsiteX16" fmla="*/ 36434 w 100178"/>
              <a:gd name="connsiteY16" fmla="*/ 171081 h 194842"/>
              <a:gd name="connsiteX17" fmla="*/ 45939 w 100178"/>
              <a:gd name="connsiteY17" fmla="*/ 174249 h 194842"/>
              <a:gd name="connsiteX18" fmla="*/ 41187 w 100178"/>
              <a:gd name="connsiteY18" fmla="*/ 175833 h 194842"/>
              <a:gd name="connsiteX19" fmla="*/ 38019 w 100178"/>
              <a:gd name="connsiteY19" fmla="*/ 175833 h 194842"/>
              <a:gd name="connsiteX20" fmla="*/ 6336 w 100178"/>
              <a:gd name="connsiteY20" fmla="*/ 134647 h 194842"/>
              <a:gd name="connsiteX21" fmla="*/ 30098 w 100178"/>
              <a:gd name="connsiteY21" fmla="*/ 4753 h 194842"/>
              <a:gd name="connsiteX22" fmla="*/ 42771 w 100178"/>
              <a:gd name="connsiteY22" fmla="*/ 36434 h 194842"/>
              <a:gd name="connsiteX23" fmla="*/ 20593 w 100178"/>
              <a:gd name="connsiteY23" fmla="*/ 129895 h 194842"/>
              <a:gd name="connsiteX24" fmla="*/ 30098 w 100178"/>
              <a:gd name="connsiteY24" fmla="*/ 164745 h 194842"/>
              <a:gd name="connsiteX25" fmla="*/ 33266 w 100178"/>
              <a:gd name="connsiteY25" fmla="*/ 174249 h 194842"/>
              <a:gd name="connsiteX26" fmla="*/ 15841 w 100178"/>
              <a:gd name="connsiteY26" fmla="*/ 166329 h 194842"/>
              <a:gd name="connsiteX27" fmla="*/ 6336 w 100178"/>
              <a:gd name="connsiteY27" fmla="*/ 134647 h 194842"/>
              <a:gd name="connsiteX28" fmla="*/ 96631 w 100178"/>
              <a:gd name="connsiteY28" fmla="*/ 148904 h 194842"/>
              <a:gd name="connsiteX29" fmla="*/ 85542 w 100178"/>
              <a:gd name="connsiteY29" fmla="*/ 180585 h 194842"/>
              <a:gd name="connsiteX30" fmla="*/ 60196 w 100178"/>
              <a:gd name="connsiteY30" fmla="*/ 188506 h 194842"/>
              <a:gd name="connsiteX31" fmla="*/ 39603 w 100178"/>
              <a:gd name="connsiteY31" fmla="*/ 179002 h 194842"/>
              <a:gd name="connsiteX32" fmla="*/ 55444 w 100178"/>
              <a:gd name="connsiteY32" fmla="*/ 174249 h 194842"/>
              <a:gd name="connsiteX33" fmla="*/ 85542 w 100178"/>
              <a:gd name="connsiteY33" fmla="*/ 131479 h 194842"/>
              <a:gd name="connsiteX34" fmla="*/ 66533 w 100178"/>
              <a:gd name="connsiteY34" fmla="*/ 34850 h 194842"/>
              <a:gd name="connsiteX35" fmla="*/ 74453 w 100178"/>
              <a:gd name="connsiteY35" fmla="*/ 17425 h 194842"/>
              <a:gd name="connsiteX36" fmla="*/ 96631 w 100178"/>
              <a:gd name="connsiteY36" fmla="*/ 148904 h 19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178" h="194842">
                <a:moveTo>
                  <a:pt x="76037" y="14257"/>
                </a:moveTo>
                <a:cubicBezTo>
                  <a:pt x="76037" y="14257"/>
                  <a:pt x="76037" y="14257"/>
                  <a:pt x="76037" y="14257"/>
                </a:cubicBezTo>
                <a:cubicBezTo>
                  <a:pt x="74453" y="14257"/>
                  <a:pt x="69701" y="20593"/>
                  <a:pt x="64948" y="30097"/>
                </a:cubicBezTo>
                <a:cubicBezTo>
                  <a:pt x="60196" y="15841"/>
                  <a:pt x="57028" y="4753"/>
                  <a:pt x="55444" y="4753"/>
                </a:cubicBezTo>
                <a:cubicBezTo>
                  <a:pt x="53860" y="4753"/>
                  <a:pt x="49107" y="15841"/>
                  <a:pt x="44355" y="30097"/>
                </a:cubicBezTo>
                <a:cubicBezTo>
                  <a:pt x="33266" y="0"/>
                  <a:pt x="30098" y="0"/>
                  <a:pt x="28514" y="0"/>
                </a:cubicBezTo>
                <a:cubicBezTo>
                  <a:pt x="26930" y="0"/>
                  <a:pt x="22178" y="0"/>
                  <a:pt x="11089" y="57027"/>
                </a:cubicBezTo>
                <a:cubicBezTo>
                  <a:pt x="7921" y="69700"/>
                  <a:pt x="0" y="115638"/>
                  <a:pt x="0" y="134647"/>
                </a:cubicBezTo>
                <a:cubicBezTo>
                  <a:pt x="1584" y="150488"/>
                  <a:pt x="4752" y="161577"/>
                  <a:pt x="11089" y="169497"/>
                </a:cubicBezTo>
                <a:cubicBezTo>
                  <a:pt x="17425" y="175833"/>
                  <a:pt x="25345" y="179002"/>
                  <a:pt x="34850" y="180585"/>
                </a:cubicBezTo>
                <a:cubicBezTo>
                  <a:pt x="39603" y="188506"/>
                  <a:pt x="49107" y="193258"/>
                  <a:pt x="60196" y="194843"/>
                </a:cubicBezTo>
                <a:cubicBezTo>
                  <a:pt x="61780" y="194843"/>
                  <a:pt x="63365" y="194843"/>
                  <a:pt x="64948" y="194843"/>
                </a:cubicBezTo>
                <a:cubicBezTo>
                  <a:pt x="74453" y="194843"/>
                  <a:pt x="82374" y="191674"/>
                  <a:pt x="88710" y="185338"/>
                </a:cubicBezTo>
                <a:cubicBezTo>
                  <a:pt x="95047" y="177418"/>
                  <a:pt x="99799" y="166329"/>
                  <a:pt x="99799" y="150488"/>
                </a:cubicBezTo>
                <a:cubicBezTo>
                  <a:pt x="102967" y="128311"/>
                  <a:pt x="85542" y="14257"/>
                  <a:pt x="76037" y="14257"/>
                </a:cubicBezTo>
                <a:close/>
                <a:moveTo>
                  <a:pt x="38019" y="175833"/>
                </a:moveTo>
                <a:cubicBezTo>
                  <a:pt x="38019" y="174249"/>
                  <a:pt x="36434" y="172665"/>
                  <a:pt x="36434" y="171081"/>
                </a:cubicBezTo>
                <a:cubicBezTo>
                  <a:pt x="39603" y="172665"/>
                  <a:pt x="42771" y="174249"/>
                  <a:pt x="45939" y="174249"/>
                </a:cubicBezTo>
                <a:cubicBezTo>
                  <a:pt x="44355" y="174249"/>
                  <a:pt x="42771" y="174249"/>
                  <a:pt x="41187" y="175833"/>
                </a:cubicBezTo>
                <a:cubicBezTo>
                  <a:pt x="39603" y="175833"/>
                  <a:pt x="38019" y="175833"/>
                  <a:pt x="38019" y="175833"/>
                </a:cubicBezTo>
                <a:close/>
                <a:moveTo>
                  <a:pt x="6336" y="134647"/>
                </a:moveTo>
                <a:cubicBezTo>
                  <a:pt x="4752" y="107718"/>
                  <a:pt x="23762" y="19009"/>
                  <a:pt x="30098" y="4753"/>
                </a:cubicBezTo>
                <a:cubicBezTo>
                  <a:pt x="33266" y="9505"/>
                  <a:pt x="38019" y="20593"/>
                  <a:pt x="42771" y="36434"/>
                </a:cubicBezTo>
                <a:cubicBezTo>
                  <a:pt x="33266" y="68116"/>
                  <a:pt x="20593" y="112470"/>
                  <a:pt x="20593" y="129895"/>
                </a:cubicBezTo>
                <a:cubicBezTo>
                  <a:pt x="20593" y="145736"/>
                  <a:pt x="23762" y="158408"/>
                  <a:pt x="30098" y="164745"/>
                </a:cubicBezTo>
                <a:cubicBezTo>
                  <a:pt x="30098" y="167913"/>
                  <a:pt x="31682" y="171081"/>
                  <a:pt x="33266" y="174249"/>
                </a:cubicBezTo>
                <a:cubicBezTo>
                  <a:pt x="25345" y="174249"/>
                  <a:pt x="20593" y="171081"/>
                  <a:pt x="15841" y="166329"/>
                </a:cubicBezTo>
                <a:cubicBezTo>
                  <a:pt x="9504" y="159993"/>
                  <a:pt x="6336" y="148904"/>
                  <a:pt x="6336" y="134647"/>
                </a:cubicBezTo>
                <a:close/>
                <a:moveTo>
                  <a:pt x="96631" y="148904"/>
                </a:moveTo>
                <a:cubicBezTo>
                  <a:pt x="95047" y="163161"/>
                  <a:pt x="91878" y="174249"/>
                  <a:pt x="85542" y="180585"/>
                </a:cubicBezTo>
                <a:cubicBezTo>
                  <a:pt x="79206" y="186922"/>
                  <a:pt x="71285" y="190090"/>
                  <a:pt x="60196" y="188506"/>
                </a:cubicBezTo>
                <a:cubicBezTo>
                  <a:pt x="50691" y="188506"/>
                  <a:pt x="44355" y="185338"/>
                  <a:pt x="39603" y="179002"/>
                </a:cubicBezTo>
                <a:cubicBezTo>
                  <a:pt x="45939" y="179002"/>
                  <a:pt x="50691" y="177418"/>
                  <a:pt x="55444" y="174249"/>
                </a:cubicBezTo>
                <a:cubicBezTo>
                  <a:pt x="74453" y="172665"/>
                  <a:pt x="83958" y="158408"/>
                  <a:pt x="85542" y="131479"/>
                </a:cubicBezTo>
                <a:cubicBezTo>
                  <a:pt x="85542" y="112470"/>
                  <a:pt x="76037" y="66532"/>
                  <a:pt x="66533" y="34850"/>
                </a:cubicBezTo>
                <a:cubicBezTo>
                  <a:pt x="69701" y="26930"/>
                  <a:pt x="72869" y="20593"/>
                  <a:pt x="74453" y="17425"/>
                </a:cubicBezTo>
                <a:cubicBezTo>
                  <a:pt x="82374" y="33266"/>
                  <a:pt x="99799" y="121975"/>
                  <a:pt x="96631" y="148904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รูปแบบอิสระ: รูปร่าง 16">
            <a:extLst>
              <a:ext uri="{FF2B5EF4-FFF2-40B4-BE49-F238E27FC236}">
                <a16:creationId xmlns:a16="http://schemas.microsoft.com/office/drawing/2014/main" id="{44D037C6-1676-44D6-B208-4DA33137A9BC}"/>
              </a:ext>
            </a:extLst>
          </p:cNvPr>
          <p:cNvSpPr/>
          <p:nvPr/>
        </p:nvSpPr>
        <p:spPr>
          <a:xfrm>
            <a:off x="885170" y="3161146"/>
            <a:ext cx="100088" cy="193258"/>
          </a:xfrm>
          <a:custGeom>
            <a:avLst/>
            <a:gdLst>
              <a:gd name="connsiteX0" fmla="*/ 91959 w 100088"/>
              <a:gd name="connsiteY0" fmla="*/ 71284 h 193258"/>
              <a:gd name="connsiteX1" fmla="*/ 76118 w 100088"/>
              <a:gd name="connsiteY1" fmla="*/ 14257 h 193258"/>
              <a:gd name="connsiteX2" fmla="*/ 65029 w 100088"/>
              <a:gd name="connsiteY2" fmla="*/ 30098 h 193258"/>
              <a:gd name="connsiteX3" fmla="*/ 55525 w 100088"/>
              <a:gd name="connsiteY3" fmla="*/ 4753 h 193258"/>
              <a:gd name="connsiteX4" fmla="*/ 44436 w 100088"/>
              <a:gd name="connsiteY4" fmla="*/ 30098 h 193258"/>
              <a:gd name="connsiteX5" fmla="*/ 28595 w 100088"/>
              <a:gd name="connsiteY5" fmla="*/ 0 h 193258"/>
              <a:gd name="connsiteX6" fmla="*/ 81 w 100088"/>
              <a:gd name="connsiteY6" fmla="*/ 134647 h 193258"/>
              <a:gd name="connsiteX7" fmla="*/ 11169 w 100088"/>
              <a:gd name="connsiteY7" fmla="*/ 169497 h 193258"/>
              <a:gd name="connsiteX8" fmla="*/ 34931 w 100088"/>
              <a:gd name="connsiteY8" fmla="*/ 180586 h 193258"/>
              <a:gd name="connsiteX9" fmla="*/ 60277 w 100088"/>
              <a:gd name="connsiteY9" fmla="*/ 193258 h 193258"/>
              <a:gd name="connsiteX10" fmla="*/ 65029 w 100088"/>
              <a:gd name="connsiteY10" fmla="*/ 193258 h 193258"/>
              <a:gd name="connsiteX11" fmla="*/ 88791 w 100088"/>
              <a:gd name="connsiteY11" fmla="*/ 183754 h 193258"/>
              <a:gd name="connsiteX12" fmla="*/ 99880 w 100088"/>
              <a:gd name="connsiteY12" fmla="*/ 148904 h 193258"/>
              <a:gd name="connsiteX13" fmla="*/ 91959 w 100088"/>
              <a:gd name="connsiteY13" fmla="*/ 71284 h 193258"/>
              <a:gd name="connsiteX14" fmla="*/ 36515 w 100088"/>
              <a:gd name="connsiteY14" fmla="*/ 175833 h 193258"/>
              <a:gd name="connsiteX15" fmla="*/ 34931 w 100088"/>
              <a:gd name="connsiteY15" fmla="*/ 171081 h 193258"/>
              <a:gd name="connsiteX16" fmla="*/ 44436 w 100088"/>
              <a:gd name="connsiteY16" fmla="*/ 174249 h 193258"/>
              <a:gd name="connsiteX17" fmla="*/ 39684 w 100088"/>
              <a:gd name="connsiteY17" fmla="*/ 175833 h 193258"/>
              <a:gd name="connsiteX18" fmla="*/ 36515 w 100088"/>
              <a:gd name="connsiteY18" fmla="*/ 175833 h 193258"/>
              <a:gd name="connsiteX19" fmla="*/ 4833 w 100088"/>
              <a:gd name="connsiteY19" fmla="*/ 136231 h 193258"/>
              <a:gd name="connsiteX20" fmla="*/ 28595 w 100088"/>
              <a:gd name="connsiteY20" fmla="*/ 6337 h 193258"/>
              <a:gd name="connsiteX21" fmla="*/ 41267 w 100088"/>
              <a:gd name="connsiteY21" fmla="*/ 38018 h 193258"/>
              <a:gd name="connsiteX22" fmla="*/ 19090 w 100088"/>
              <a:gd name="connsiteY22" fmla="*/ 131479 h 193258"/>
              <a:gd name="connsiteX23" fmla="*/ 28595 w 100088"/>
              <a:gd name="connsiteY23" fmla="*/ 166329 h 193258"/>
              <a:gd name="connsiteX24" fmla="*/ 31763 w 100088"/>
              <a:gd name="connsiteY24" fmla="*/ 175833 h 193258"/>
              <a:gd name="connsiteX25" fmla="*/ 14338 w 100088"/>
              <a:gd name="connsiteY25" fmla="*/ 167913 h 193258"/>
              <a:gd name="connsiteX26" fmla="*/ 4833 w 100088"/>
              <a:gd name="connsiteY26" fmla="*/ 136231 h 193258"/>
              <a:gd name="connsiteX27" fmla="*/ 95128 w 100088"/>
              <a:gd name="connsiteY27" fmla="*/ 150488 h 193258"/>
              <a:gd name="connsiteX28" fmla="*/ 84039 w 100088"/>
              <a:gd name="connsiteY28" fmla="*/ 182170 h 193258"/>
              <a:gd name="connsiteX29" fmla="*/ 58693 w 100088"/>
              <a:gd name="connsiteY29" fmla="*/ 190090 h 193258"/>
              <a:gd name="connsiteX30" fmla="*/ 38099 w 100088"/>
              <a:gd name="connsiteY30" fmla="*/ 180586 h 193258"/>
              <a:gd name="connsiteX31" fmla="*/ 53940 w 100088"/>
              <a:gd name="connsiteY31" fmla="*/ 175833 h 193258"/>
              <a:gd name="connsiteX32" fmla="*/ 84039 w 100088"/>
              <a:gd name="connsiteY32" fmla="*/ 133063 h 193258"/>
              <a:gd name="connsiteX33" fmla="*/ 65029 w 100088"/>
              <a:gd name="connsiteY33" fmla="*/ 36434 h 193258"/>
              <a:gd name="connsiteX34" fmla="*/ 72950 w 100088"/>
              <a:gd name="connsiteY34" fmla="*/ 19009 h 193258"/>
              <a:gd name="connsiteX35" fmla="*/ 95128 w 100088"/>
              <a:gd name="connsiteY35" fmla="*/ 150488 h 1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088" h="193258">
                <a:moveTo>
                  <a:pt x="91959" y="71284"/>
                </a:moveTo>
                <a:cubicBezTo>
                  <a:pt x="80870" y="14257"/>
                  <a:pt x="77702" y="14257"/>
                  <a:pt x="76118" y="14257"/>
                </a:cubicBezTo>
                <a:cubicBezTo>
                  <a:pt x="74534" y="14257"/>
                  <a:pt x="72950" y="14257"/>
                  <a:pt x="65029" y="30098"/>
                </a:cubicBezTo>
                <a:cubicBezTo>
                  <a:pt x="60277" y="15841"/>
                  <a:pt x="57108" y="4753"/>
                  <a:pt x="55525" y="4753"/>
                </a:cubicBezTo>
                <a:cubicBezTo>
                  <a:pt x="53940" y="4753"/>
                  <a:pt x="49188" y="15841"/>
                  <a:pt x="44436" y="30098"/>
                </a:cubicBezTo>
                <a:cubicBezTo>
                  <a:pt x="33347" y="0"/>
                  <a:pt x="30179" y="0"/>
                  <a:pt x="28595" y="0"/>
                </a:cubicBezTo>
                <a:cubicBezTo>
                  <a:pt x="20674" y="0"/>
                  <a:pt x="-1504" y="110886"/>
                  <a:pt x="81" y="134647"/>
                </a:cubicBezTo>
                <a:cubicBezTo>
                  <a:pt x="1664" y="150488"/>
                  <a:pt x="4833" y="161577"/>
                  <a:pt x="11169" y="169497"/>
                </a:cubicBezTo>
                <a:cubicBezTo>
                  <a:pt x="17506" y="175833"/>
                  <a:pt x="25426" y="179002"/>
                  <a:pt x="34931" y="180586"/>
                </a:cubicBezTo>
                <a:cubicBezTo>
                  <a:pt x="39684" y="188506"/>
                  <a:pt x="49188" y="193258"/>
                  <a:pt x="60277" y="193258"/>
                </a:cubicBezTo>
                <a:cubicBezTo>
                  <a:pt x="61861" y="193258"/>
                  <a:pt x="63445" y="193258"/>
                  <a:pt x="65029" y="193258"/>
                </a:cubicBezTo>
                <a:cubicBezTo>
                  <a:pt x="74534" y="193258"/>
                  <a:pt x="82454" y="190090"/>
                  <a:pt x="88791" y="183754"/>
                </a:cubicBezTo>
                <a:cubicBezTo>
                  <a:pt x="95128" y="175833"/>
                  <a:pt x="99880" y="164745"/>
                  <a:pt x="99880" y="148904"/>
                </a:cubicBezTo>
                <a:cubicBezTo>
                  <a:pt x="101464" y="129895"/>
                  <a:pt x="93543" y="85541"/>
                  <a:pt x="91959" y="71284"/>
                </a:cubicBezTo>
                <a:close/>
                <a:moveTo>
                  <a:pt x="36515" y="175833"/>
                </a:moveTo>
                <a:cubicBezTo>
                  <a:pt x="36515" y="174249"/>
                  <a:pt x="34931" y="172666"/>
                  <a:pt x="34931" y="171081"/>
                </a:cubicBezTo>
                <a:cubicBezTo>
                  <a:pt x="38099" y="172666"/>
                  <a:pt x="41267" y="174249"/>
                  <a:pt x="44436" y="174249"/>
                </a:cubicBezTo>
                <a:cubicBezTo>
                  <a:pt x="42851" y="174249"/>
                  <a:pt x="41267" y="174249"/>
                  <a:pt x="39684" y="175833"/>
                </a:cubicBezTo>
                <a:cubicBezTo>
                  <a:pt x="38099" y="175833"/>
                  <a:pt x="38099" y="175833"/>
                  <a:pt x="36515" y="175833"/>
                </a:cubicBezTo>
                <a:close/>
                <a:moveTo>
                  <a:pt x="4833" y="136231"/>
                </a:moveTo>
                <a:cubicBezTo>
                  <a:pt x="3249" y="109302"/>
                  <a:pt x="22258" y="20593"/>
                  <a:pt x="28595" y="6337"/>
                </a:cubicBezTo>
                <a:cubicBezTo>
                  <a:pt x="31763" y="11089"/>
                  <a:pt x="36515" y="22178"/>
                  <a:pt x="41267" y="38018"/>
                </a:cubicBezTo>
                <a:cubicBezTo>
                  <a:pt x="31763" y="69700"/>
                  <a:pt x="19090" y="114054"/>
                  <a:pt x="19090" y="131479"/>
                </a:cubicBezTo>
                <a:cubicBezTo>
                  <a:pt x="19090" y="147320"/>
                  <a:pt x="22258" y="159993"/>
                  <a:pt x="28595" y="166329"/>
                </a:cubicBezTo>
                <a:cubicBezTo>
                  <a:pt x="28595" y="169497"/>
                  <a:pt x="30179" y="172666"/>
                  <a:pt x="31763" y="175833"/>
                </a:cubicBezTo>
                <a:cubicBezTo>
                  <a:pt x="23842" y="175833"/>
                  <a:pt x="19090" y="172666"/>
                  <a:pt x="14338" y="167913"/>
                </a:cubicBezTo>
                <a:cubicBezTo>
                  <a:pt x="8001" y="159993"/>
                  <a:pt x="4833" y="150488"/>
                  <a:pt x="4833" y="136231"/>
                </a:cubicBezTo>
                <a:close/>
                <a:moveTo>
                  <a:pt x="95128" y="150488"/>
                </a:moveTo>
                <a:cubicBezTo>
                  <a:pt x="93543" y="164745"/>
                  <a:pt x="90375" y="175833"/>
                  <a:pt x="84039" y="182170"/>
                </a:cubicBezTo>
                <a:cubicBezTo>
                  <a:pt x="77702" y="188506"/>
                  <a:pt x="69782" y="191674"/>
                  <a:pt x="58693" y="190090"/>
                </a:cubicBezTo>
                <a:cubicBezTo>
                  <a:pt x="49188" y="190090"/>
                  <a:pt x="42851" y="186922"/>
                  <a:pt x="38099" y="180586"/>
                </a:cubicBezTo>
                <a:cubicBezTo>
                  <a:pt x="44436" y="180586"/>
                  <a:pt x="49188" y="179002"/>
                  <a:pt x="53940" y="175833"/>
                </a:cubicBezTo>
                <a:cubicBezTo>
                  <a:pt x="72950" y="174249"/>
                  <a:pt x="82454" y="159993"/>
                  <a:pt x="84039" y="133063"/>
                </a:cubicBezTo>
                <a:cubicBezTo>
                  <a:pt x="84039" y="114054"/>
                  <a:pt x="74534" y="68116"/>
                  <a:pt x="65029" y="36434"/>
                </a:cubicBezTo>
                <a:cubicBezTo>
                  <a:pt x="68197" y="28514"/>
                  <a:pt x="71366" y="22178"/>
                  <a:pt x="72950" y="19009"/>
                </a:cubicBezTo>
                <a:cubicBezTo>
                  <a:pt x="80870" y="33266"/>
                  <a:pt x="98295" y="121975"/>
                  <a:pt x="95128" y="150488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รูปแบบอิสระ: รูปร่าง 17">
            <a:extLst>
              <a:ext uri="{FF2B5EF4-FFF2-40B4-BE49-F238E27FC236}">
                <a16:creationId xmlns:a16="http://schemas.microsoft.com/office/drawing/2014/main" id="{CCEE1F49-01D9-43AE-8FBC-6A03945790CE}"/>
              </a:ext>
            </a:extLst>
          </p:cNvPr>
          <p:cNvSpPr/>
          <p:nvPr/>
        </p:nvSpPr>
        <p:spPr>
          <a:xfrm>
            <a:off x="527241" y="2673249"/>
            <a:ext cx="100178" cy="193258"/>
          </a:xfrm>
          <a:custGeom>
            <a:avLst/>
            <a:gdLst>
              <a:gd name="connsiteX0" fmla="*/ 76037 w 100178"/>
              <a:gd name="connsiteY0" fmla="*/ 14257 h 193258"/>
              <a:gd name="connsiteX1" fmla="*/ 64949 w 100178"/>
              <a:gd name="connsiteY1" fmla="*/ 30097 h 193258"/>
              <a:gd name="connsiteX2" fmla="*/ 55444 w 100178"/>
              <a:gd name="connsiteY2" fmla="*/ 4752 h 193258"/>
              <a:gd name="connsiteX3" fmla="*/ 44355 w 100178"/>
              <a:gd name="connsiteY3" fmla="*/ 30097 h 193258"/>
              <a:gd name="connsiteX4" fmla="*/ 28514 w 100178"/>
              <a:gd name="connsiteY4" fmla="*/ 0 h 193258"/>
              <a:gd name="connsiteX5" fmla="*/ 28514 w 100178"/>
              <a:gd name="connsiteY5" fmla="*/ 0 h 193258"/>
              <a:gd name="connsiteX6" fmla="*/ 11089 w 100178"/>
              <a:gd name="connsiteY6" fmla="*/ 57027 h 193258"/>
              <a:gd name="connsiteX7" fmla="*/ 0 w 100178"/>
              <a:gd name="connsiteY7" fmla="*/ 134647 h 193258"/>
              <a:gd name="connsiteX8" fmla="*/ 34850 w 100178"/>
              <a:gd name="connsiteY8" fmla="*/ 179001 h 193258"/>
              <a:gd name="connsiteX9" fmla="*/ 60196 w 100178"/>
              <a:gd name="connsiteY9" fmla="*/ 193258 h 193258"/>
              <a:gd name="connsiteX10" fmla="*/ 64949 w 100178"/>
              <a:gd name="connsiteY10" fmla="*/ 193258 h 193258"/>
              <a:gd name="connsiteX11" fmla="*/ 88710 w 100178"/>
              <a:gd name="connsiteY11" fmla="*/ 183754 h 193258"/>
              <a:gd name="connsiteX12" fmla="*/ 99799 w 100178"/>
              <a:gd name="connsiteY12" fmla="*/ 148904 h 193258"/>
              <a:gd name="connsiteX13" fmla="*/ 76037 w 100178"/>
              <a:gd name="connsiteY13" fmla="*/ 14257 h 193258"/>
              <a:gd name="connsiteX14" fmla="*/ 38019 w 100178"/>
              <a:gd name="connsiteY14" fmla="*/ 177418 h 193258"/>
              <a:gd name="connsiteX15" fmla="*/ 36434 w 100178"/>
              <a:gd name="connsiteY15" fmla="*/ 172665 h 193258"/>
              <a:gd name="connsiteX16" fmla="*/ 45939 w 100178"/>
              <a:gd name="connsiteY16" fmla="*/ 175833 h 193258"/>
              <a:gd name="connsiteX17" fmla="*/ 41187 w 100178"/>
              <a:gd name="connsiteY17" fmla="*/ 177418 h 193258"/>
              <a:gd name="connsiteX18" fmla="*/ 38019 w 100178"/>
              <a:gd name="connsiteY18" fmla="*/ 177418 h 193258"/>
              <a:gd name="connsiteX19" fmla="*/ 6336 w 100178"/>
              <a:gd name="connsiteY19" fmla="*/ 136231 h 193258"/>
              <a:gd name="connsiteX20" fmla="*/ 30098 w 100178"/>
              <a:gd name="connsiteY20" fmla="*/ 6336 h 193258"/>
              <a:gd name="connsiteX21" fmla="*/ 42771 w 100178"/>
              <a:gd name="connsiteY21" fmla="*/ 38018 h 193258"/>
              <a:gd name="connsiteX22" fmla="*/ 20593 w 100178"/>
              <a:gd name="connsiteY22" fmla="*/ 131479 h 193258"/>
              <a:gd name="connsiteX23" fmla="*/ 30098 w 100178"/>
              <a:gd name="connsiteY23" fmla="*/ 166329 h 193258"/>
              <a:gd name="connsiteX24" fmla="*/ 33266 w 100178"/>
              <a:gd name="connsiteY24" fmla="*/ 175833 h 193258"/>
              <a:gd name="connsiteX25" fmla="*/ 6336 w 100178"/>
              <a:gd name="connsiteY25" fmla="*/ 136231 h 193258"/>
              <a:gd name="connsiteX26" fmla="*/ 96631 w 100178"/>
              <a:gd name="connsiteY26" fmla="*/ 150488 h 193258"/>
              <a:gd name="connsiteX27" fmla="*/ 85542 w 100178"/>
              <a:gd name="connsiteY27" fmla="*/ 182170 h 193258"/>
              <a:gd name="connsiteX28" fmla="*/ 60196 w 100178"/>
              <a:gd name="connsiteY28" fmla="*/ 190090 h 193258"/>
              <a:gd name="connsiteX29" fmla="*/ 39603 w 100178"/>
              <a:gd name="connsiteY29" fmla="*/ 180585 h 193258"/>
              <a:gd name="connsiteX30" fmla="*/ 55444 w 100178"/>
              <a:gd name="connsiteY30" fmla="*/ 175833 h 193258"/>
              <a:gd name="connsiteX31" fmla="*/ 85542 w 100178"/>
              <a:gd name="connsiteY31" fmla="*/ 133063 h 193258"/>
              <a:gd name="connsiteX32" fmla="*/ 66533 w 100178"/>
              <a:gd name="connsiteY32" fmla="*/ 36434 h 193258"/>
              <a:gd name="connsiteX33" fmla="*/ 74453 w 100178"/>
              <a:gd name="connsiteY33" fmla="*/ 19009 h 193258"/>
              <a:gd name="connsiteX34" fmla="*/ 96631 w 100178"/>
              <a:gd name="connsiteY34" fmla="*/ 150488 h 1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78" h="193258">
                <a:moveTo>
                  <a:pt x="76037" y="14257"/>
                </a:moveTo>
                <a:cubicBezTo>
                  <a:pt x="74453" y="14257"/>
                  <a:pt x="72869" y="14257"/>
                  <a:pt x="64949" y="30097"/>
                </a:cubicBezTo>
                <a:cubicBezTo>
                  <a:pt x="60196" y="15841"/>
                  <a:pt x="57028" y="4752"/>
                  <a:pt x="55444" y="4752"/>
                </a:cubicBezTo>
                <a:cubicBezTo>
                  <a:pt x="53860" y="4752"/>
                  <a:pt x="49108" y="15841"/>
                  <a:pt x="44355" y="30097"/>
                </a:cubicBezTo>
                <a:cubicBezTo>
                  <a:pt x="38019" y="12672"/>
                  <a:pt x="31682" y="0"/>
                  <a:pt x="28514" y="0"/>
                </a:cubicBezTo>
                <a:cubicBezTo>
                  <a:pt x="28514" y="0"/>
                  <a:pt x="28514" y="0"/>
                  <a:pt x="28514" y="0"/>
                </a:cubicBezTo>
                <a:cubicBezTo>
                  <a:pt x="26930" y="0"/>
                  <a:pt x="22178" y="0"/>
                  <a:pt x="11089" y="57027"/>
                </a:cubicBezTo>
                <a:cubicBezTo>
                  <a:pt x="7921" y="69700"/>
                  <a:pt x="0" y="115638"/>
                  <a:pt x="0" y="134647"/>
                </a:cubicBezTo>
                <a:cubicBezTo>
                  <a:pt x="1584" y="163160"/>
                  <a:pt x="14257" y="179001"/>
                  <a:pt x="34850" y="179001"/>
                </a:cubicBezTo>
                <a:cubicBezTo>
                  <a:pt x="39603" y="186922"/>
                  <a:pt x="49108" y="191674"/>
                  <a:pt x="60196" y="193258"/>
                </a:cubicBezTo>
                <a:cubicBezTo>
                  <a:pt x="61780" y="193258"/>
                  <a:pt x="63365" y="193258"/>
                  <a:pt x="64949" y="193258"/>
                </a:cubicBezTo>
                <a:cubicBezTo>
                  <a:pt x="74453" y="193258"/>
                  <a:pt x="82374" y="190090"/>
                  <a:pt x="88710" y="183754"/>
                </a:cubicBezTo>
                <a:cubicBezTo>
                  <a:pt x="95047" y="175833"/>
                  <a:pt x="99799" y="164745"/>
                  <a:pt x="99799" y="148904"/>
                </a:cubicBezTo>
                <a:cubicBezTo>
                  <a:pt x="102967" y="129895"/>
                  <a:pt x="85542" y="15841"/>
                  <a:pt x="76037" y="14257"/>
                </a:cubicBezTo>
                <a:close/>
                <a:moveTo>
                  <a:pt x="38019" y="177418"/>
                </a:moveTo>
                <a:cubicBezTo>
                  <a:pt x="38019" y="175833"/>
                  <a:pt x="36434" y="174249"/>
                  <a:pt x="36434" y="172665"/>
                </a:cubicBezTo>
                <a:cubicBezTo>
                  <a:pt x="39603" y="174249"/>
                  <a:pt x="42771" y="175833"/>
                  <a:pt x="45939" y="175833"/>
                </a:cubicBezTo>
                <a:cubicBezTo>
                  <a:pt x="44355" y="175833"/>
                  <a:pt x="42771" y="175833"/>
                  <a:pt x="41187" y="177418"/>
                </a:cubicBezTo>
                <a:cubicBezTo>
                  <a:pt x="39603" y="177418"/>
                  <a:pt x="39603" y="177418"/>
                  <a:pt x="38019" y="177418"/>
                </a:cubicBezTo>
                <a:close/>
                <a:moveTo>
                  <a:pt x="6336" y="136231"/>
                </a:moveTo>
                <a:cubicBezTo>
                  <a:pt x="4752" y="109302"/>
                  <a:pt x="23762" y="20593"/>
                  <a:pt x="30098" y="6336"/>
                </a:cubicBezTo>
                <a:cubicBezTo>
                  <a:pt x="33266" y="11089"/>
                  <a:pt x="38019" y="22177"/>
                  <a:pt x="42771" y="38018"/>
                </a:cubicBezTo>
                <a:cubicBezTo>
                  <a:pt x="33266" y="69700"/>
                  <a:pt x="20593" y="114054"/>
                  <a:pt x="20593" y="131479"/>
                </a:cubicBezTo>
                <a:cubicBezTo>
                  <a:pt x="20593" y="147320"/>
                  <a:pt x="23762" y="159993"/>
                  <a:pt x="30098" y="166329"/>
                </a:cubicBezTo>
                <a:cubicBezTo>
                  <a:pt x="30098" y="169497"/>
                  <a:pt x="31682" y="172665"/>
                  <a:pt x="33266" y="175833"/>
                </a:cubicBezTo>
                <a:cubicBezTo>
                  <a:pt x="15841" y="174249"/>
                  <a:pt x="7921" y="161577"/>
                  <a:pt x="6336" y="136231"/>
                </a:cubicBezTo>
                <a:close/>
                <a:moveTo>
                  <a:pt x="96631" y="150488"/>
                </a:moveTo>
                <a:cubicBezTo>
                  <a:pt x="95047" y="164745"/>
                  <a:pt x="91878" y="175833"/>
                  <a:pt x="85542" y="182170"/>
                </a:cubicBezTo>
                <a:cubicBezTo>
                  <a:pt x="79206" y="188506"/>
                  <a:pt x="71285" y="191674"/>
                  <a:pt x="60196" y="190090"/>
                </a:cubicBezTo>
                <a:cubicBezTo>
                  <a:pt x="50691" y="190090"/>
                  <a:pt x="44355" y="186922"/>
                  <a:pt x="39603" y="180585"/>
                </a:cubicBezTo>
                <a:cubicBezTo>
                  <a:pt x="45939" y="180585"/>
                  <a:pt x="50691" y="179001"/>
                  <a:pt x="55444" y="175833"/>
                </a:cubicBezTo>
                <a:cubicBezTo>
                  <a:pt x="74453" y="174249"/>
                  <a:pt x="83958" y="159993"/>
                  <a:pt x="85542" y="133063"/>
                </a:cubicBezTo>
                <a:cubicBezTo>
                  <a:pt x="85542" y="114054"/>
                  <a:pt x="76037" y="68115"/>
                  <a:pt x="66533" y="36434"/>
                </a:cubicBezTo>
                <a:cubicBezTo>
                  <a:pt x="69701" y="28513"/>
                  <a:pt x="72869" y="22177"/>
                  <a:pt x="74453" y="19009"/>
                </a:cubicBezTo>
                <a:cubicBezTo>
                  <a:pt x="82374" y="34850"/>
                  <a:pt x="99799" y="121975"/>
                  <a:pt x="96631" y="150488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รูปแบบอิสระ: รูปร่าง 23">
            <a:extLst>
              <a:ext uri="{FF2B5EF4-FFF2-40B4-BE49-F238E27FC236}">
                <a16:creationId xmlns:a16="http://schemas.microsoft.com/office/drawing/2014/main" id="{831ABDC1-A8A9-4723-852F-7B0562063070}"/>
              </a:ext>
            </a:extLst>
          </p:cNvPr>
          <p:cNvSpPr/>
          <p:nvPr/>
        </p:nvSpPr>
        <p:spPr>
          <a:xfrm>
            <a:off x="7003601" y="-1279535"/>
            <a:ext cx="3795035" cy="2292664"/>
          </a:xfrm>
          <a:custGeom>
            <a:avLst/>
            <a:gdLst>
              <a:gd name="connsiteX0" fmla="*/ 1082 w 3795035"/>
              <a:gd name="connsiteY0" fmla="*/ 1169549 h 2292664"/>
              <a:gd name="connsiteX1" fmla="*/ 596709 w 3795035"/>
              <a:gd name="connsiteY1" fmla="*/ 1909316 h 2292664"/>
              <a:gd name="connsiteX2" fmla="*/ 631560 w 3795035"/>
              <a:gd name="connsiteY2" fmla="*/ 1926741 h 2292664"/>
              <a:gd name="connsiteX3" fmla="*/ 913532 w 3795035"/>
              <a:gd name="connsiteY3" fmla="*/ 2202372 h 2292664"/>
              <a:gd name="connsiteX4" fmla="*/ 1187584 w 3795035"/>
              <a:gd name="connsiteY4" fmla="*/ 2292664 h 2292664"/>
              <a:gd name="connsiteX5" fmla="*/ 1620047 w 3795035"/>
              <a:gd name="connsiteY5" fmla="*/ 1998025 h 2292664"/>
              <a:gd name="connsiteX6" fmla="*/ 2294880 w 3795035"/>
              <a:gd name="connsiteY6" fmla="*/ 2265735 h 2292664"/>
              <a:gd name="connsiteX7" fmla="*/ 2958624 w 3795035"/>
              <a:gd name="connsiteY7" fmla="*/ 2009113 h 2292664"/>
              <a:gd name="connsiteX8" fmla="*/ 3319802 w 3795035"/>
              <a:gd name="connsiteY8" fmla="*/ 2194451 h 2292664"/>
              <a:gd name="connsiteX9" fmla="*/ 3795036 w 3795035"/>
              <a:gd name="connsiteY9" fmla="*/ 1665367 h 2292664"/>
              <a:gd name="connsiteX10" fmla="*/ 3776026 w 3795035"/>
              <a:gd name="connsiteY10" fmla="*/ 1516463 h 2292664"/>
              <a:gd name="connsiteX11" fmla="*/ 3776026 w 3795035"/>
              <a:gd name="connsiteY11" fmla="*/ 1453100 h 2292664"/>
              <a:gd name="connsiteX12" fmla="*/ 3327722 w 3795035"/>
              <a:gd name="connsiteY12" fmla="*/ 930352 h 2292664"/>
              <a:gd name="connsiteX13" fmla="*/ 2613287 w 3795035"/>
              <a:gd name="connsiteY13" fmla="*/ 393348 h 2292664"/>
              <a:gd name="connsiteX14" fmla="*/ 2399432 w 3795035"/>
              <a:gd name="connsiteY14" fmla="*/ 436118 h 2292664"/>
              <a:gd name="connsiteX15" fmla="*/ 2299632 w 3795035"/>
              <a:gd name="connsiteY15" fmla="*/ 309391 h 2292664"/>
              <a:gd name="connsiteX16" fmla="*/ 1803804 w 3795035"/>
              <a:gd name="connsiteY16" fmla="*/ 495 h 2292664"/>
              <a:gd name="connsiteX17" fmla="*/ 1314314 w 3795035"/>
              <a:gd name="connsiteY17" fmla="*/ 482056 h 2292664"/>
              <a:gd name="connsiteX18" fmla="*/ 1174911 w 3795035"/>
              <a:gd name="connsiteY18" fmla="*/ 412357 h 2292664"/>
              <a:gd name="connsiteX19" fmla="*/ 767794 w 3795035"/>
              <a:gd name="connsiteY19" fmla="*/ 323648 h 2292664"/>
              <a:gd name="connsiteX20" fmla="*/ 208601 w 3795035"/>
              <a:gd name="connsiteY20" fmla="*/ 586606 h 2292664"/>
              <a:gd name="connsiteX21" fmla="*/ 1082 w 3795035"/>
              <a:gd name="connsiteY21" fmla="*/ 1169549 h 2292664"/>
              <a:gd name="connsiteX22" fmla="*/ 609383 w 3795035"/>
              <a:gd name="connsiteY22" fmla="*/ 1877634 h 2292664"/>
              <a:gd name="connsiteX23" fmla="*/ 219690 w 3795035"/>
              <a:gd name="connsiteY23" fmla="*/ 1327957 h 2292664"/>
              <a:gd name="connsiteX24" fmla="*/ 729775 w 3795035"/>
              <a:gd name="connsiteY24" fmla="*/ 1812687 h 2292664"/>
              <a:gd name="connsiteX25" fmla="*/ 1144813 w 3795035"/>
              <a:gd name="connsiteY25" fmla="*/ 2123167 h 2292664"/>
              <a:gd name="connsiteX26" fmla="*/ 1463220 w 3795035"/>
              <a:gd name="connsiteY26" fmla="*/ 1982184 h 2292664"/>
              <a:gd name="connsiteX27" fmla="*/ 1102042 w 3795035"/>
              <a:gd name="connsiteY27" fmla="*/ 2197619 h 2292664"/>
              <a:gd name="connsiteX28" fmla="*/ 930958 w 3795035"/>
              <a:gd name="connsiteY28" fmla="*/ 2172274 h 2292664"/>
              <a:gd name="connsiteX29" fmla="*/ 775715 w 3795035"/>
              <a:gd name="connsiteY29" fmla="*/ 1948918 h 2292664"/>
              <a:gd name="connsiteX30" fmla="*/ 763041 w 3795035"/>
              <a:gd name="connsiteY30" fmla="*/ 1936245 h 2292664"/>
              <a:gd name="connsiteX31" fmla="*/ 658490 w 3795035"/>
              <a:gd name="connsiteY31" fmla="*/ 1899811 h 2292664"/>
              <a:gd name="connsiteX32" fmla="*/ 656906 w 3795035"/>
              <a:gd name="connsiteY32" fmla="*/ 1896643 h 2292664"/>
              <a:gd name="connsiteX33" fmla="*/ 644232 w 3795035"/>
              <a:gd name="connsiteY33" fmla="*/ 1885555 h 2292664"/>
              <a:gd name="connsiteX34" fmla="*/ 609383 w 3795035"/>
              <a:gd name="connsiteY34" fmla="*/ 1877634 h 2292664"/>
              <a:gd name="connsiteX35" fmla="*/ 1540842 w 3795035"/>
              <a:gd name="connsiteY35" fmla="*/ 1861793 h 2292664"/>
              <a:gd name="connsiteX36" fmla="*/ 1555098 w 3795035"/>
              <a:gd name="connsiteY36" fmla="*/ 1823776 h 2292664"/>
              <a:gd name="connsiteX37" fmla="*/ 2214090 w 3795035"/>
              <a:gd name="connsiteY37" fmla="*/ 2097822 h 2292664"/>
              <a:gd name="connsiteX38" fmla="*/ 2857240 w 3795035"/>
              <a:gd name="connsiteY38" fmla="*/ 1839616 h 2292664"/>
              <a:gd name="connsiteX39" fmla="*/ 2869913 w 3795035"/>
              <a:gd name="connsiteY39" fmla="*/ 1857041 h 2292664"/>
              <a:gd name="connsiteX40" fmla="*/ 2247356 w 3795035"/>
              <a:gd name="connsiteY40" fmla="*/ 2115247 h 2292664"/>
              <a:gd name="connsiteX41" fmla="*/ 1540842 w 3795035"/>
              <a:gd name="connsiteY41" fmla="*/ 1861793 h 2292664"/>
              <a:gd name="connsiteX42" fmla="*/ 3334059 w 3795035"/>
              <a:gd name="connsiteY42" fmla="*/ 1061831 h 2292664"/>
              <a:gd name="connsiteX43" fmla="*/ 3254853 w 3795035"/>
              <a:gd name="connsiteY43" fmla="*/ 1044406 h 2292664"/>
              <a:gd name="connsiteX44" fmla="*/ 3166143 w 3795035"/>
              <a:gd name="connsiteY44" fmla="*/ 797289 h 2292664"/>
              <a:gd name="connsiteX45" fmla="*/ 3334059 w 3795035"/>
              <a:gd name="connsiteY45" fmla="*/ 1061831 h 2292664"/>
              <a:gd name="connsiteX46" fmla="*/ 3647714 w 3795035"/>
              <a:gd name="connsiteY46" fmla="*/ 1533888 h 2292664"/>
              <a:gd name="connsiteX47" fmla="*/ 3576428 w 3795035"/>
              <a:gd name="connsiteY47" fmla="*/ 1266178 h 2292664"/>
              <a:gd name="connsiteX48" fmla="*/ 3739592 w 3795035"/>
              <a:gd name="connsiteY48" fmla="*/ 1521215 h 2292664"/>
              <a:gd name="connsiteX49" fmla="*/ 3623952 w 3795035"/>
              <a:gd name="connsiteY49" fmla="*/ 1825359 h 2292664"/>
              <a:gd name="connsiteX50" fmla="*/ 3405344 w 3795035"/>
              <a:gd name="connsiteY50" fmla="*/ 1972679 h 2292664"/>
              <a:gd name="connsiteX51" fmla="*/ 3647714 w 3795035"/>
              <a:gd name="connsiteY51" fmla="*/ 1533888 h 2292664"/>
              <a:gd name="connsiteX52" fmla="*/ 2358244 w 3795035"/>
              <a:gd name="connsiteY52" fmla="*/ 572349 h 2292664"/>
              <a:gd name="connsiteX53" fmla="*/ 2350324 w 3795035"/>
              <a:gd name="connsiteY53" fmla="*/ 496313 h 2292664"/>
              <a:gd name="connsiteX54" fmla="*/ 2382006 w 3795035"/>
              <a:gd name="connsiteY54" fmla="*/ 482056 h 2292664"/>
              <a:gd name="connsiteX55" fmla="*/ 2407352 w 3795035"/>
              <a:gd name="connsiteY55" fmla="*/ 551756 h 2292664"/>
              <a:gd name="connsiteX56" fmla="*/ 2358244 w 3795035"/>
              <a:gd name="connsiteY56" fmla="*/ 572349 h 2292664"/>
              <a:gd name="connsiteX57" fmla="*/ 2231515 w 3795035"/>
              <a:gd name="connsiteY57" fmla="*/ 257116 h 2292664"/>
              <a:gd name="connsiteX58" fmla="*/ 2229931 w 3795035"/>
              <a:gd name="connsiteY58" fmla="*/ 255532 h 2292664"/>
              <a:gd name="connsiteX59" fmla="*/ 1894099 w 3795035"/>
              <a:gd name="connsiteY59" fmla="*/ 111381 h 2292664"/>
              <a:gd name="connsiteX60" fmla="*/ 1429954 w 3795035"/>
              <a:gd name="connsiteY60" fmla="*/ 573933 h 2292664"/>
              <a:gd name="connsiteX61" fmla="*/ 1347580 w 3795035"/>
              <a:gd name="connsiteY61" fmla="*/ 504234 h 2292664"/>
              <a:gd name="connsiteX62" fmla="*/ 1805389 w 3795035"/>
              <a:gd name="connsiteY62" fmla="*/ 35345 h 2292664"/>
              <a:gd name="connsiteX63" fmla="*/ 2231515 w 3795035"/>
              <a:gd name="connsiteY63" fmla="*/ 257116 h 2292664"/>
              <a:gd name="connsiteX64" fmla="*/ 2367750 w 3795035"/>
              <a:gd name="connsiteY64" fmla="*/ 450375 h 2292664"/>
              <a:gd name="connsiteX65" fmla="*/ 2343988 w 3795035"/>
              <a:gd name="connsiteY65" fmla="*/ 459879 h 2292664"/>
              <a:gd name="connsiteX66" fmla="*/ 2337651 w 3795035"/>
              <a:gd name="connsiteY66" fmla="*/ 436118 h 2292664"/>
              <a:gd name="connsiteX67" fmla="*/ 2328147 w 3795035"/>
              <a:gd name="connsiteY67" fmla="*/ 391763 h 2292664"/>
              <a:gd name="connsiteX68" fmla="*/ 2367750 w 3795035"/>
              <a:gd name="connsiteY68" fmla="*/ 450375 h 2292664"/>
              <a:gd name="connsiteX69" fmla="*/ 3273862 w 3795035"/>
              <a:gd name="connsiteY69" fmla="*/ 865405 h 2292664"/>
              <a:gd name="connsiteX70" fmla="*/ 3071096 w 3795035"/>
              <a:gd name="connsiteY70" fmla="*/ 684819 h 2292664"/>
              <a:gd name="connsiteX71" fmla="*/ 2630712 w 3795035"/>
              <a:gd name="connsiteY71" fmla="*/ 515322 h 2292664"/>
              <a:gd name="connsiteX72" fmla="*/ 2442202 w 3795035"/>
              <a:gd name="connsiteY72" fmla="*/ 542251 h 2292664"/>
              <a:gd name="connsiteX73" fmla="*/ 2415273 w 3795035"/>
              <a:gd name="connsiteY73" fmla="*/ 470968 h 2292664"/>
              <a:gd name="connsiteX74" fmla="*/ 2614871 w 3795035"/>
              <a:gd name="connsiteY74" fmla="*/ 431366 h 2292664"/>
              <a:gd name="connsiteX75" fmla="*/ 3273862 w 3795035"/>
              <a:gd name="connsiteY75" fmla="*/ 865405 h 2292664"/>
              <a:gd name="connsiteX76" fmla="*/ 3738008 w 3795035"/>
              <a:gd name="connsiteY76" fmla="*/ 1416666 h 2292664"/>
              <a:gd name="connsiteX77" fmla="*/ 3520984 w 3795035"/>
              <a:gd name="connsiteY77" fmla="*/ 1188558 h 2292664"/>
              <a:gd name="connsiteX78" fmla="*/ 3375246 w 3795035"/>
              <a:gd name="connsiteY78" fmla="*/ 1079256 h 2292664"/>
              <a:gd name="connsiteX79" fmla="*/ 3337227 w 3795035"/>
              <a:gd name="connsiteY79" fmla="*/ 971538 h 2292664"/>
              <a:gd name="connsiteX80" fmla="*/ 3738008 w 3795035"/>
              <a:gd name="connsiteY80" fmla="*/ 1416666 h 2292664"/>
              <a:gd name="connsiteX81" fmla="*/ 2294880 w 3795035"/>
              <a:gd name="connsiteY81" fmla="*/ 2232469 h 2292664"/>
              <a:gd name="connsiteX82" fmla="*/ 1697668 w 3795035"/>
              <a:gd name="connsiteY82" fmla="*/ 2023370 h 2292664"/>
              <a:gd name="connsiteX83" fmla="*/ 2250525 w 3795035"/>
              <a:gd name="connsiteY83" fmla="*/ 2150097 h 2292664"/>
              <a:gd name="connsiteX84" fmla="*/ 2893675 w 3795035"/>
              <a:gd name="connsiteY84" fmla="*/ 1883971 h 2292664"/>
              <a:gd name="connsiteX85" fmla="*/ 3204162 w 3795035"/>
              <a:gd name="connsiteY85" fmla="*/ 2028122 h 2292664"/>
              <a:gd name="connsiteX86" fmla="*/ 3253269 w 3795035"/>
              <a:gd name="connsiteY86" fmla="*/ 2024954 h 2292664"/>
              <a:gd name="connsiteX87" fmla="*/ 3308713 w 3795035"/>
              <a:gd name="connsiteY87" fmla="*/ 2026538 h 2292664"/>
              <a:gd name="connsiteX88" fmla="*/ 3649297 w 3795035"/>
              <a:gd name="connsiteY88" fmla="*/ 1849121 h 2292664"/>
              <a:gd name="connsiteX89" fmla="*/ 3757017 w 3795035"/>
              <a:gd name="connsiteY89" fmla="*/ 1632101 h 2292664"/>
              <a:gd name="connsiteX90" fmla="*/ 3758602 w 3795035"/>
              <a:gd name="connsiteY90" fmla="*/ 1668535 h 2292664"/>
              <a:gd name="connsiteX91" fmla="*/ 3318218 w 3795035"/>
              <a:gd name="connsiteY91" fmla="*/ 2162769 h 2292664"/>
              <a:gd name="connsiteX92" fmla="*/ 2972880 w 3795035"/>
              <a:gd name="connsiteY92" fmla="*/ 1975847 h 2292664"/>
              <a:gd name="connsiteX93" fmla="*/ 2960208 w 3795035"/>
              <a:gd name="connsiteY93" fmla="*/ 1967927 h 2292664"/>
              <a:gd name="connsiteX94" fmla="*/ 2945951 w 3795035"/>
              <a:gd name="connsiteY94" fmla="*/ 1972679 h 2292664"/>
              <a:gd name="connsiteX95" fmla="*/ 2294880 w 3795035"/>
              <a:gd name="connsiteY95" fmla="*/ 2232469 h 2292664"/>
              <a:gd name="connsiteX96" fmla="*/ 1040261 w 3795035"/>
              <a:gd name="connsiteY96" fmla="*/ 2232469 h 2292664"/>
              <a:gd name="connsiteX97" fmla="*/ 1079864 w 3795035"/>
              <a:gd name="connsiteY97" fmla="*/ 2234053 h 2292664"/>
              <a:gd name="connsiteX98" fmla="*/ 1102042 w 3795035"/>
              <a:gd name="connsiteY98" fmla="*/ 2234053 h 2292664"/>
              <a:gd name="connsiteX99" fmla="*/ 1536090 w 3795035"/>
              <a:gd name="connsiteY99" fmla="*/ 1906148 h 2292664"/>
              <a:gd name="connsiteX100" fmla="*/ 1597869 w 3795035"/>
              <a:gd name="connsiteY100" fmla="*/ 1958423 h 2292664"/>
              <a:gd name="connsiteX101" fmla="*/ 1596286 w 3795035"/>
              <a:gd name="connsiteY101" fmla="*/ 1961591 h 2292664"/>
              <a:gd name="connsiteX102" fmla="*/ 1187584 w 3795035"/>
              <a:gd name="connsiteY102" fmla="*/ 2259399 h 2292664"/>
              <a:gd name="connsiteX103" fmla="*/ 1040261 w 3795035"/>
              <a:gd name="connsiteY103" fmla="*/ 2232469 h 2292664"/>
              <a:gd name="connsiteX104" fmla="*/ 677499 w 3795035"/>
              <a:gd name="connsiteY104" fmla="*/ 1947334 h 2292664"/>
              <a:gd name="connsiteX105" fmla="*/ 744032 w 3795035"/>
              <a:gd name="connsiteY105" fmla="*/ 1969511 h 2292664"/>
              <a:gd name="connsiteX106" fmla="*/ 823238 w 3795035"/>
              <a:gd name="connsiteY106" fmla="*/ 2118415 h 2292664"/>
              <a:gd name="connsiteX107" fmla="*/ 677499 w 3795035"/>
              <a:gd name="connsiteY107" fmla="*/ 1947334 h 2292664"/>
              <a:gd name="connsiteX108" fmla="*/ 770962 w 3795035"/>
              <a:gd name="connsiteY108" fmla="*/ 360082 h 2292664"/>
              <a:gd name="connsiteX109" fmla="*/ 916700 w 3795035"/>
              <a:gd name="connsiteY109" fmla="*/ 366418 h 2292664"/>
              <a:gd name="connsiteX110" fmla="*/ 183256 w 3795035"/>
              <a:gd name="connsiteY110" fmla="*/ 1101433 h 2292664"/>
              <a:gd name="connsiteX111" fmla="*/ 183256 w 3795035"/>
              <a:gd name="connsiteY111" fmla="*/ 1109354 h 2292664"/>
              <a:gd name="connsiteX112" fmla="*/ 175335 w 3795035"/>
              <a:gd name="connsiteY112" fmla="*/ 1218655 h 2292664"/>
              <a:gd name="connsiteX113" fmla="*/ 462059 w 3795035"/>
              <a:gd name="connsiteY113" fmla="*/ 1822191 h 2292664"/>
              <a:gd name="connsiteX114" fmla="*/ 35933 w 3795035"/>
              <a:gd name="connsiteY114" fmla="*/ 1167965 h 2292664"/>
              <a:gd name="connsiteX115" fmla="*/ 770962 w 3795035"/>
              <a:gd name="connsiteY115" fmla="*/ 360082 h 229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795035" h="2292664">
                <a:moveTo>
                  <a:pt x="1082" y="1169549"/>
                </a:moveTo>
                <a:cubicBezTo>
                  <a:pt x="18507" y="1521215"/>
                  <a:pt x="260878" y="1819023"/>
                  <a:pt x="596709" y="1909316"/>
                </a:cubicBezTo>
                <a:cubicBezTo>
                  <a:pt x="607798" y="1915652"/>
                  <a:pt x="618887" y="1920404"/>
                  <a:pt x="631560" y="1926741"/>
                </a:cubicBezTo>
                <a:cubicBezTo>
                  <a:pt x="682252" y="2056636"/>
                  <a:pt x="786803" y="2154849"/>
                  <a:pt x="913532" y="2202372"/>
                </a:cubicBezTo>
                <a:cubicBezTo>
                  <a:pt x="991154" y="2259399"/>
                  <a:pt x="1087784" y="2292664"/>
                  <a:pt x="1187584" y="2292664"/>
                </a:cubicBezTo>
                <a:cubicBezTo>
                  <a:pt x="1380846" y="2292664"/>
                  <a:pt x="1550346" y="2175442"/>
                  <a:pt x="1620047" y="1998025"/>
                </a:cubicBezTo>
                <a:cubicBezTo>
                  <a:pt x="1783211" y="2165938"/>
                  <a:pt x="2033501" y="2265735"/>
                  <a:pt x="2294880" y="2265735"/>
                </a:cubicBezTo>
                <a:cubicBezTo>
                  <a:pt x="2553090" y="2265735"/>
                  <a:pt x="2793876" y="2172274"/>
                  <a:pt x="2958624" y="2009113"/>
                </a:cubicBezTo>
                <a:cubicBezTo>
                  <a:pt x="3048919" y="2127920"/>
                  <a:pt x="3178815" y="2194451"/>
                  <a:pt x="3319802" y="2194451"/>
                </a:cubicBezTo>
                <a:cubicBezTo>
                  <a:pt x="3581181" y="2194451"/>
                  <a:pt x="3795036" y="1956838"/>
                  <a:pt x="3795036" y="1665367"/>
                </a:cubicBezTo>
                <a:cubicBezTo>
                  <a:pt x="3795036" y="1613092"/>
                  <a:pt x="3788699" y="1563986"/>
                  <a:pt x="3776026" y="1516463"/>
                </a:cubicBezTo>
                <a:cubicBezTo>
                  <a:pt x="3777611" y="1495870"/>
                  <a:pt x="3777611" y="1473693"/>
                  <a:pt x="3776026" y="1453100"/>
                </a:cubicBezTo>
                <a:cubicBezTo>
                  <a:pt x="3763354" y="1179053"/>
                  <a:pt x="3571676" y="957282"/>
                  <a:pt x="3327722" y="930352"/>
                </a:cubicBezTo>
                <a:cubicBezTo>
                  <a:pt x="3270695" y="605615"/>
                  <a:pt x="2966545" y="375923"/>
                  <a:pt x="2613287" y="393348"/>
                </a:cubicBezTo>
                <a:cubicBezTo>
                  <a:pt x="2538834" y="396516"/>
                  <a:pt x="2467549" y="410773"/>
                  <a:pt x="2399432" y="436118"/>
                </a:cubicBezTo>
                <a:cubicBezTo>
                  <a:pt x="2372502" y="388595"/>
                  <a:pt x="2339235" y="345825"/>
                  <a:pt x="2299632" y="309391"/>
                </a:cubicBezTo>
                <a:cubicBezTo>
                  <a:pt x="2215674" y="119301"/>
                  <a:pt x="2020828" y="-9010"/>
                  <a:pt x="1803804" y="495"/>
                </a:cubicBezTo>
                <a:cubicBezTo>
                  <a:pt x="1539257" y="13167"/>
                  <a:pt x="1331738" y="223851"/>
                  <a:pt x="1314314" y="482056"/>
                </a:cubicBezTo>
                <a:cubicBezTo>
                  <a:pt x="1271542" y="453543"/>
                  <a:pt x="1224019" y="431366"/>
                  <a:pt x="1174911" y="412357"/>
                </a:cubicBezTo>
                <a:cubicBezTo>
                  <a:pt x="1049766" y="347409"/>
                  <a:pt x="910364" y="317312"/>
                  <a:pt x="767794" y="323648"/>
                </a:cubicBezTo>
                <a:cubicBezTo>
                  <a:pt x="552354" y="334736"/>
                  <a:pt x="354340" y="428197"/>
                  <a:pt x="208601" y="586606"/>
                </a:cubicBezTo>
                <a:cubicBezTo>
                  <a:pt x="64447" y="748182"/>
                  <a:pt x="-10007" y="955697"/>
                  <a:pt x="1082" y="1169549"/>
                </a:cubicBezTo>
                <a:close/>
                <a:moveTo>
                  <a:pt x="609383" y="1877634"/>
                </a:moveTo>
                <a:cubicBezTo>
                  <a:pt x="400279" y="1768333"/>
                  <a:pt x="254541" y="1563986"/>
                  <a:pt x="219690" y="1327957"/>
                </a:cubicBezTo>
                <a:cubicBezTo>
                  <a:pt x="295727" y="1563986"/>
                  <a:pt x="487406" y="1747739"/>
                  <a:pt x="729775" y="1812687"/>
                </a:cubicBezTo>
                <a:cubicBezTo>
                  <a:pt x="782051" y="1991688"/>
                  <a:pt x="948383" y="2123167"/>
                  <a:pt x="1144813" y="2123167"/>
                </a:cubicBezTo>
                <a:cubicBezTo>
                  <a:pt x="1271542" y="2123167"/>
                  <a:pt x="1384014" y="2069309"/>
                  <a:pt x="1463220" y="1982184"/>
                </a:cubicBezTo>
                <a:cubicBezTo>
                  <a:pt x="1387182" y="2107327"/>
                  <a:pt x="1254116" y="2191283"/>
                  <a:pt x="1102042" y="2197619"/>
                </a:cubicBezTo>
                <a:cubicBezTo>
                  <a:pt x="1043429" y="2200787"/>
                  <a:pt x="984817" y="2191283"/>
                  <a:pt x="930958" y="2172274"/>
                </a:cubicBezTo>
                <a:cubicBezTo>
                  <a:pt x="858088" y="2118415"/>
                  <a:pt x="802644" y="2040795"/>
                  <a:pt x="775715" y="1948918"/>
                </a:cubicBezTo>
                <a:cubicBezTo>
                  <a:pt x="774130" y="1942582"/>
                  <a:pt x="769378" y="1937830"/>
                  <a:pt x="763041" y="1936245"/>
                </a:cubicBezTo>
                <a:cubicBezTo>
                  <a:pt x="726607" y="1926741"/>
                  <a:pt x="691756" y="1914068"/>
                  <a:pt x="658490" y="1899811"/>
                </a:cubicBezTo>
                <a:cubicBezTo>
                  <a:pt x="658490" y="1898227"/>
                  <a:pt x="656906" y="1898227"/>
                  <a:pt x="656906" y="1896643"/>
                </a:cubicBezTo>
                <a:cubicBezTo>
                  <a:pt x="655321" y="1890307"/>
                  <a:pt x="650569" y="1887139"/>
                  <a:pt x="644232" y="1885555"/>
                </a:cubicBezTo>
                <a:cubicBezTo>
                  <a:pt x="631560" y="1883971"/>
                  <a:pt x="620471" y="1880802"/>
                  <a:pt x="609383" y="1877634"/>
                </a:cubicBezTo>
                <a:close/>
                <a:moveTo>
                  <a:pt x="1540842" y="1861793"/>
                </a:moveTo>
                <a:cubicBezTo>
                  <a:pt x="1545594" y="1849121"/>
                  <a:pt x="1551931" y="1836448"/>
                  <a:pt x="1555098" y="1823776"/>
                </a:cubicBezTo>
                <a:cubicBezTo>
                  <a:pt x="1704005" y="1990104"/>
                  <a:pt x="1943206" y="2097822"/>
                  <a:pt x="2214090" y="2097822"/>
                </a:cubicBezTo>
                <a:cubicBezTo>
                  <a:pt x="2475469" y="2097822"/>
                  <a:pt x="2708334" y="1996441"/>
                  <a:pt x="2857240" y="1839616"/>
                </a:cubicBezTo>
                <a:cubicBezTo>
                  <a:pt x="2861992" y="1845953"/>
                  <a:pt x="2865161" y="1850705"/>
                  <a:pt x="2869913" y="1857041"/>
                </a:cubicBezTo>
                <a:cubicBezTo>
                  <a:pt x="2714670" y="2010697"/>
                  <a:pt x="2491310" y="2104158"/>
                  <a:pt x="2247356" y="2115247"/>
                </a:cubicBezTo>
                <a:cubicBezTo>
                  <a:pt x="1976473" y="2129504"/>
                  <a:pt x="1711926" y="2034458"/>
                  <a:pt x="1540842" y="1861793"/>
                </a:cubicBezTo>
                <a:close/>
                <a:moveTo>
                  <a:pt x="3334059" y="1061831"/>
                </a:moveTo>
                <a:cubicBezTo>
                  <a:pt x="3308713" y="1053911"/>
                  <a:pt x="3281783" y="1047574"/>
                  <a:pt x="3254853" y="1044406"/>
                </a:cubicBezTo>
                <a:cubicBezTo>
                  <a:pt x="3245348" y="954113"/>
                  <a:pt x="3213666" y="871741"/>
                  <a:pt x="3166143" y="797289"/>
                </a:cubicBezTo>
                <a:cubicBezTo>
                  <a:pt x="3245348" y="868573"/>
                  <a:pt x="3303961" y="958866"/>
                  <a:pt x="3334059" y="1061831"/>
                </a:cubicBezTo>
                <a:close/>
                <a:moveTo>
                  <a:pt x="3647714" y="1533888"/>
                </a:moveTo>
                <a:cubicBezTo>
                  <a:pt x="3647714" y="1435675"/>
                  <a:pt x="3620783" y="1343798"/>
                  <a:pt x="3576428" y="1266178"/>
                </a:cubicBezTo>
                <a:cubicBezTo>
                  <a:pt x="3654049" y="1327957"/>
                  <a:pt x="3711078" y="1418250"/>
                  <a:pt x="3739592" y="1521215"/>
                </a:cubicBezTo>
                <a:cubicBezTo>
                  <a:pt x="3731671" y="1633685"/>
                  <a:pt x="3692069" y="1741403"/>
                  <a:pt x="3623952" y="1825359"/>
                </a:cubicBezTo>
                <a:cubicBezTo>
                  <a:pt x="3565339" y="1898227"/>
                  <a:pt x="3489302" y="1948918"/>
                  <a:pt x="3405344" y="1972679"/>
                </a:cubicBezTo>
                <a:cubicBezTo>
                  <a:pt x="3549498" y="1893475"/>
                  <a:pt x="3647714" y="1727146"/>
                  <a:pt x="3647714" y="1533888"/>
                </a:cubicBezTo>
                <a:close/>
                <a:moveTo>
                  <a:pt x="2358244" y="572349"/>
                </a:moveTo>
                <a:cubicBezTo>
                  <a:pt x="2358244" y="547004"/>
                  <a:pt x="2355076" y="521658"/>
                  <a:pt x="2350324" y="496313"/>
                </a:cubicBezTo>
                <a:cubicBezTo>
                  <a:pt x="2361413" y="491561"/>
                  <a:pt x="2370917" y="486809"/>
                  <a:pt x="2382006" y="482056"/>
                </a:cubicBezTo>
                <a:cubicBezTo>
                  <a:pt x="2393095" y="504234"/>
                  <a:pt x="2401016" y="527995"/>
                  <a:pt x="2407352" y="551756"/>
                </a:cubicBezTo>
                <a:cubicBezTo>
                  <a:pt x="2391511" y="558092"/>
                  <a:pt x="2375670" y="564429"/>
                  <a:pt x="2358244" y="572349"/>
                </a:cubicBezTo>
                <a:close/>
                <a:moveTo>
                  <a:pt x="2231515" y="257116"/>
                </a:moveTo>
                <a:cubicBezTo>
                  <a:pt x="2231515" y="257116"/>
                  <a:pt x="2229931" y="257116"/>
                  <a:pt x="2229931" y="255532"/>
                </a:cubicBezTo>
                <a:cubicBezTo>
                  <a:pt x="2145974" y="166824"/>
                  <a:pt x="2027165" y="111381"/>
                  <a:pt x="1894099" y="111381"/>
                </a:cubicBezTo>
                <a:cubicBezTo>
                  <a:pt x="1637472" y="111381"/>
                  <a:pt x="1429954" y="318896"/>
                  <a:pt x="1429954" y="573933"/>
                </a:cubicBezTo>
                <a:cubicBezTo>
                  <a:pt x="1404607" y="548588"/>
                  <a:pt x="1376093" y="524827"/>
                  <a:pt x="1347580" y="504234"/>
                </a:cubicBezTo>
                <a:cubicBezTo>
                  <a:pt x="1353916" y="253948"/>
                  <a:pt x="1551931" y="48017"/>
                  <a:pt x="1805389" y="35345"/>
                </a:cubicBezTo>
                <a:cubicBezTo>
                  <a:pt x="1981225" y="29008"/>
                  <a:pt x="2141220" y="119301"/>
                  <a:pt x="2231515" y="257116"/>
                </a:cubicBezTo>
                <a:close/>
                <a:moveTo>
                  <a:pt x="2367750" y="450375"/>
                </a:moveTo>
                <a:cubicBezTo>
                  <a:pt x="2359829" y="453543"/>
                  <a:pt x="2351908" y="456711"/>
                  <a:pt x="2343988" y="459879"/>
                </a:cubicBezTo>
                <a:cubicBezTo>
                  <a:pt x="2342403" y="451959"/>
                  <a:pt x="2340819" y="444038"/>
                  <a:pt x="2337651" y="436118"/>
                </a:cubicBezTo>
                <a:cubicBezTo>
                  <a:pt x="2336067" y="421861"/>
                  <a:pt x="2332899" y="406020"/>
                  <a:pt x="2328147" y="391763"/>
                </a:cubicBezTo>
                <a:cubicBezTo>
                  <a:pt x="2342403" y="410773"/>
                  <a:pt x="2355076" y="429782"/>
                  <a:pt x="2367750" y="450375"/>
                </a:cubicBezTo>
                <a:close/>
                <a:moveTo>
                  <a:pt x="3273862" y="865405"/>
                </a:moveTo>
                <a:cubicBezTo>
                  <a:pt x="3220003" y="792537"/>
                  <a:pt x="3151886" y="730757"/>
                  <a:pt x="3071096" y="684819"/>
                </a:cubicBezTo>
                <a:cubicBezTo>
                  <a:pt x="2957039" y="580269"/>
                  <a:pt x="2801796" y="515322"/>
                  <a:pt x="2630712" y="515322"/>
                </a:cubicBezTo>
                <a:cubicBezTo>
                  <a:pt x="2565764" y="515322"/>
                  <a:pt x="2502399" y="524827"/>
                  <a:pt x="2442202" y="542251"/>
                </a:cubicBezTo>
                <a:cubicBezTo>
                  <a:pt x="2435866" y="516906"/>
                  <a:pt x="2426361" y="493145"/>
                  <a:pt x="2415273" y="470968"/>
                </a:cubicBezTo>
                <a:cubicBezTo>
                  <a:pt x="2478638" y="448791"/>
                  <a:pt x="2545170" y="434534"/>
                  <a:pt x="2614871" y="431366"/>
                </a:cubicBezTo>
                <a:cubicBezTo>
                  <a:pt x="2922190" y="415525"/>
                  <a:pt x="3189904" y="597694"/>
                  <a:pt x="3273862" y="865405"/>
                </a:cubicBezTo>
                <a:close/>
                <a:moveTo>
                  <a:pt x="3738008" y="1416666"/>
                </a:moveTo>
                <a:cubicBezTo>
                  <a:pt x="3690485" y="1316869"/>
                  <a:pt x="3614447" y="1236080"/>
                  <a:pt x="3520984" y="1188558"/>
                </a:cubicBezTo>
                <a:cubicBezTo>
                  <a:pt x="3479797" y="1142619"/>
                  <a:pt x="3430690" y="1104601"/>
                  <a:pt x="3375246" y="1079256"/>
                </a:cubicBezTo>
                <a:cubicBezTo>
                  <a:pt x="3365741" y="1041238"/>
                  <a:pt x="3353068" y="1006388"/>
                  <a:pt x="3337227" y="971538"/>
                </a:cubicBezTo>
                <a:cubicBezTo>
                  <a:pt x="3544746" y="1000052"/>
                  <a:pt x="3709493" y="1183805"/>
                  <a:pt x="3738008" y="1416666"/>
                </a:cubicBezTo>
                <a:close/>
                <a:moveTo>
                  <a:pt x="2294880" y="2232469"/>
                </a:moveTo>
                <a:cubicBezTo>
                  <a:pt x="2068352" y="2232469"/>
                  <a:pt x="1852912" y="2156433"/>
                  <a:pt x="1697668" y="2023370"/>
                </a:cubicBezTo>
                <a:cubicBezTo>
                  <a:pt x="1857665" y="2113663"/>
                  <a:pt x="2050927" y="2161185"/>
                  <a:pt x="2250525" y="2150097"/>
                </a:cubicBezTo>
                <a:cubicBezTo>
                  <a:pt x="2502399" y="2137424"/>
                  <a:pt x="2732096" y="2042379"/>
                  <a:pt x="2893675" y="1883971"/>
                </a:cubicBezTo>
                <a:cubicBezTo>
                  <a:pt x="2972880" y="1972679"/>
                  <a:pt x="3083768" y="2028122"/>
                  <a:pt x="3204162" y="2028122"/>
                </a:cubicBezTo>
                <a:cubicBezTo>
                  <a:pt x="3221587" y="2028122"/>
                  <a:pt x="3237428" y="2026538"/>
                  <a:pt x="3253269" y="2024954"/>
                </a:cubicBezTo>
                <a:cubicBezTo>
                  <a:pt x="3272278" y="2026538"/>
                  <a:pt x="3289703" y="2026538"/>
                  <a:pt x="3308713" y="2026538"/>
                </a:cubicBezTo>
                <a:cubicBezTo>
                  <a:pt x="3440194" y="2020202"/>
                  <a:pt x="3562171" y="1956838"/>
                  <a:pt x="3649297" y="1849121"/>
                </a:cubicBezTo>
                <a:cubicBezTo>
                  <a:pt x="3699989" y="1785757"/>
                  <a:pt x="3736424" y="1711305"/>
                  <a:pt x="3757017" y="1632101"/>
                </a:cubicBezTo>
                <a:cubicBezTo>
                  <a:pt x="3757017" y="1643190"/>
                  <a:pt x="3758602" y="1655863"/>
                  <a:pt x="3758602" y="1668535"/>
                </a:cubicBezTo>
                <a:cubicBezTo>
                  <a:pt x="3758602" y="1940998"/>
                  <a:pt x="3560587" y="2162769"/>
                  <a:pt x="3318218" y="2162769"/>
                </a:cubicBezTo>
                <a:cubicBezTo>
                  <a:pt x="3183568" y="2162769"/>
                  <a:pt x="3058423" y="2094654"/>
                  <a:pt x="2972880" y="1975847"/>
                </a:cubicBezTo>
                <a:cubicBezTo>
                  <a:pt x="2969713" y="1971095"/>
                  <a:pt x="2964960" y="1969511"/>
                  <a:pt x="2960208" y="1967927"/>
                </a:cubicBezTo>
                <a:cubicBezTo>
                  <a:pt x="2955456" y="1967927"/>
                  <a:pt x="2949119" y="1969511"/>
                  <a:pt x="2945951" y="1972679"/>
                </a:cubicBezTo>
                <a:cubicBezTo>
                  <a:pt x="2790707" y="2137424"/>
                  <a:pt x="2551506" y="2232469"/>
                  <a:pt x="2294880" y="2232469"/>
                </a:cubicBezTo>
                <a:close/>
                <a:moveTo>
                  <a:pt x="1040261" y="2232469"/>
                </a:moveTo>
                <a:cubicBezTo>
                  <a:pt x="1052935" y="2234053"/>
                  <a:pt x="1065607" y="2234053"/>
                  <a:pt x="1079864" y="2234053"/>
                </a:cubicBezTo>
                <a:cubicBezTo>
                  <a:pt x="1087784" y="2234053"/>
                  <a:pt x="1095705" y="2234053"/>
                  <a:pt x="1102042" y="2234053"/>
                </a:cubicBezTo>
                <a:cubicBezTo>
                  <a:pt x="1301640" y="2224549"/>
                  <a:pt x="1472725" y="2094654"/>
                  <a:pt x="1536090" y="1906148"/>
                </a:cubicBezTo>
                <a:cubicBezTo>
                  <a:pt x="1555098" y="1925157"/>
                  <a:pt x="1575692" y="1940998"/>
                  <a:pt x="1597869" y="1958423"/>
                </a:cubicBezTo>
                <a:cubicBezTo>
                  <a:pt x="1597869" y="1960007"/>
                  <a:pt x="1596286" y="1960007"/>
                  <a:pt x="1596286" y="1961591"/>
                </a:cubicBezTo>
                <a:cubicBezTo>
                  <a:pt x="1539257" y="2139008"/>
                  <a:pt x="1374510" y="2259399"/>
                  <a:pt x="1187584" y="2259399"/>
                </a:cubicBezTo>
                <a:cubicBezTo>
                  <a:pt x="1136893" y="2257814"/>
                  <a:pt x="1086201" y="2248310"/>
                  <a:pt x="1040261" y="2232469"/>
                </a:cubicBezTo>
                <a:close/>
                <a:moveTo>
                  <a:pt x="677499" y="1947334"/>
                </a:moveTo>
                <a:cubicBezTo>
                  <a:pt x="699676" y="1955254"/>
                  <a:pt x="720271" y="1963175"/>
                  <a:pt x="744032" y="1969511"/>
                </a:cubicBezTo>
                <a:cubicBezTo>
                  <a:pt x="761457" y="2024954"/>
                  <a:pt x="788387" y="2074061"/>
                  <a:pt x="823238" y="2118415"/>
                </a:cubicBezTo>
                <a:cubicBezTo>
                  <a:pt x="761457" y="2074061"/>
                  <a:pt x="710765" y="2015450"/>
                  <a:pt x="677499" y="1947334"/>
                </a:cubicBezTo>
                <a:close/>
                <a:moveTo>
                  <a:pt x="770962" y="360082"/>
                </a:moveTo>
                <a:cubicBezTo>
                  <a:pt x="820070" y="356914"/>
                  <a:pt x="869177" y="360082"/>
                  <a:pt x="916700" y="366418"/>
                </a:cubicBezTo>
                <a:cubicBezTo>
                  <a:pt x="511167" y="368002"/>
                  <a:pt x="183256" y="695908"/>
                  <a:pt x="183256" y="1101433"/>
                </a:cubicBezTo>
                <a:cubicBezTo>
                  <a:pt x="183256" y="1104601"/>
                  <a:pt x="183256" y="1107770"/>
                  <a:pt x="183256" y="1109354"/>
                </a:cubicBezTo>
                <a:cubicBezTo>
                  <a:pt x="178503" y="1145788"/>
                  <a:pt x="175335" y="1182221"/>
                  <a:pt x="175335" y="1218655"/>
                </a:cubicBezTo>
                <a:cubicBezTo>
                  <a:pt x="175335" y="1457852"/>
                  <a:pt x="284639" y="1676456"/>
                  <a:pt x="462059" y="1822191"/>
                </a:cubicBezTo>
                <a:cubicBezTo>
                  <a:pt x="216522" y="1700217"/>
                  <a:pt x="48606" y="1451516"/>
                  <a:pt x="35933" y="1167965"/>
                </a:cubicBezTo>
                <a:cubicBezTo>
                  <a:pt x="15340" y="743430"/>
                  <a:pt x="344835" y="380675"/>
                  <a:pt x="770962" y="360082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รูปแบบอิสระ: รูปร่าง 25">
            <a:extLst>
              <a:ext uri="{FF2B5EF4-FFF2-40B4-BE49-F238E27FC236}">
                <a16:creationId xmlns:a16="http://schemas.microsoft.com/office/drawing/2014/main" id="{3D633852-E1D4-451C-848E-7BB96CE931B6}"/>
              </a:ext>
            </a:extLst>
          </p:cNvPr>
          <p:cNvSpPr/>
          <p:nvPr/>
        </p:nvSpPr>
        <p:spPr>
          <a:xfrm>
            <a:off x="-2853798" y="-1976460"/>
            <a:ext cx="3815296" cy="3692923"/>
          </a:xfrm>
          <a:custGeom>
            <a:avLst/>
            <a:gdLst>
              <a:gd name="connsiteX0" fmla="*/ 3396880 w 3815296"/>
              <a:gd name="connsiteY0" fmla="*/ 2322691 h 3692923"/>
              <a:gd name="connsiteX1" fmla="*/ 3815086 w 3815296"/>
              <a:gd name="connsiteY1" fmla="*/ 1712818 h 3692923"/>
              <a:gd name="connsiteX2" fmla="*/ 3604399 w 3815296"/>
              <a:gd name="connsiteY2" fmla="*/ 1204327 h 3692923"/>
              <a:gd name="connsiteX3" fmla="*/ 3661427 w 3815296"/>
              <a:gd name="connsiteY3" fmla="*/ 1052255 h 3692923"/>
              <a:gd name="connsiteX4" fmla="*/ 3697862 w 3815296"/>
              <a:gd name="connsiteY4" fmla="*/ 901767 h 3692923"/>
              <a:gd name="connsiteX5" fmla="*/ 3230548 w 3815296"/>
              <a:gd name="connsiteY5" fmla="*/ 467728 h 3692923"/>
              <a:gd name="connsiteX6" fmla="*/ 2894716 w 3815296"/>
              <a:gd name="connsiteY6" fmla="*/ 578614 h 3692923"/>
              <a:gd name="connsiteX7" fmla="*/ 2039294 w 3815296"/>
              <a:gd name="connsiteY7" fmla="*/ 423 h 3692923"/>
              <a:gd name="connsiteX8" fmla="*/ 1438915 w 3815296"/>
              <a:gd name="connsiteY8" fmla="*/ 184177 h 3692923"/>
              <a:gd name="connsiteX9" fmla="*/ 1356541 w 3815296"/>
              <a:gd name="connsiteY9" fmla="*/ 238036 h 3692923"/>
              <a:gd name="connsiteX10" fmla="*/ 1028629 w 3815296"/>
              <a:gd name="connsiteY10" fmla="*/ 792465 h 3692923"/>
              <a:gd name="connsiteX11" fmla="*/ 1025461 w 3815296"/>
              <a:gd name="connsiteY11" fmla="*/ 846324 h 3692923"/>
              <a:gd name="connsiteX12" fmla="*/ 906653 w 3815296"/>
              <a:gd name="connsiteY12" fmla="*/ 844740 h 3692923"/>
              <a:gd name="connsiteX13" fmla="*/ 873386 w 3815296"/>
              <a:gd name="connsiteY13" fmla="*/ 839988 h 3692923"/>
              <a:gd name="connsiteX14" fmla="*/ 290432 w 3815296"/>
              <a:gd name="connsiteY14" fmla="*/ 982555 h 3692923"/>
              <a:gd name="connsiteX15" fmla="*/ 3708 w 3815296"/>
              <a:gd name="connsiteY15" fmla="*/ 1451444 h 3692923"/>
              <a:gd name="connsiteX16" fmla="*/ 393400 w 3815296"/>
              <a:gd name="connsiteY16" fmla="*/ 2132601 h 3692923"/>
              <a:gd name="connsiteX17" fmla="*/ 502704 w 3815296"/>
              <a:gd name="connsiteY17" fmla="*/ 2202300 h 3692923"/>
              <a:gd name="connsiteX18" fmla="*/ 214395 w 3815296"/>
              <a:gd name="connsiteY18" fmla="*/ 2736136 h 3692923"/>
              <a:gd name="connsiteX19" fmla="*/ 387063 w 3815296"/>
              <a:gd name="connsiteY19" fmla="*/ 3323832 h 3692923"/>
              <a:gd name="connsiteX20" fmla="*/ 895564 w 3815296"/>
              <a:gd name="connsiteY20" fmla="*/ 3613719 h 3692923"/>
              <a:gd name="connsiteX21" fmla="*/ 1225060 w 3815296"/>
              <a:gd name="connsiteY21" fmla="*/ 3692923 h 3692923"/>
              <a:gd name="connsiteX22" fmla="*/ 1247237 w 3815296"/>
              <a:gd name="connsiteY22" fmla="*/ 3692923 h 3692923"/>
              <a:gd name="connsiteX23" fmla="*/ 1958505 w 3815296"/>
              <a:gd name="connsiteY23" fmla="*/ 3276309 h 3692923"/>
              <a:gd name="connsiteX24" fmla="*/ 2314930 w 3815296"/>
              <a:gd name="connsiteY24" fmla="*/ 3393531 h 3692923"/>
              <a:gd name="connsiteX25" fmla="*/ 2707791 w 3815296"/>
              <a:gd name="connsiteY25" fmla="*/ 3347593 h 3692923"/>
              <a:gd name="connsiteX26" fmla="*/ 3183025 w 3815296"/>
              <a:gd name="connsiteY26" fmla="*/ 3165423 h 3692923"/>
              <a:gd name="connsiteX27" fmla="*/ 3430147 w 3815296"/>
              <a:gd name="connsiteY27" fmla="*/ 2687030 h 3692923"/>
              <a:gd name="connsiteX28" fmla="*/ 3344605 w 3815296"/>
              <a:gd name="connsiteY28" fmla="*/ 2362293 h 3692923"/>
              <a:gd name="connsiteX29" fmla="*/ 3381039 w 3815296"/>
              <a:gd name="connsiteY29" fmla="*/ 2333779 h 3692923"/>
              <a:gd name="connsiteX30" fmla="*/ 3396880 w 3815296"/>
              <a:gd name="connsiteY30" fmla="*/ 2322691 h 3692923"/>
              <a:gd name="connsiteX31" fmla="*/ 2611160 w 3815296"/>
              <a:gd name="connsiteY31" fmla="*/ 3315911 h 3692923"/>
              <a:gd name="connsiteX32" fmla="*/ 2446412 w 3815296"/>
              <a:gd name="connsiteY32" fmla="*/ 3296902 h 3692923"/>
              <a:gd name="connsiteX33" fmla="*/ 2463837 w 3815296"/>
              <a:gd name="connsiteY33" fmla="*/ 3298486 h 3692923"/>
              <a:gd name="connsiteX34" fmla="*/ 2807590 w 3815296"/>
              <a:gd name="connsiteY34" fmla="*/ 3263636 h 3692923"/>
              <a:gd name="connsiteX35" fmla="*/ 2698286 w 3815296"/>
              <a:gd name="connsiteY35" fmla="*/ 3314327 h 3692923"/>
              <a:gd name="connsiteX36" fmla="*/ 2611160 w 3815296"/>
              <a:gd name="connsiteY36" fmla="*/ 3315911 h 3692923"/>
              <a:gd name="connsiteX37" fmla="*/ 903484 w 3815296"/>
              <a:gd name="connsiteY37" fmla="*/ 3582037 h 3692923"/>
              <a:gd name="connsiteX38" fmla="*/ 490031 w 3815296"/>
              <a:gd name="connsiteY38" fmla="*/ 3084635 h 3692923"/>
              <a:gd name="connsiteX39" fmla="*/ 1111003 w 3815296"/>
              <a:gd name="connsiteY39" fmla="*/ 3529763 h 3692923"/>
              <a:gd name="connsiteX40" fmla="*/ 1332779 w 3815296"/>
              <a:gd name="connsiteY40" fmla="*/ 3520258 h 3692923"/>
              <a:gd name="connsiteX41" fmla="*/ 927246 w 3815296"/>
              <a:gd name="connsiteY41" fmla="*/ 3586789 h 3692923"/>
              <a:gd name="connsiteX42" fmla="*/ 903484 w 3815296"/>
              <a:gd name="connsiteY42" fmla="*/ 3582037 h 3692923"/>
              <a:gd name="connsiteX43" fmla="*/ 570820 w 3815296"/>
              <a:gd name="connsiteY43" fmla="*/ 2180123 h 3692923"/>
              <a:gd name="connsiteX44" fmla="*/ 559732 w 3815296"/>
              <a:gd name="connsiteY44" fmla="*/ 2167450 h 3692923"/>
              <a:gd name="connsiteX45" fmla="*/ 410825 w 3815296"/>
              <a:gd name="connsiteY45" fmla="*/ 2105671 h 3692923"/>
              <a:gd name="connsiteX46" fmla="*/ 143110 w 3815296"/>
              <a:gd name="connsiteY46" fmla="*/ 1575003 h 3692923"/>
              <a:gd name="connsiteX47" fmla="*/ 292016 w 3815296"/>
              <a:gd name="connsiteY47" fmla="*/ 1191655 h 3692923"/>
              <a:gd name="connsiteX48" fmla="*/ 209642 w 3815296"/>
              <a:gd name="connsiteY48" fmla="*/ 1438772 h 3692923"/>
              <a:gd name="connsiteX49" fmla="*/ 738737 w 3815296"/>
              <a:gd name="connsiteY49" fmla="*/ 2146857 h 3692923"/>
              <a:gd name="connsiteX50" fmla="*/ 643690 w 3815296"/>
              <a:gd name="connsiteY50" fmla="*/ 2227646 h 3692923"/>
              <a:gd name="connsiteX51" fmla="*/ 564484 w 3815296"/>
              <a:gd name="connsiteY51" fmla="*/ 2195964 h 3692923"/>
              <a:gd name="connsiteX52" fmla="*/ 564484 w 3815296"/>
              <a:gd name="connsiteY52" fmla="*/ 2195964 h 3692923"/>
              <a:gd name="connsiteX53" fmla="*/ 570820 w 3815296"/>
              <a:gd name="connsiteY53" fmla="*/ 2180123 h 3692923"/>
              <a:gd name="connsiteX54" fmla="*/ 1128429 w 3815296"/>
              <a:gd name="connsiteY54" fmla="*/ 819395 h 3692923"/>
              <a:gd name="connsiteX55" fmla="*/ 1402480 w 3815296"/>
              <a:gd name="connsiteY55" fmla="*/ 253877 h 3692923"/>
              <a:gd name="connsiteX56" fmla="*/ 1456340 w 3815296"/>
              <a:gd name="connsiteY56" fmla="*/ 211107 h 3692923"/>
              <a:gd name="connsiteX57" fmla="*/ 1887219 w 3815296"/>
              <a:gd name="connsiteY57" fmla="*/ 92300 h 3692923"/>
              <a:gd name="connsiteX58" fmla="*/ 1206050 w 3815296"/>
              <a:gd name="connsiteY58" fmla="*/ 784545 h 3692923"/>
              <a:gd name="connsiteX59" fmla="*/ 1202882 w 3815296"/>
              <a:gd name="connsiteY59" fmla="*/ 879590 h 3692923"/>
              <a:gd name="connsiteX60" fmla="*/ 1126845 w 3815296"/>
              <a:gd name="connsiteY60" fmla="*/ 860581 h 3692923"/>
              <a:gd name="connsiteX61" fmla="*/ 1128429 w 3815296"/>
              <a:gd name="connsiteY61" fmla="*/ 819395 h 3692923"/>
              <a:gd name="connsiteX62" fmla="*/ 1914149 w 3815296"/>
              <a:gd name="connsiteY62" fmla="*/ 3011767 h 3692923"/>
              <a:gd name="connsiteX63" fmla="*/ 1994939 w 3815296"/>
              <a:gd name="connsiteY63" fmla="*/ 3097308 h 3692923"/>
              <a:gd name="connsiteX64" fmla="*/ 1944247 w 3815296"/>
              <a:gd name="connsiteY64" fmla="*/ 3230371 h 3692923"/>
              <a:gd name="connsiteX65" fmla="*/ 1849201 w 3815296"/>
              <a:gd name="connsiteY65" fmla="*/ 3157503 h 3692923"/>
              <a:gd name="connsiteX66" fmla="*/ 1914149 w 3815296"/>
              <a:gd name="connsiteY66" fmla="*/ 3011767 h 3692923"/>
              <a:gd name="connsiteX67" fmla="*/ 2913726 w 3815296"/>
              <a:gd name="connsiteY67" fmla="*/ 683164 h 3692923"/>
              <a:gd name="connsiteX68" fmla="*/ 3008772 w 3815296"/>
              <a:gd name="connsiteY68" fmla="*/ 656234 h 3692923"/>
              <a:gd name="connsiteX69" fmla="*/ 2921646 w 3815296"/>
              <a:gd name="connsiteY69" fmla="*/ 708509 h 3692923"/>
              <a:gd name="connsiteX70" fmla="*/ 2913726 w 3815296"/>
              <a:gd name="connsiteY70" fmla="*/ 683164 h 3692923"/>
              <a:gd name="connsiteX71" fmla="*/ 3781820 w 3815296"/>
              <a:gd name="connsiteY71" fmla="*/ 1712818 h 3692923"/>
              <a:gd name="connsiteX72" fmla="*/ 3588558 w 3815296"/>
              <a:gd name="connsiteY72" fmla="*/ 2156362 h 3692923"/>
              <a:gd name="connsiteX73" fmla="*/ 3716871 w 3815296"/>
              <a:gd name="connsiteY73" fmla="*/ 1833209 h 3692923"/>
              <a:gd name="connsiteX74" fmla="*/ 3514105 w 3815296"/>
              <a:gd name="connsiteY74" fmla="*/ 1300956 h 3692923"/>
              <a:gd name="connsiteX75" fmla="*/ 3585390 w 3815296"/>
              <a:gd name="connsiteY75" fmla="*/ 1232841 h 3692923"/>
              <a:gd name="connsiteX76" fmla="*/ 3781820 w 3815296"/>
              <a:gd name="connsiteY76" fmla="*/ 1712818 h 3692923"/>
              <a:gd name="connsiteX77" fmla="*/ 2896300 w 3815296"/>
              <a:gd name="connsiteY77" fmla="*/ 619800 h 3692923"/>
              <a:gd name="connsiteX78" fmla="*/ 3227380 w 3815296"/>
              <a:gd name="connsiteY78" fmla="*/ 500994 h 3692923"/>
              <a:gd name="connsiteX79" fmla="*/ 3664596 w 3815296"/>
              <a:gd name="connsiteY79" fmla="*/ 901767 h 3692923"/>
              <a:gd name="connsiteX80" fmla="*/ 3658259 w 3815296"/>
              <a:gd name="connsiteY80" fmla="*/ 955626 h 3692923"/>
              <a:gd name="connsiteX81" fmla="*/ 3259062 w 3815296"/>
              <a:gd name="connsiteY81" fmla="*/ 616632 h 3692923"/>
              <a:gd name="connsiteX82" fmla="*/ 3137085 w 3815296"/>
              <a:gd name="connsiteY82" fmla="*/ 619800 h 3692923"/>
              <a:gd name="connsiteX83" fmla="*/ 2905805 w 3815296"/>
              <a:gd name="connsiteY83" fmla="*/ 653066 h 3692923"/>
              <a:gd name="connsiteX84" fmla="*/ 2894716 w 3815296"/>
              <a:gd name="connsiteY84" fmla="*/ 622968 h 3692923"/>
              <a:gd name="connsiteX85" fmla="*/ 2896300 w 3815296"/>
              <a:gd name="connsiteY85" fmla="*/ 619800 h 3692923"/>
              <a:gd name="connsiteX86" fmla="*/ 2039294 w 3815296"/>
              <a:gd name="connsiteY86" fmla="*/ 33689 h 3692923"/>
              <a:gd name="connsiteX87" fmla="*/ 2750562 w 3815296"/>
              <a:gd name="connsiteY87" fmla="*/ 385356 h 3692923"/>
              <a:gd name="connsiteX88" fmla="*/ 2153351 w 3815296"/>
              <a:gd name="connsiteY88" fmla="*/ 82796 h 3692923"/>
              <a:gd name="connsiteX89" fmla="*/ 2105827 w 3815296"/>
              <a:gd name="connsiteY89" fmla="*/ 79628 h 3692923"/>
              <a:gd name="connsiteX90" fmla="*/ 2020285 w 3815296"/>
              <a:gd name="connsiteY90" fmla="*/ 66955 h 3692923"/>
              <a:gd name="connsiteX91" fmla="*/ 1714551 w 3815296"/>
              <a:gd name="connsiteY91" fmla="*/ 81212 h 3692923"/>
              <a:gd name="connsiteX92" fmla="*/ 2039294 w 3815296"/>
              <a:gd name="connsiteY92" fmla="*/ 33689 h 3692923"/>
              <a:gd name="connsiteX93" fmla="*/ 1229812 w 3815296"/>
              <a:gd name="connsiteY93" fmla="*/ 401197 h 3692923"/>
              <a:gd name="connsiteX94" fmla="*/ 1095162 w 3815296"/>
              <a:gd name="connsiteY94" fmla="*/ 817811 h 3692923"/>
              <a:gd name="connsiteX95" fmla="*/ 1095162 w 3815296"/>
              <a:gd name="connsiteY95" fmla="*/ 854245 h 3692923"/>
              <a:gd name="connsiteX96" fmla="*/ 1057144 w 3815296"/>
              <a:gd name="connsiteY96" fmla="*/ 849492 h 3692923"/>
              <a:gd name="connsiteX97" fmla="*/ 1060312 w 3815296"/>
              <a:gd name="connsiteY97" fmla="*/ 795634 h 3692923"/>
              <a:gd name="connsiteX98" fmla="*/ 1229812 w 3815296"/>
              <a:gd name="connsiteY98" fmla="*/ 401197 h 3692923"/>
              <a:gd name="connsiteX99" fmla="*/ 35390 w 3815296"/>
              <a:gd name="connsiteY99" fmla="*/ 1454613 h 3692923"/>
              <a:gd name="connsiteX100" fmla="*/ 307857 w 3815296"/>
              <a:gd name="connsiteY100" fmla="*/ 1009485 h 3692923"/>
              <a:gd name="connsiteX101" fmla="*/ 741905 w 3815296"/>
              <a:gd name="connsiteY101" fmla="*/ 868501 h 3692923"/>
              <a:gd name="connsiteX102" fmla="*/ 450428 w 3815296"/>
              <a:gd name="connsiteY102" fmla="*/ 1009485 h 3692923"/>
              <a:gd name="connsiteX103" fmla="*/ 109843 w 3815296"/>
              <a:gd name="connsiteY103" fmla="*/ 1573419 h 3692923"/>
              <a:gd name="connsiteX104" fmla="*/ 249245 w 3815296"/>
              <a:gd name="connsiteY104" fmla="*/ 1991617 h 3692923"/>
              <a:gd name="connsiteX105" fmla="*/ 35390 w 3815296"/>
              <a:gd name="connsiteY105" fmla="*/ 1454613 h 3692923"/>
              <a:gd name="connsiteX106" fmla="*/ 246077 w 3815296"/>
              <a:gd name="connsiteY106" fmla="*/ 2739305 h 3692923"/>
              <a:gd name="connsiteX107" fmla="*/ 534386 w 3815296"/>
              <a:gd name="connsiteY107" fmla="*/ 2218141 h 3692923"/>
              <a:gd name="connsiteX108" fmla="*/ 618344 w 3815296"/>
              <a:gd name="connsiteY108" fmla="*/ 2252991 h 3692923"/>
              <a:gd name="connsiteX109" fmla="*/ 425082 w 3815296"/>
              <a:gd name="connsiteY109" fmla="*/ 2690198 h 3692923"/>
              <a:gd name="connsiteX110" fmla="*/ 429834 w 3815296"/>
              <a:gd name="connsiteY110" fmla="*/ 2883456 h 3692923"/>
              <a:gd name="connsiteX111" fmla="*/ 798933 w 3815296"/>
              <a:gd name="connsiteY111" fmla="*/ 3558276 h 3692923"/>
              <a:gd name="connsiteX112" fmla="*/ 246077 w 3815296"/>
              <a:gd name="connsiteY112" fmla="*/ 2739305 h 3692923"/>
              <a:gd name="connsiteX113" fmla="*/ 1223476 w 3815296"/>
              <a:gd name="connsiteY113" fmla="*/ 3659657 h 3692923"/>
              <a:gd name="connsiteX114" fmla="*/ 1003284 w 3815296"/>
              <a:gd name="connsiteY114" fmla="*/ 3621639 h 3692923"/>
              <a:gd name="connsiteX115" fmla="*/ 1011204 w 3815296"/>
              <a:gd name="connsiteY115" fmla="*/ 3621639 h 3692923"/>
              <a:gd name="connsiteX116" fmla="*/ 1465845 w 3815296"/>
              <a:gd name="connsiteY116" fmla="*/ 3480656 h 3692923"/>
              <a:gd name="connsiteX117" fmla="*/ 1830191 w 3815296"/>
              <a:gd name="connsiteY117" fmla="*/ 3184432 h 3692923"/>
              <a:gd name="connsiteX118" fmla="*/ 1928406 w 3815296"/>
              <a:gd name="connsiteY118" fmla="*/ 3258884 h 3692923"/>
              <a:gd name="connsiteX119" fmla="*/ 1223476 w 3815296"/>
              <a:gd name="connsiteY119" fmla="*/ 3659657 h 3692923"/>
              <a:gd name="connsiteX120" fmla="*/ 2314930 w 3815296"/>
              <a:gd name="connsiteY120" fmla="*/ 3360266 h 3692923"/>
              <a:gd name="connsiteX121" fmla="*/ 1971178 w 3815296"/>
              <a:gd name="connsiteY121" fmla="*/ 3247796 h 3692923"/>
              <a:gd name="connsiteX122" fmla="*/ 2021869 w 3815296"/>
              <a:gd name="connsiteY122" fmla="*/ 3121069 h 3692923"/>
              <a:gd name="connsiteX123" fmla="*/ 2115332 w 3815296"/>
              <a:gd name="connsiteY123" fmla="*/ 3186016 h 3692923"/>
              <a:gd name="connsiteX124" fmla="*/ 2581062 w 3815296"/>
              <a:gd name="connsiteY124" fmla="*/ 3347593 h 3692923"/>
              <a:gd name="connsiteX125" fmla="*/ 2314930 w 3815296"/>
              <a:gd name="connsiteY125" fmla="*/ 3360266 h 3692923"/>
              <a:gd name="connsiteX126" fmla="*/ 3393712 w 3815296"/>
              <a:gd name="connsiteY126" fmla="*/ 2683862 h 3692923"/>
              <a:gd name="connsiteX127" fmla="*/ 3159263 w 3815296"/>
              <a:gd name="connsiteY127" fmla="*/ 3138494 h 3692923"/>
              <a:gd name="connsiteX128" fmla="*/ 2812342 w 3815296"/>
              <a:gd name="connsiteY128" fmla="*/ 3298486 h 3692923"/>
              <a:gd name="connsiteX129" fmla="*/ 2953328 w 3815296"/>
              <a:gd name="connsiteY129" fmla="*/ 3201857 h 3692923"/>
              <a:gd name="connsiteX130" fmla="*/ 3278072 w 3815296"/>
              <a:gd name="connsiteY130" fmla="*/ 2734552 h 3692923"/>
              <a:gd name="connsiteX131" fmla="*/ 3221044 w 3815296"/>
              <a:gd name="connsiteY131" fmla="*/ 2427240 h 3692923"/>
              <a:gd name="connsiteX132" fmla="*/ 3314506 w 3815296"/>
              <a:gd name="connsiteY132" fmla="*/ 2378134 h 3692923"/>
              <a:gd name="connsiteX133" fmla="*/ 3393712 w 3815296"/>
              <a:gd name="connsiteY133" fmla="*/ 2683862 h 3692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3815296" h="3692923">
                <a:moveTo>
                  <a:pt x="3396880" y="2322691"/>
                </a:moveTo>
                <a:cubicBezTo>
                  <a:pt x="3640834" y="2221309"/>
                  <a:pt x="3808750" y="1982112"/>
                  <a:pt x="3815086" y="1712818"/>
                </a:cubicBezTo>
                <a:cubicBezTo>
                  <a:pt x="3819839" y="1517976"/>
                  <a:pt x="3743801" y="1335806"/>
                  <a:pt x="3604399" y="1204327"/>
                </a:cubicBezTo>
                <a:cubicBezTo>
                  <a:pt x="3634497" y="1159973"/>
                  <a:pt x="3655091" y="1107698"/>
                  <a:pt x="3661427" y="1052255"/>
                </a:cubicBezTo>
                <a:cubicBezTo>
                  <a:pt x="3683605" y="1004733"/>
                  <a:pt x="3696278" y="954042"/>
                  <a:pt x="3697862" y="901767"/>
                </a:cubicBezTo>
                <a:cubicBezTo>
                  <a:pt x="3704198" y="668907"/>
                  <a:pt x="3493511" y="475649"/>
                  <a:pt x="3230548" y="467728"/>
                </a:cubicBezTo>
                <a:cubicBezTo>
                  <a:pt x="3106987" y="464560"/>
                  <a:pt x="2985011" y="504162"/>
                  <a:pt x="2894716" y="578614"/>
                </a:cubicBezTo>
                <a:cubicBezTo>
                  <a:pt x="2771155" y="242788"/>
                  <a:pt x="2430571" y="11512"/>
                  <a:pt x="2039294" y="423"/>
                </a:cubicBezTo>
                <a:cubicBezTo>
                  <a:pt x="1819102" y="-5913"/>
                  <a:pt x="1608415" y="59035"/>
                  <a:pt x="1438915" y="184177"/>
                </a:cubicBezTo>
                <a:cubicBezTo>
                  <a:pt x="1410401" y="200018"/>
                  <a:pt x="1383471" y="219027"/>
                  <a:pt x="1356541" y="238036"/>
                </a:cubicBezTo>
                <a:cubicBezTo>
                  <a:pt x="1169616" y="375851"/>
                  <a:pt x="1052391" y="572278"/>
                  <a:pt x="1028629" y="792465"/>
                </a:cubicBezTo>
                <a:cubicBezTo>
                  <a:pt x="1027045" y="809890"/>
                  <a:pt x="1025461" y="828899"/>
                  <a:pt x="1025461" y="846324"/>
                </a:cubicBezTo>
                <a:cubicBezTo>
                  <a:pt x="985858" y="843156"/>
                  <a:pt x="944671" y="841572"/>
                  <a:pt x="906653" y="844740"/>
                </a:cubicBezTo>
                <a:cubicBezTo>
                  <a:pt x="895564" y="843156"/>
                  <a:pt x="884475" y="841572"/>
                  <a:pt x="873386" y="839988"/>
                </a:cubicBezTo>
                <a:cubicBezTo>
                  <a:pt x="661115" y="817811"/>
                  <a:pt x="453596" y="868501"/>
                  <a:pt x="290432" y="982555"/>
                </a:cubicBezTo>
                <a:cubicBezTo>
                  <a:pt x="125684" y="1098194"/>
                  <a:pt x="24301" y="1264522"/>
                  <a:pt x="3708" y="1451444"/>
                </a:cubicBezTo>
                <a:cubicBezTo>
                  <a:pt x="-26391" y="1728659"/>
                  <a:pt x="128853" y="1990033"/>
                  <a:pt x="393400" y="2132601"/>
                </a:cubicBezTo>
                <a:cubicBezTo>
                  <a:pt x="428250" y="2157946"/>
                  <a:pt x="464685" y="2181707"/>
                  <a:pt x="502704" y="2202300"/>
                </a:cubicBezTo>
                <a:cubicBezTo>
                  <a:pt x="341124" y="2335363"/>
                  <a:pt x="236572" y="2527037"/>
                  <a:pt x="214395" y="2736136"/>
                </a:cubicBezTo>
                <a:cubicBezTo>
                  <a:pt x="192217" y="2948404"/>
                  <a:pt x="252413" y="3157503"/>
                  <a:pt x="387063" y="3323832"/>
                </a:cubicBezTo>
                <a:cubicBezTo>
                  <a:pt x="515376" y="3482240"/>
                  <a:pt x="694381" y="3585205"/>
                  <a:pt x="895564" y="3613719"/>
                </a:cubicBezTo>
                <a:cubicBezTo>
                  <a:pt x="995363" y="3661242"/>
                  <a:pt x="1106251" y="3689755"/>
                  <a:pt x="1225060" y="3692923"/>
                </a:cubicBezTo>
                <a:cubicBezTo>
                  <a:pt x="1232980" y="3692923"/>
                  <a:pt x="1239317" y="3692923"/>
                  <a:pt x="1247237" y="3692923"/>
                </a:cubicBezTo>
                <a:cubicBezTo>
                  <a:pt x="1548219" y="3692923"/>
                  <a:pt x="1817518" y="3529763"/>
                  <a:pt x="1958505" y="3276309"/>
                </a:cubicBezTo>
                <a:cubicBezTo>
                  <a:pt x="2064640" y="3338088"/>
                  <a:pt x="2185033" y="3379275"/>
                  <a:pt x="2314930" y="3393531"/>
                </a:cubicBezTo>
                <a:cubicBezTo>
                  <a:pt x="2454332" y="3407788"/>
                  <a:pt x="2588982" y="3390363"/>
                  <a:pt x="2707791" y="3347593"/>
                </a:cubicBezTo>
                <a:cubicBezTo>
                  <a:pt x="2885211" y="3334920"/>
                  <a:pt x="3051543" y="3271557"/>
                  <a:pt x="3183025" y="3165423"/>
                </a:cubicBezTo>
                <a:cubicBezTo>
                  <a:pt x="3338268" y="3040280"/>
                  <a:pt x="3425394" y="2869200"/>
                  <a:pt x="3430147" y="2687030"/>
                </a:cubicBezTo>
                <a:cubicBezTo>
                  <a:pt x="3433315" y="2574560"/>
                  <a:pt x="3403217" y="2463674"/>
                  <a:pt x="3344605" y="2362293"/>
                </a:cubicBezTo>
                <a:cubicBezTo>
                  <a:pt x="3357277" y="2352788"/>
                  <a:pt x="3369950" y="2344868"/>
                  <a:pt x="3381039" y="2333779"/>
                </a:cubicBezTo>
                <a:cubicBezTo>
                  <a:pt x="3384207" y="2330611"/>
                  <a:pt x="3390544" y="2327443"/>
                  <a:pt x="3396880" y="2322691"/>
                </a:cubicBezTo>
                <a:close/>
                <a:moveTo>
                  <a:pt x="2611160" y="3315911"/>
                </a:moveTo>
                <a:cubicBezTo>
                  <a:pt x="2555716" y="3314327"/>
                  <a:pt x="2500272" y="3307991"/>
                  <a:pt x="2446412" y="3296902"/>
                </a:cubicBezTo>
                <a:cubicBezTo>
                  <a:pt x="2452748" y="3296902"/>
                  <a:pt x="2457501" y="3298486"/>
                  <a:pt x="2463837" y="3298486"/>
                </a:cubicBezTo>
                <a:cubicBezTo>
                  <a:pt x="2584230" y="3311159"/>
                  <a:pt x="2701454" y="3296902"/>
                  <a:pt x="2807590" y="3263636"/>
                </a:cubicBezTo>
                <a:cubicBezTo>
                  <a:pt x="2772739" y="3282645"/>
                  <a:pt x="2736305" y="3300070"/>
                  <a:pt x="2698286" y="3314327"/>
                </a:cubicBezTo>
                <a:cubicBezTo>
                  <a:pt x="2669772" y="3315911"/>
                  <a:pt x="2641258" y="3317495"/>
                  <a:pt x="2611160" y="3315911"/>
                </a:cubicBezTo>
                <a:close/>
                <a:moveTo>
                  <a:pt x="903484" y="3582037"/>
                </a:moveTo>
                <a:cubicBezTo>
                  <a:pt x="702302" y="3483824"/>
                  <a:pt x="548643" y="3303238"/>
                  <a:pt x="490031" y="3084635"/>
                </a:cubicBezTo>
                <a:cubicBezTo>
                  <a:pt x="599335" y="3323832"/>
                  <a:pt x="830615" y="3501249"/>
                  <a:pt x="1111003" y="3529763"/>
                </a:cubicBezTo>
                <a:cubicBezTo>
                  <a:pt x="1187041" y="3537683"/>
                  <a:pt x="1261494" y="3532931"/>
                  <a:pt x="1332779" y="3520258"/>
                </a:cubicBezTo>
                <a:cubicBezTo>
                  <a:pt x="1209218" y="3577285"/>
                  <a:pt x="1071401" y="3601046"/>
                  <a:pt x="927246" y="3586789"/>
                </a:cubicBezTo>
                <a:cubicBezTo>
                  <a:pt x="919326" y="3583621"/>
                  <a:pt x="911405" y="3583621"/>
                  <a:pt x="903484" y="3582037"/>
                </a:cubicBezTo>
                <a:close/>
                <a:moveTo>
                  <a:pt x="570820" y="2180123"/>
                </a:moveTo>
                <a:cubicBezTo>
                  <a:pt x="569236" y="2173787"/>
                  <a:pt x="566068" y="2169034"/>
                  <a:pt x="559732" y="2167450"/>
                </a:cubicBezTo>
                <a:cubicBezTo>
                  <a:pt x="507456" y="2151610"/>
                  <a:pt x="456764" y="2129432"/>
                  <a:pt x="410825" y="2105671"/>
                </a:cubicBezTo>
                <a:cubicBezTo>
                  <a:pt x="239741" y="1975776"/>
                  <a:pt x="138357" y="1784102"/>
                  <a:pt x="143110" y="1575003"/>
                </a:cubicBezTo>
                <a:cubicBezTo>
                  <a:pt x="146278" y="1430851"/>
                  <a:pt x="201722" y="1299372"/>
                  <a:pt x="292016" y="1191655"/>
                </a:cubicBezTo>
                <a:cubicBezTo>
                  <a:pt x="247661" y="1266107"/>
                  <a:pt x="219147" y="1350063"/>
                  <a:pt x="209642" y="1438772"/>
                </a:cubicBezTo>
                <a:cubicBezTo>
                  <a:pt x="177960" y="1755588"/>
                  <a:pt x="404488" y="2047060"/>
                  <a:pt x="738737" y="2146857"/>
                </a:cubicBezTo>
                <a:cubicBezTo>
                  <a:pt x="705470" y="2170618"/>
                  <a:pt x="673788" y="2199132"/>
                  <a:pt x="643690" y="2227646"/>
                </a:cubicBezTo>
                <a:cubicBezTo>
                  <a:pt x="616760" y="2218141"/>
                  <a:pt x="589830" y="2208636"/>
                  <a:pt x="564484" y="2195964"/>
                </a:cubicBezTo>
                <a:cubicBezTo>
                  <a:pt x="564484" y="2195964"/>
                  <a:pt x="564484" y="2195964"/>
                  <a:pt x="564484" y="2195964"/>
                </a:cubicBezTo>
                <a:cubicBezTo>
                  <a:pt x="569236" y="2192796"/>
                  <a:pt x="572405" y="2186459"/>
                  <a:pt x="570820" y="2180123"/>
                </a:cubicBezTo>
                <a:close/>
                <a:moveTo>
                  <a:pt x="1128429" y="819395"/>
                </a:moveTo>
                <a:cubicBezTo>
                  <a:pt x="1133181" y="603959"/>
                  <a:pt x="1231396" y="402781"/>
                  <a:pt x="1402480" y="253877"/>
                </a:cubicBezTo>
                <a:cubicBezTo>
                  <a:pt x="1419906" y="238036"/>
                  <a:pt x="1438915" y="223779"/>
                  <a:pt x="1456340" y="211107"/>
                </a:cubicBezTo>
                <a:cubicBezTo>
                  <a:pt x="1586238" y="136655"/>
                  <a:pt x="1733560" y="97053"/>
                  <a:pt x="1887219" y="92300"/>
                </a:cubicBezTo>
                <a:cubicBezTo>
                  <a:pt x="1526041" y="157248"/>
                  <a:pt x="1242485" y="431294"/>
                  <a:pt x="1206050" y="784545"/>
                </a:cubicBezTo>
                <a:cubicBezTo>
                  <a:pt x="1202882" y="816227"/>
                  <a:pt x="1201298" y="847908"/>
                  <a:pt x="1202882" y="879590"/>
                </a:cubicBezTo>
                <a:cubicBezTo>
                  <a:pt x="1177536" y="871670"/>
                  <a:pt x="1152190" y="865333"/>
                  <a:pt x="1126845" y="860581"/>
                </a:cubicBezTo>
                <a:cubicBezTo>
                  <a:pt x="1128429" y="847908"/>
                  <a:pt x="1128429" y="833652"/>
                  <a:pt x="1128429" y="819395"/>
                </a:cubicBezTo>
                <a:close/>
                <a:moveTo>
                  <a:pt x="1914149" y="3011767"/>
                </a:moveTo>
                <a:cubicBezTo>
                  <a:pt x="1937911" y="3041865"/>
                  <a:pt x="1964841" y="3070378"/>
                  <a:pt x="1994939" y="3097308"/>
                </a:cubicBezTo>
                <a:cubicBezTo>
                  <a:pt x="1982266" y="3143246"/>
                  <a:pt x="1964841" y="3187600"/>
                  <a:pt x="1944247" y="3230371"/>
                </a:cubicBezTo>
                <a:cubicBezTo>
                  <a:pt x="1910981" y="3208193"/>
                  <a:pt x="1877715" y="3184432"/>
                  <a:pt x="1849201" y="3157503"/>
                </a:cubicBezTo>
                <a:cubicBezTo>
                  <a:pt x="1874546" y="3111564"/>
                  <a:pt x="1896724" y="3062458"/>
                  <a:pt x="1914149" y="3011767"/>
                </a:cubicBezTo>
                <a:close/>
                <a:moveTo>
                  <a:pt x="2913726" y="683164"/>
                </a:moveTo>
                <a:cubicBezTo>
                  <a:pt x="2943824" y="670491"/>
                  <a:pt x="2975506" y="662570"/>
                  <a:pt x="3008772" y="656234"/>
                </a:cubicBezTo>
                <a:cubicBezTo>
                  <a:pt x="2977090" y="670491"/>
                  <a:pt x="2948576" y="687916"/>
                  <a:pt x="2921646" y="708509"/>
                </a:cubicBezTo>
                <a:cubicBezTo>
                  <a:pt x="2920062" y="700589"/>
                  <a:pt x="2916894" y="691084"/>
                  <a:pt x="2913726" y="683164"/>
                </a:cubicBezTo>
                <a:close/>
                <a:moveTo>
                  <a:pt x="3781820" y="1712818"/>
                </a:moveTo>
                <a:cubicBezTo>
                  <a:pt x="3777068" y="1883899"/>
                  <a:pt x="3704198" y="2040724"/>
                  <a:pt x="3588558" y="2156362"/>
                </a:cubicBezTo>
                <a:cubicBezTo>
                  <a:pt x="3658259" y="2066069"/>
                  <a:pt x="3704198" y="1955183"/>
                  <a:pt x="3716871" y="1833209"/>
                </a:cubicBezTo>
                <a:cubicBezTo>
                  <a:pt x="3737465" y="1625694"/>
                  <a:pt x="3656675" y="1432435"/>
                  <a:pt x="3514105" y="1300956"/>
                </a:cubicBezTo>
                <a:cubicBezTo>
                  <a:pt x="3541035" y="1280363"/>
                  <a:pt x="3564797" y="1258186"/>
                  <a:pt x="3585390" y="1232841"/>
                </a:cubicBezTo>
                <a:cubicBezTo>
                  <a:pt x="3715287" y="1357983"/>
                  <a:pt x="3786573" y="1529064"/>
                  <a:pt x="3781820" y="1712818"/>
                </a:cubicBezTo>
                <a:close/>
                <a:moveTo>
                  <a:pt x="2896300" y="619800"/>
                </a:moveTo>
                <a:cubicBezTo>
                  <a:pt x="2983426" y="542180"/>
                  <a:pt x="3103819" y="497826"/>
                  <a:pt x="3227380" y="500994"/>
                </a:cubicBezTo>
                <a:cubicBezTo>
                  <a:pt x="3474502" y="507330"/>
                  <a:pt x="3669348" y="687916"/>
                  <a:pt x="3664596" y="901767"/>
                </a:cubicBezTo>
                <a:cubicBezTo>
                  <a:pt x="3664596" y="919192"/>
                  <a:pt x="3661427" y="938201"/>
                  <a:pt x="3658259" y="955626"/>
                </a:cubicBezTo>
                <a:cubicBezTo>
                  <a:pt x="3628161" y="781377"/>
                  <a:pt x="3466581" y="637225"/>
                  <a:pt x="3259062" y="616632"/>
                </a:cubicBezTo>
                <a:cubicBezTo>
                  <a:pt x="3216291" y="611880"/>
                  <a:pt x="3176688" y="613464"/>
                  <a:pt x="3137085" y="619800"/>
                </a:cubicBezTo>
                <a:cubicBezTo>
                  <a:pt x="3057880" y="613464"/>
                  <a:pt x="2977090" y="624553"/>
                  <a:pt x="2905805" y="653066"/>
                </a:cubicBezTo>
                <a:cubicBezTo>
                  <a:pt x="2902637" y="643561"/>
                  <a:pt x="2897884" y="632473"/>
                  <a:pt x="2894716" y="622968"/>
                </a:cubicBezTo>
                <a:cubicBezTo>
                  <a:pt x="2894716" y="621384"/>
                  <a:pt x="2896300" y="621384"/>
                  <a:pt x="2896300" y="619800"/>
                </a:cubicBezTo>
                <a:close/>
                <a:moveTo>
                  <a:pt x="2039294" y="33689"/>
                </a:moveTo>
                <a:cubicBezTo>
                  <a:pt x="2330771" y="41610"/>
                  <a:pt x="2592150" y="174673"/>
                  <a:pt x="2750562" y="385356"/>
                </a:cubicBezTo>
                <a:cubicBezTo>
                  <a:pt x="2607991" y="222195"/>
                  <a:pt x="2397304" y="108141"/>
                  <a:pt x="2153351" y="82796"/>
                </a:cubicBezTo>
                <a:cubicBezTo>
                  <a:pt x="2137510" y="81212"/>
                  <a:pt x="2121668" y="79628"/>
                  <a:pt x="2105827" y="79628"/>
                </a:cubicBezTo>
                <a:cubicBezTo>
                  <a:pt x="2077313" y="74875"/>
                  <a:pt x="2048799" y="70123"/>
                  <a:pt x="2020285" y="66955"/>
                </a:cubicBezTo>
                <a:cubicBezTo>
                  <a:pt x="1915734" y="55866"/>
                  <a:pt x="1812766" y="60619"/>
                  <a:pt x="1714551" y="81212"/>
                </a:cubicBezTo>
                <a:cubicBezTo>
                  <a:pt x="1817518" y="46362"/>
                  <a:pt x="1926822" y="30521"/>
                  <a:pt x="2039294" y="33689"/>
                </a:cubicBezTo>
                <a:close/>
                <a:moveTo>
                  <a:pt x="1229812" y="401197"/>
                </a:moveTo>
                <a:cubicBezTo>
                  <a:pt x="1145854" y="526339"/>
                  <a:pt x="1099915" y="668907"/>
                  <a:pt x="1095162" y="817811"/>
                </a:cubicBezTo>
                <a:cubicBezTo>
                  <a:pt x="1095162" y="830483"/>
                  <a:pt x="1095162" y="841572"/>
                  <a:pt x="1095162" y="854245"/>
                </a:cubicBezTo>
                <a:cubicBezTo>
                  <a:pt x="1082489" y="852661"/>
                  <a:pt x="1069816" y="851077"/>
                  <a:pt x="1057144" y="849492"/>
                </a:cubicBezTo>
                <a:cubicBezTo>
                  <a:pt x="1057144" y="830483"/>
                  <a:pt x="1058728" y="813058"/>
                  <a:pt x="1060312" y="795634"/>
                </a:cubicBezTo>
                <a:cubicBezTo>
                  <a:pt x="1077737" y="649898"/>
                  <a:pt x="1136349" y="515251"/>
                  <a:pt x="1229812" y="401197"/>
                </a:cubicBezTo>
                <a:close/>
                <a:moveTo>
                  <a:pt x="35390" y="1454613"/>
                </a:moveTo>
                <a:cubicBezTo>
                  <a:pt x="54399" y="1277195"/>
                  <a:pt x="151030" y="1118787"/>
                  <a:pt x="307857" y="1009485"/>
                </a:cubicBezTo>
                <a:cubicBezTo>
                  <a:pt x="433002" y="922360"/>
                  <a:pt x="583493" y="873254"/>
                  <a:pt x="741905" y="868501"/>
                </a:cubicBezTo>
                <a:cubicBezTo>
                  <a:pt x="632601" y="895431"/>
                  <a:pt x="532802" y="944537"/>
                  <a:pt x="450428" y="1009485"/>
                </a:cubicBezTo>
                <a:cubicBezTo>
                  <a:pt x="249245" y="1134628"/>
                  <a:pt x="116180" y="1338974"/>
                  <a:pt x="109843" y="1573419"/>
                </a:cubicBezTo>
                <a:cubicBezTo>
                  <a:pt x="106675" y="1727075"/>
                  <a:pt x="157367" y="1871227"/>
                  <a:pt x="249245" y="1991617"/>
                </a:cubicBezTo>
                <a:cubicBezTo>
                  <a:pt x="95586" y="1850634"/>
                  <a:pt x="14796" y="1657375"/>
                  <a:pt x="35390" y="1454613"/>
                </a:cubicBezTo>
                <a:close/>
                <a:moveTo>
                  <a:pt x="246077" y="2739305"/>
                </a:moveTo>
                <a:cubicBezTo>
                  <a:pt x="268255" y="2533374"/>
                  <a:pt x="372806" y="2346452"/>
                  <a:pt x="534386" y="2218141"/>
                </a:cubicBezTo>
                <a:cubicBezTo>
                  <a:pt x="561316" y="2230814"/>
                  <a:pt x="589830" y="2241902"/>
                  <a:pt x="618344" y="2252991"/>
                </a:cubicBezTo>
                <a:cubicBezTo>
                  <a:pt x="512208" y="2370213"/>
                  <a:pt x="440923" y="2520701"/>
                  <a:pt x="425082" y="2690198"/>
                </a:cubicBezTo>
                <a:cubicBezTo>
                  <a:pt x="418745" y="2756730"/>
                  <a:pt x="420330" y="2821677"/>
                  <a:pt x="429834" y="2883456"/>
                </a:cubicBezTo>
                <a:cubicBezTo>
                  <a:pt x="431418" y="3163839"/>
                  <a:pt x="577157" y="3414124"/>
                  <a:pt x="798933" y="3558276"/>
                </a:cubicBezTo>
                <a:cubicBezTo>
                  <a:pt x="445675" y="3458479"/>
                  <a:pt x="206474" y="3116317"/>
                  <a:pt x="246077" y="2739305"/>
                </a:cubicBezTo>
                <a:close/>
                <a:moveTo>
                  <a:pt x="1223476" y="3659657"/>
                </a:moveTo>
                <a:cubicBezTo>
                  <a:pt x="1147438" y="3658073"/>
                  <a:pt x="1072985" y="3643817"/>
                  <a:pt x="1003284" y="3621639"/>
                </a:cubicBezTo>
                <a:cubicBezTo>
                  <a:pt x="1006452" y="3621639"/>
                  <a:pt x="1009620" y="3621639"/>
                  <a:pt x="1011204" y="3621639"/>
                </a:cubicBezTo>
                <a:cubicBezTo>
                  <a:pt x="1177536" y="3621639"/>
                  <a:pt x="1334364" y="3570949"/>
                  <a:pt x="1465845" y="3480656"/>
                </a:cubicBezTo>
                <a:cubicBezTo>
                  <a:pt x="1614752" y="3422045"/>
                  <a:pt x="1741481" y="3319079"/>
                  <a:pt x="1830191" y="3184432"/>
                </a:cubicBezTo>
                <a:cubicBezTo>
                  <a:pt x="1860290" y="3211362"/>
                  <a:pt x="1893556" y="3236707"/>
                  <a:pt x="1928406" y="3258884"/>
                </a:cubicBezTo>
                <a:cubicBezTo>
                  <a:pt x="1790588" y="3509169"/>
                  <a:pt x="1522873" y="3667578"/>
                  <a:pt x="1223476" y="3659657"/>
                </a:cubicBezTo>
                <a:close/>
                <a:moveTo>
                  <a:pt x="2314930" y="3360266"/>
                </a:moveTo>
                <a:cubicBezTo>
                  <a:pt x="2189785" y="3347593"/>
                  <a:pt x="2072561" y="3307991"/>
                  <a:pt x="1971178" y="3247796"/>
                </a:cubicBezTo>
                <a:cubicBezTo>
                  <a:pt x="1991771" y="3208193"/>
                  <a:pt x="2009196" y="3165423"/>
                  <a:pt x="2021869" y="3121069"/>
                </a:cubicBezTo>
                <a:cubicBezTo>
                  <a:pt x="2050383" y="3144830"/>
                  <a:pt x="2082065" y="3167007"/>
                  <a:pt x="2115332" y="3186016"/>
                </a:cubicBezTo>
                <a:cubicBezTo>
                  <a:pt x="2245229" y="3281061"/>
                  <a:pt x="2408393" y="3338088"/>
                  <a:pt x="2581062" y="3347593"/>
                </a:cubicBezTo>
                <a:cubicBezTo>
                  <a:pt x="2497103" y="3365018"/>
                  <a:pt x="2406809" y="3369770"/>
                  <a:pt x="2314930" y="3360266"/>
                </a:cubicBezTo>
                <a:close/>
                <a:moveTo>
                  <a:pt x="3393712" y="2683862"/>
                </a:moveTo>
                <a:cubicBezTo>
                  <a:pt x="3388960" y="2858111"/>
                  <a:pt x="3305002" y="3018103"/>
                  <a:pt x="3159263" y="3138494"/>
                </a:cubicBezTo>
                <a:cubicBezTo>
                  <a:pt x="3061048" y="3217698"/>
                  <a:pt x="2940655" y="3273141"/>
                  <a:pt x="2812342" y="3298486"/>
                </a:cubicBezTo>
                <a:cubicBezTo>
                  <a:pt x="2863034" y="3271557"/>
                  <a:pt x="2910557" y="3238291"/>
                  <a:pt x="2953328" y="3201857"/>
                </a:cubicBezTo>
                <a:cubicBezTo>
                  <a:pt x="3132333" y="3102060"/>
                  <a:pt x="3257478" y="2934147"/>
                  <a:pt x="3278072" y="2734552"/>
                </a:cubicBezTo>
                <a:cubicBezTo>
                  <a:pt x="3289161" y="2626835"/>
                  <a:pt x="3266983" y="2522285"/>
                  <a:pt x="3221044" y="2427240"/>
                </a:cubicBezTo>
                <a:cubicBezTo>
                  <a:pt x="3254310" y="2412983"/>
                  <a:pt x="3285992" y="2397143"/>
                  <a:pt x="3314506" y="2378134"/>
                </a:cubicBezTo>
                <a:cubicBezTo>
                  <a:pt x="3368366" y="2473179"/>
                  <a:pt x="3396880" y="2577728"/>
                  <a:pt x="3393712" y="2683862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รูปแบบอิสระ: รูปร่าง 26">
            <a:extLst>
              <a:ext uri="{FF2B5EF4-FFF2-40B4-BE49-F238E27FC236}">
                <a16:creationId xmlns:a16="http://schemas.microsoft.com/office/drawing/2014/main" id="{081B0B45-5C2F-4C14-B3DE-EC8EA3A17E58}"/>
              </a:ext>
            </a:extLst>
          </p:cNvPr>
          <p:cNvSpPr/>
          <p:nvPr/>
        </p:nvSpPr>
        <p:spPr>
          <a:xfrm>
            <a:off x="-3512026" y="3015155"/>
            <a:ext cx="5317359" cy="3733951"/>
          </a:xfrm>
          <a:custGeom>
            <a:avLst/>
            <a:gdLst>
              <a:gd name="connsiteX0" fmla="*/ 5282798 w 5317359"/>
              <a:gd name="connsiteY0" fmla="*/ 2583897 h 3733951"/>
              <a:gd name="connsiteX1" fmla="*/ 4850335 w 5317359"/>
              <a:gd name="connsiteY1" fmla="*/ 1555826 h 3733951"/>
              <a:gd name="connsiteX2" fmla="*/ 4851919 w 5317359"/>
              <a:gd name="connsiteY2" fmla="*/ 1551074 h 3733951"/>
              <a:gd name="connsiteX3" fmla="*/ 4761625 w 5317359"/>
              <a:gd name="connsiteY3" fmla="*/ 619633 h 3733951"/>
              <a:gd name="connsiteX4" fmla="*/ 4063030 w 5317359"/>
              <a:gd name="connsiteY4" fmla="*/ 43026 h 3733951"/>
              <a:gd name="connsiteX5" fmla="*/ 2667425 w 5317359"/>
              <a:gd name="connsiteY5" fmla="*/ 703589 h 3733951"/>
              <a:gd name="connsiteX6" fmla="*/ 2656337 w 5317359"/>
              <a:gd name="connsiteY6" fmla="*/ 687748 h 3733951"/>
              <a:gd name="connsiteX7" fmla="*/ 2320504 w 5317359"/>
              <a:gd name="connsiteY7" fmla="*/ 432711 h 3733951"/>
              <a:gd name="connsiteX8" fmla="*/ 2227042 w 5317359"/>
              <a:gd name="connsiteY8" fmla="*/ 408949 h 3733951"/>
              <a:gd name="connsiteX9" fmla="*/ 1396966 w 5317359"/>
              <a:gd name="connsiteY9" fmla="*/ 941202 h 3733951"/>
              <a:gd name="connsiteX10" fmla="*/ 1368452 w 5317359"/>
              <a:gd name="connsiteY10" fmla="*/ 1199407 h 3733951"/>
              <a:gd name="connsiteX11" fmla="*/ 1368452 w 5317359"/>
              <a:gd name="connsiteY11" fmla="*/ 1205744 h 3733951"/>
              <a:gd name="connsiteX12" fmla="*/ 650848 w 5317359"/>
              <a:gd name="connsiteY12" fmla="*/ 1639783 h 3733951"/>
              <a:gd name="connsiteX13" fmla="*/ 606493 w 5317359"/>
              <a:gd name="connsiteY13" fmla="*/ 1833041 h 3733951"/>
              <a:gd name="connsiteX14" fmla="*/ 536792 w 5317359"/>
              <a:gd name="connsiteY14" fmla="*/ 1796607 h 3733951"/>
              <a:gd name="connsiteX15" fmla="*/ 28291 w 5317359"/>
              <a:gd name="connsiteY15" fmla="*/ 2013627 h 3733951"/>
              <a:gd name="connsiteX16" fmla="*/ 67894 w 5317359"/>
              <a:gd name="connsiteY16" fmla="*/ 2385886 h 3733951"/>
              <a:gd name="connsiteX17" fmla="*/ 335609 w 5317359"/>
              <a:gd name="connsiteY17" fmla="*/ 2770819 h 3733951"/>
              <a:gd name="connsiteX18" fmla="*/ 1672602 w 5317359"/>
              <a:gd name="connsiteY18" fmla="*/ 2853191 h 3733951"/>
              <a:gd name="connsiteX19" fmla="*/ 2336346 w 5317359"/>
              <a:gd name="connsiteY19" fmla="*/ 3637313 h 3733951"/>
              <a:gd name="connsiteX20" fmla="*/ 2425056 w 5317359"/>
              <a:gd name="connsiteY20" fmla="*/ 3668994 h 3733951"/>
              <a:gd name="connsiteX21" fmla="*/ 2966823 w 5317359"/>
              <a:gd name="connsiteY21" fmla="*/ 3724437 h 3733951"/>
              <a:gd name="connsiteX22" fmla="*/ 3842838 w 5317359"/>
              <a:gd name="connsiteY22" fmla="*/ 3317328 h 3733951"/>
              <a:gd name="connsiteX23" fmla="*/ 3877689 w 5317359"/>
              <a:gd name="connsiteY23" fmla="*/ 3333168 h 3733951"/>
              <a:gd name="connsiteX24" fmla="*/ 3931549 w 5317359"/>
              <a:gd name="connsiteY24" fmla="*/ 3352178 h 3733951"/>
              <a:gd name="connsiteX25" fmla="*/ 4810732 w 5317359"/>
              <a:gd name="connsiteY25" fmla="*/ 3141495 h 3733951"/>
              <a:gd name="connsiteX26" fmla="*/ 5282798 w 5317359"/>
              <a:gd name="connsiteY26" fmla="*/ 2583897 h 3733951"/>
              <a:gd name="connsiteX27" fmla="*/ 4788554 w 5317359"/>
              <a:gd name="connsiteY27" fmla="*/ 3114565 h 3733951"/>
              <a:gd name="connsiteX28" fmla="*/ 4330745 w 5317359"/>
              <a:gd name="connsiteY28" fmla="*/ 3189017 h 3733951"/>
              <a:gd name="connsiteX29" fmla="*/ 4913699 w 5317359"/>
              <a:gd name="connsiteY29" fmla="*/ 2951404 h 3733951"/>
              <a:gd name="connsiteX30" fmla="*/ 4788554 w 5317359"/>
              <a:gd name="connsiteY30" fmla="*/ 3114565 h 3733951"/>
              <a:gd name="connsiteX31" fmla="*/ 112249 w 5317359"/>
              <a:gd name="connsiteY31" fmla="*/ 2255991 h 3733951"/>
              <a:gd name="connsiteX32" fmla="*/ 126506 w 5317359"/>
              <a:gd name="connsiteY32" fmla="*/ 2216389 h 3733951"/>
              <a:gd name="connsiteX33" fmla="*/ 354619 w 5317359"/>
              <a:gd name="connsiteY33" fmla="*/ 2594985 h 3733951"/>
              <a:gd name="connsiteX34" fmla="*/ 235810 w 5317359"/>
              <a:gd name="connsiteY34" fmla="*/ 2517365 h 3733951"/>
              <a:gd name="connsiteX35" fmla="*/ 97992 w 5317359"/>
              <a:gd name="connsiteY35" fmla="*/ 2376382 h 3733951"/>
              <a:gd name="connsiteX36" fmla="*/ 112249 w 5317359"/>
              <a:gd name="connsiteY36" fmla="*/ 2255991 h 3733951"/>
              <a:gd name="connsiteX37" fmla="*/ 714213 w 5317359"/>
              <a:gd name="connsiteY37" fmla="*/ 1806112 h 3733951"/>
              <a:gd name="connsiteX38" fmla="*/ 718965 w 5317359"/>
              <a:gd name="connsiteY38" fmla="*/ 1791855 h 3733951"/>
              <a:gd name="connsiteX39" fmla="*/ 711044 w 5317359"/>
              <a:gd name="connsiteY39" fmla="*/ 1910661 h 3733951"/>
              <a:gd name="connsiteX40" fmla="*/ 695203 w 5317359"/>
              <a:gd name="connsiteY40" fmla="*/ 1899572 h 3733951"/>
              <a:gd name="connsiteX41" fmla="*/ 714213 w 5317359"/>
              <a:gd name="connsiteY41" fmla="*/ 1806112 h 3733951"/>
              <a:gd name="connsiteX42" fmla="*/ 1452410 w 5317359"/>
              <a:gd name="connsiteY42" fmla="*/ 903184 h 3733951"/>
              <a:gd name="connsiteX43" fmla="*/ 1488844 w 5317359"/>
              <a:gd name="connsiteY43" fmla="*/ 827147 h 3733951"/>
              <a:gd name="connsiteX44" fmla="*/ 1465083 w 5317359"/>
              <a:gd name="connsiteY44" fmla="*/ 890511 h 3733951"/>
              <a:gd name="connsiteX45" fmla="*/ 1434984 w 5317359"/>
              <a:gd name="connsiteY45" fmla="*/ 1220000 h 3733951"/>
              <a:gd name="connsiteX46" fmla="*/ 1403302 w 5317359"/>
              <a:gd name="connsiteY46" fmla="*/ 1221585 h 3733951"/>
              <a:gd name="connsiteX47" fmla="*/ 1401718 w 5317359"/>
              <a:gd name="connsiteY47" fmla="*/ 1207328 h 3733951"/>
              <a:gd name="connsiteX48" fmla="*/ 1452410 w 5317359"/>
              <a:gd name="connsiteY48" fmla="*/ 903184 h 3733951"/>
              <a:gd name="connsiteX49" fmla="*/ 1796163 w 5317359"/>
              <a:gd name="connsiteY49" fmla="*/ 2663101 h 3733951"/>
              <a:gd name="connsiteX50" fmla="*/ 1818340 w 5317359"/>
              <a:gd name="connsiteY50" fmla="*/ 2750226 h 3733951"/>
              <a:gd name="connsiteX51" fmla="*/ 1694779 w 5317359"/>
              <a:gd name="connsiteY51" fmla="*/ 2808837 h 3733951"/>
              <a:gd name="connsiteX52" fmla="*/ 1674186 w 5317359"/>
              <a:gd name="connsiteY52" fmla="*/ 2715376 h 3733951"/>
              <a:gd name="connsiteX53" fmla="*/ 1796163 w 5317359"/>
              <a:gd name="connsiteY53" fmla="*/ 2663101 h 3733951"/>
              <a:gd name="connsiteX54" fmla="*/ 2545449 w 5317359"/>
              <a:gd name="connsiteY54" fmla="*/ 3551772 h 3733951"/>
              <a:gd name="connsiteX55" fmla="*/ 3358099 w 5317359"/>
              <a:gd name="connsiteY55" fmla="*/ 3539099 h 3733951"/>
              <a:gd name="connsiteX56" fmla="*/ 2963655 w 5317359"/>
              <a:gd name="connsiteY56" fmla="*/ 3692756 h 3733951"/>
              <a:gd name="connsiteX57" fmla="*/ 2640495 w 5317359"/>
              <a:gd name="connsiteY57" fmla="*/ 3640481 h 3733951"/>
              <a:gd name="connsiteX58" fmla="*/ 2010018 w 5317359"/>
              <a:gd name="connsiteY58" fmla="*/ 3150999 h 3733951"/>
              <a:gd name="connsiteX59" fmla="*/ 2545449 w 5317359"/>
              <a:gd name="connsiteY59" fmla="*/ 3551772 h 3733951"/>
              <a:gd name="connsiteX60" fmla="*/ 3831749 w 5317359"/>
              <a:gd name="connsiteY60" fmla="*/ 3030608 h 3733951"/>
              <a:gd name="connsiteX61" fmla="*/ 3920460 w 5317359"/>
              <a:gd name="connsiteY61" fmla="*/ 3086051 h 3733951"/>
              <a:gd name="connsiteX62" fmla="*/ 3828581 w 5317359"/>
              <a:gd name="connsiteY62" fmla="*/ 3277725 h 3733951"/>
              <a:gd name="connsiteX63" fmla="*/ 3736702 w 5317359"/>
              <a:gd name="connsiteY63" fmla="*/ 3223866 h 3733951"/>
              <a:gd name="connsiteX64" fmla="*/ 3831749 w 5317359"/>
              <a:gd name="connsiteY64" fmla="*/ 3030608 h 3733951"/>
              <a:gd name="connsiteX65" fmla="*/ 680946 w 5317359"/>
              <a:gd name="connsiteY65" fmla="*/ 1654039 h 3733951"/>
              <a:gd name="connsiteX66" fmla="*/ 1251227 w 5317359"/>
              <a:gd name="connsiteY66" fmla="*/ 1245346 h 3733951"/>
              <a:gd name="connsiteX67" fmla="*/ 793418 w 5317359"/>
              <a:gd name="connsiteY67" fmla="*/ 1578004 h 3733951"/>
              <a:gd name="connsiteX68" fmla="*/ 684114 w 5317359"/>
              <a:gd name="connsiteY68" fmla="*/ 1796607 h 3733951"/>
              <a:gd name="connsiteX69" fmla="*/ 665105 w 5317359"/>
              <a:gd name="connsiteY69" fmla="*/ 1883732 h 3733951"/>
              <a:gd name="connsiteX70" fmla="*/ 635007 w 5317359"/>
              <a:gd name="connsiteY70" fmla="*/ 1871059 h 3733951"/>
              <a:gd name="connsiteX71" fmla="*/ 636591 w 5317359"/>
              <a:gd name="connsiteY71" fmla="*/ 1866307 h 3733951"/>
              <a:gd name="connsiteX72" fmla="*/ 680946 w 5317359"/>
              <a:gd name="connsiteY72" fmla="*/ 1654039 h 3733951"/>
              <a:gd name="connsiteX73" fmla="*/ 56805 w 5317359"/>
              <a:gd name="connsiteY73" fmla="*/ 2027883 h 3733951"/>
              <a:gd name="connsiteX74" fmla="*/ 524119 w 5317359"/>
              <a:gd name="connsiteY74" fmla="*/ 1829873 h 3733951"/>
              <a:gd name="connsiteX75" fmla="*/ 574810 w 5317359"/>
              <a:gd name="connsiteY75" fmla="*/ 1855218 h 3733951"/>
              <a:gd name="connsiteX76" fmla="*/ 147100 w 5317359"/>
              <a:gd name="connsiteY76" fmla="*/ 2105503 h 3733951"/>
              <a:gd name="connsiteX77" fmla="*/ 140763 w 5317359"/>
              <a:gd name="connsiteY77" fmla="*/ 2129265 h 3733951"/>
              <a:gd name="connsiteX78" fmla="*/ 83735 w 5317359"/>
              <a:gd name="connsiteY78" fmla="*/ 2249655 h 3733951"/>
              <a:gd name="connsiteX79" fmla="*/ 69478 w 5317359"/>
              <a:gd name="connsiteY79" fmla="*/ 2322523 h 3733951"/>
              <a:gd name="connsiteX80" fmla="*/ 56805 w 5317359"/>
              <a:gd name="connsiteY80" fmla="*/ 2027883 h 3733951"/>
              <a:gd name="connsiteX81" fmla="*/ 349866 w 5317359"/>
              <a:gd name="connsiteY81" fmla="*/ 2743889 h 3733951"/>
              <a:gd name="connsiteX82" fmla="*/ 109081 w 5317359"/>
              <a:gd name="connsiteY82" fmla="*/ 2444497 h 3733951"/>
              <a:gd name="connsiteX83" fmla="*/ 218385 w 5317359"/>
              <a:gd name="connsiteY83" fmla="*/ 2545878 h 3733951"/>
              <a:gd name="connsiteX84" fmla="*/ 1043708 w 5317359"/>
              <a:gd name="connsiteY84" fmla="*/ 2826262 h 3733951"/>
              <a:gd name="connsiteX85" fmla="*/ 1644088 w 5317359"/>
              <a:gd name="connsiteY85" fmla="*/ 2728048 h 3733951"/>
              <a:gd name="connsiteX86" fmla="*/ 1664681 w 5317359"/>
              <a:gd name="connsiteY86" fmla="*/ 2823093 h 3733951"/>
              <a:gd name="connsiteX87" fmla="*/ 349866 w 5317359"/>
              <a:gd name="connsiteY87" fmla="*/ 2743889 h 3733951"/>
              <a:gd name="connsiteX88" fmla="*/ 2347434 w 5317359"/>
              <a:gd name="connsiteY88" fmla="*/ 3607215 h 3733951"/>
              <a:gd name="connsiteX89" fmla="*/ 1701116 w 5317359"/>
              <a:gd name="connsiteY89" fmla="*/ 2840518 h 3733951"/>
              <a:gd name="connsiteX90" fmla="*/ 1813588 w 5317359"/>
              <a:gd name="connsiteY90" fmla="*/ 2788244 h 3733951"/>
              <a:gd name="connsiteX91" fmla="*/ 2588220 w 5317359"/>
              <a:gd name="connsiteY91" fmla="*/ 3657906 h 3733951"/>
              <a:gd name="connsiteX92" fmla="*/ 2627823 w 5317359"/>
              <a:gd name="connsiteY92" fmla="*/ 3670578 h 3733951"/>
              <a:gd name="connsiteX93" fmla="*/ 2756136 w 5317359"/>
              <a:gd name="connsiteY93" fmla="*/ 3700676 h 3733951"/>
              <a:gd name="connsiteX94" fmla="*/ 2347434 w 5317359"/>
              <a:gd name="connsiteY94" fmla="*/ 3607215 h 3733951"/>
              <a:gd name="connsiteX95" fmla="*/ 3134739 w 5317359"/>
              <a:gd name="connsiteY95" fmla="*/ 3686419 h 3733951"/>
              <a:gd name="connsiteX96" fmla="*/ 3492749 w 5317359"/>
              <a:gd name="connsiteY96" fmla="*/ 3467816 h 3733951"/>
              <a:gd name="connsiteX97" fmla="*/ 3719277 w 5317359"/>
              <a:gd name="connsiteY97" fmla="*/ 3250796 h 3733951"/>
              <a:gd name="connsiteX98" fmla="*/ 3811156 w 5317359"/>
              <a:gd name="connsiteY98" fmla="*/ 3304655 h 3733951"/>
              <a:gd name="connsiteX99" fmla="*/ 3134739 w 5317359"/>
              <a:gd name="connsiteY99" fmla="*/ 3686419 h 3733951"/>
              <a:gd name="connsiteX100" fmla="*/ 3888778 w 5317359"/>
              <a:gd name="connsiteY100" fmla="*/ 3303070 h 3733951"/>
              <a:gd name="connsiteX101" fmla="*/ 3858679 w 5317359"/>
              <a:gd name="connsiteY101" fmla="*/ 3290398 h 3733951"/>
              <a:gd name="connsiteX102" fmla="*/ 3948974 w 5317359"/>
              <a:gd name="connsiteY102" fmla="*/ 3100308 h 3733951"/>
              <a:gd name="connsiteX103" fmla="*/ 4048773 w 5317359"/>
              <a:gd name="connsiteY103" fmla="*/ 3141495 h 3733951"/>
              <a:gd name="connsiteX104" fmla="*/ 4181839 w 5317359"/>
              <a:gd name="connsiteY104" fmla="*/ 3192185 h 3733951"/>
              <a:gd name="connsiteX105" fmla="*/ 4718853 w 5317359"/>
              <a:gd name="connsiteY105" fmla="*/ 3177928 h 3733951"/>
              <a:gd name="connsiteX106" fmla="*/ 3888778 w 5317359"/>
              <a:gd name="connsiteY106" fmla="*/ 3303070 h 3733951"/>
              <a:gd name="connsiteX107" fmla="*/ 4994489 w 5317359"/>
              <a:gd name="connsiteY107" fmla="*/ 2861112 h 3733951"/>
              <a:gd name="connsiteX108" fmla="*/ 5129139 w 5317359"/>
              <a:gd name="connsiteY108" fmla="*/ 2609242 h 3733951"/>
              <a:gd name="connsiteX109" fmla="*/ 4748951 w 5317359"/>
              <a:gd name="connsiteY109" fmla="*/ 1614437 h 3733951"/>
              <a:gd name="connsiteX110" fmla="*/ 4756872 w 5317359"/>
              <a:gd name="connsiteY110" fmla="*/ 1576419 h 3733951"/>
              <a:gd name="connsiteX111" fmla="*/ 4053525 w 5317359"/>
              <a:gd name="connsiteY111" fmla="*/ 130150 h 3733951"/>
              <a:gd name="connsiteX112" fmla="*/ 2729206 w 5317359"/>
              <a:gd name="connsiteY112" fmla="*/ 657651 h 3733951"/>
              <a:gd name="connsiteX113" fmla="*/ 4055110 w 5317359"/>
              <a:gd name="connsiteY113" fmla="*/ 74707 h 3733951"/>
              <a:gd name="connsiteX114" fmla="*/ 4734695 w 5317359"/>
              <a:gd name="connsiteY114" fmla="*/ 635474 h 3733951"/>
              <a:gd name="connsiteX115" fmla="*/ 4821821 w 5317359"/>
              <a:gd name="connsiteY115" fmla="*/ 1543154 h 3733951"/>
              <a:gd name="connsiteX116" fmla="*/ 4818652 w 5317359"/>
              <a:gd name="connsiteY116" fmla="*/ 1552658 h 3733951"/>
              <a:gd name="connsiteX117" fmla="*/ 4815484 w 5317359"/>
              <a:gd name="connsiteY117" fmla="*/ 1560579 h 3733951"/>
              <a:gd name="connsiteX118" fmla="*/ 4823405 w 5317359"/>
              <a:gd name="connsiteY118" fmla="*/ 1579587 h 3733951"/>
              <a:gd name="connsiteX119" fmla="*/ 5251116 w 5317359"/>
              <a:gd name="connsiteY119" fmla="*/ 2575976 h 3733951"/>
              <a:gd name="connsiteX120" fmla="*/ 4870928 w 5317359"/>
              <a:gd name="connsiteY120" fmla="*/ 3071795 h 3733951"/>
              <a:gd name="connsiteX121" fmla="*/ 4994489 w 5317359"/>
              <a:gd name="connsiteY121" fmla="*/ 2861112 h 373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317359" h="3733951">
                <a:moveTo>
                  <a:pt x="5282798" y="2583897"/>
                </a:moveTo>
                <a:cubicBezTo>
                  <a:pt x="5398438" y="2183123"/>
                  <a:pt x="5216265" y="1752253"/>
                  <a:pt x="4850335" y="1555826"/>
                </a:cubicBezTo>
                <a:cubicBezTo>
                  <a:pt x="4850335" y="1554242"/>
                  <a:pt x="4851919" y="1552658"/>
                  <a:pt x="4851919" y="1551074"/>
                </a:cubicBezTo>
                <a:cubicBezTo>
                  <a:pt x="4942214" y="1235841"/>
                  <a:pt x="4910531" y="904768"/>
                  <a:pt x="4761625" y="619633"/>
                </a:cubicBezTo>
                <a:cubicBezTo>
                  <a:pt x="4612718" y="334498"/>
                  <a:pt x="4364012" y="130150"/>
                  <a:pt x="4063030" y="43026"/>
                </a:cubicBezTo>
                <a:cubicBezTo>
                  <a:pt x="3516511" y="-113798"/>
                  <a:pt x="2920884" y="169753"/>
                  <a:pt x="2667425" y="703589"/>
                </a:cubicBezTo>
                <a:cubicBezTo>
                  <a:pt x="2664257" y="698837"/>
                  <a:pt x="2659505" y="692500"/>
                  <a:pt x="2656337" y="687748"/>
                </a:cubicBezTo>
                <a:cubicBezTo>
                  <a:pt x="2577131" y="570526"/>
                  <a:pt x="2463075" y="478649"/>
                  <a:pt x="2320504" y="432711"/>
                </a:cubicBezTo>
                <a:cubicBezTo>
                  <a:pt x="2290406" y="423206"/>
                  <a:pt x="2258724" y="415286"/>
                  <a:pt x="2227042" y="408949"/>
                </a:cubicBezTo>
                <a:cubicBezTo>
                  <a:pt x="1869032" y="339250"/>
                  <a:pt x="1504685" y="567358"/>
                  <a:pt x="1396966" y="941202"/>
                </a:cubicBezTo>
                <a:cubicBezTo>
                  <a:pt x="1371620" y="1026742"/>
                  <a:pt x="1362115" y="1113867"/>
                  <a:pt x="1368452" y="1199407"/>
                </a:cubicBezTo>
                <a:cubicBezTo>
                  <a:pt x="1368452" y="1200991"/>
                  <a:pt x="1368452" y="1204160"/>
                  <a:pt x="1368452" y="1205744"/>
                </a:cubicBezTo>
                <a:cubicBezTo>
                  <a:pt x="1040540" y="1200991"/>
                  <a:pt x="758568" y="1370488"/>
                  <a:pt x="650848" y="1639783"/>
                </a:cubicBezTo>
                <a:cubicBezTo>
                  <a:pt x="625502" y="1701562"/>
                  <a:pt x="611245" y="1766509"/>
                  <a:pt x="606493" y="1833041"/>
                </a:cubicBezTo>
                <a:cubicBezTo>
                  <a:pt x="584315" y="1818784"/>
                  <a:pt x="560553" y="1806112"/>
                  <a:pt x="536792" y="1796607"/>
                </a:cubicBezTo>
                <a:cubicBezTo>
                  <a:pt x="337193" y="1715819"/>
                  <a:pt x="109081" y="1812448"/>
                  <a:pt x="28291" y="2013627"/>
                </a:cubicBezTo>
                <a:cubicBezTo>
                  <a:pt x="-20816" y="2137185"/>
                  <a:pt x="-4975" y="2270248"/>
                  <a:pt x="67894" y="2385886"/>
                </a:cubicBezTo>
                <a:cubicBezTo>
                  <a:pt x="78983" y="2536374"/>
                  <a:pt x="174030" y="2678942"/>
                  <a:pt x="335609" y="2770819"/>
                </a:cubicBezTo>
                <a:cubicBezTo>
                  <a:pt x="764904" y="3016352"/>
                  <a:pt x="1213208" y="3043281"/>
                  <a:pt x="1672602" y="2853191"/>
                </a:cubicBezTo>
                <a:cubicBezTo>
                  <a:pt x="1735966" y="3076547"/>
                  <a:pt x="1905466" y="3463063"/>
                  <a:pt x="2336346" y="3637313"/>
                </a:cubicBezTo>
                <a:cubicBezTo>
                  <a:pt x="2366444" y="3649985"/>
                  <a:pt x="2394958" y="3659489"/>
                  <a:pt x="2425056" y="3668994"/>
                </a:cubicBezTo>
                <a:cubicBezTo>
                  <a:pt x="2611981" y="3730773"/>
                  <a:pt x="2797323" y="3746614"/>
                  <a:pt x="2966823" y="3724437"/>
                </a:cubicBezTo>
                <a:cubicBezTo>
                  <a:pt x="3335922" y="3737110"/>
                  <a:pt x="3657497" y="3588206"/>
                  <a:pt x="3842838" y="3317328"/>
                </a:cubicBezTo>
                <a:cubicBezTo>
                  <a:pt x="3853927" y="3322080"/>
                  <a:pt x="3866600" y="3328416"/>
                  <a:pt x="3877689" y="3333168"/>
                </a:cubicBezTo>
                <a:cubicBezTo>
                  <a:pt x="3895114" y="3341089"/>
                  <a:pt x="3912539" y="3347426"/>
                  <a:pt x="3931549" y="3352178"/>
                </a:cubicBezTo>
                <a:cubicBezTo>
                  <a:pt x="4246788" y="3456727"/>
                  <a:pt x="4585788" y="3366434"/>
                  <a:pt x="4810732" y="3141495"/>
                </a:cubicBezTo>
                <a:cubicBezTo>
                  <a:pt x="5030924" y="3036945"/>
                  <a:pt x="5209929" y="2838934"/>
                  <a:pt x="5282798" y="2583897"/>
                </a:cubicBezTo>
                <a:close/>
                <a:moveTo>
                  <a:pt x="4788554" y="3114565"/>
                </a:moveTo>
                <a:cubicBezTo>
                  <a:pt x="4649152" y="3179512"/>
                  <a:pt x="4490741" y="3208025"/>
                  <a:pt x="4330745" y="3189017"/>
                </a:cubicBezTo>
                <a:cubicBezTo>
                  <a:pt x="4549353" y="3187432"/>
                  <a:pt x="4758456" y="3100308"/>
                  <a:pt x="4913699" y="2951404"/>
                </a:cubicBezTo>
                <a:cubicBezTo>
                  <a:pt x="4878849" y="3011600"/>
                  <a:pt x="4836078" y="3067042"/>
                  <a:pt x="4788554" y="3114565"/>
                </a:cubicBezTo>
                <a:close/>
                <a:moveTo>
                  <a:pt x="112249" y="2255991"/>
                </a:moveTo>
                <a:cubicBezTo>
                  <a:pt x="115417" y="2243319"/>
                  <a:pt x="120170" y="2229062"/>
                  <a:pt x="126506" y="2216389"/>
                </a:cubicBezTo>
                <a:cubicBezTo>
                  <a:pt x="124922" y="2368461"/>
                  <a:pt x="218385" y="2506276"/>
                  <a:pt x="354619" y="2594985"/>
                </a:cubicBezTo>
                <a:cubicBezTo>
                  <a:pt x="315016" y="2571224"/>
                  <a:pt x="275413" y="2545878"/>
                  <a:pt x="235810" y="2517365"/>
                </a:cubicBezTo>
                <a:cubicBezTo>
                  <a:pt x="178782" y="2476179"/>
                  <a:pt x="132843" y="2428656"/>
                  <a:pt x="97992" y="2376382"/>
                </a:cubicBezTo>
                <a:cubicBezTo>
                  <a:pt x="96408" y="2336780"/>
                  <a:pt x="101160" y="2297178"/>
                  <a:pt x="112249" y="2255991"/>
                </a:cubicBezTo>
                <a:close/>
                <a:moveTo>
                  <a:pt x="714213" y="1806112"/>
                </a:moveTo>
                <a:cubicBezTo>
                  <a:pt x="715797" y="1801359"/>
                  <a:pt x="717381" y="1796607"/>
                  <a:pt x="718965" y="1791855"/>
                </a:cubicBezTo>
                <a:cubicBezTo>
                  <a:pt x="712628" y="1831457"/>
                  <a:pt x="711044" y="1871059"/>
                  <a:pt x="711044" y="1910661"/>
                </a:cubicBezTo>
                <a:cubicBezTo>
                  <a:pt x="706292" y="1907493"/>
                  <a:pt x="699955" y="1904324"/>
                  <a:pt x="695203" y="1899572"/>
                </a:cubicBezTo>
                <a:cubicBezTo>
                  <a:pt x="699955" y="1869475"/>
                  <a:pt x="706292" y="1837793"/>
                  <a:pt x="714213" y="1806112"/>
                </a:cubicBezTo>
                <a:close/>
                <a:moveTo>
                  <a:pt x="1452410" y="903184"/>
                </a:moveTo>
                <a:cubicBezTo>
                  <a:pt x="1463499" y="876254"/>
                  <a:pt x="1474587" y="850909"/>
                  <a:pt x="1488844" y="827147"/>
                </a:cubicBezTo>
                <a:cubicBezTo>
                  <a:pt x="1479340" y="847741"/>
                  <a:pt x="1471419" y="869918"/>
                  <a:pt x="1465083" y="890511"/>
                </a:cubicBezTo>
                <a:cubicBezTo>
                  <a:pt x="1428648" y="1001397"/>
                  <a:pt x="1420728" y="1113867"/>
                  <a:pt x="1434984" y="1220000"/>
                </a:cubicBezTo>
                <a:cubicBezTo>
                  <a:pt x="1423896" y="1220000"/>
                  <a:pt x="1414391" y="1221585"/>
                  <a:pt x="1403302" y="1221585"/>
                </a:cubicBezTo>
                <a:cubicBezTo>
                  <a:pt x="1403302" y="1216832"/>
                  <a:pt x="1401718" y="1212080"/>
                  <a:pt x="1401718" y="1207328"/>
                </a:cubicBezTo>
                <a:cubicBezTo>
                  <a:pt x="1395382" y="1104362"/>
                  <a:pt x="1412807" y="1001397"/>
                  <a:pt x="1452410" y="903184"/>
                </a:cubicBezTo>
                <a:close/>
                <a:moveTo>
                  <a:pt x="1796163" y="2663101"/>
                </a:moveTo>
                <a:cubicBezTo>
                  <a:pt x="1796163" y="2663101"/>
                  <a:pt x="1802499" y="2696366"/>
                  <a:pt x="1818340" y="2750226"/>
                </a:cubicBezTo>
                <a:cubicBezTo>
                  <a:pt x="1777153" y="2772403"/>
                  <a:pt x="1735966" y="2791412"/>
                  <a:pt x="1694779" y="2808837"/>
                </a:cubicBezTo>
                <a:cubicBezTo>
                  <a:pt x="1685275" y="2769234"/>
                  <a:pt x="1678938" y="2735969"/>
                  <a:pt x="1674186" y="2715376"/>
                </a:cubicBezTo>
                <a:cubicBezTo>
                  <a:pt x="1713789" y="2699535"/>
                  <a:pt x="1753391" y="2682110"/>
                  <a:pt x="1796163" y="2663101"/>
                </a:cubicBezTo>
                <a:close/>
                <a:moveTo>
                  <a:pt x="2545449" y="3551772"/>
                </a:moveTo>
                <a:cubicBezTo>
                  <a:pt x="2830589" y="3645233"/>
                  <a:pt x="3120482" y="3640481"/>
                  <a:pt x="3358099" y="3539099"/>
                </a:cubicBezTo>
                <a:cubicBezTo>
                  <a:pt x="3244043" y="3619887"/>
                  <a:pt x="3109393" y="3670578"/>
                  <a:pt x="2963655" y="3692756"/>
                </a:cubicBezTo>
                <a:cubicBezTo>
                  <a:pt x="2859103" y="3688004"/>
                  <a:pt x="2749799" y="3672163"/>
                  <a:pt x="2640495" y="3640481"/>
                </a:cubicBezTo>
                <a:cubicBezTo>
                  <a:pt x="2326841" y="3550188"/>
                  <a:pt x="2130411" y="3342673"/>
                  <a:pt x="2010018" y="3150999"/>
                </a:cubicBezTo>
                <a:cubicBezTo>
                  <a:pt x="2122490" y="3309407"/>
                  <a:pt x="2291990" y="3467816"/>
                  <a:pt x="2545449" y="3551772"/>
                </a:cubicBezTo>
                <a:close/>
                <a:moveTo>
                  <a:pt x="3831749" y="3030608"/>
                </a:moveTo>
                <a:cubicBezTo>
                  <a:pt x="3860263" y="3051202"/>
                  <a:pt x="3888778" y="3068626"/>
                  <a:pt x="3920460" y="3086051"/>
                </a:cubicBezTo>
                <a:cubicBezTo>
                  <a:pt x="3896698" y="3155751"/>
                  <a:pt x="3866600" y="3219114"/>
                  <a:pt x="3828581" y="3277725"/>
                </a:cubicBezTo>
                <a:cubicBezTo>
                  <a:pt x="3796899" y="3261885"/>
                  <a:pt x="3766801" y="3242875"/>
                  <a:pt x="3736702" y="3223866"/>
                </a:cubicBezTo>
                <a:cubicBezTo>
                  <a:pt x="3774721" y="3165256"/>
                  <a:pt x="3806403" y="3100308"/>
                  <a:pt x="3831749" y="3030608"/>
                </a:cubicBezTo>
                <a:close/>
                <a:moveTo>
                  <a:pt x="680946" y="1654039"/>
                </a:moveTo>
                <a:cubicBezTo>
                  <a:pt x="771241" y="1429099"/>
                  <a:pt x="988264" y="1277028"/>
                  <a:pt x="1251227" y="1245346"/>
                </a:cubicBezTo>
                <a:cubicBezTo>
                  <a:pt x="1054797" y="1294452"/>
                  <a:pt x="888465" y="1411675"/>
                  <a:pt x="793418" y="1578004"/>
                </a:cubicBezTo>
                <a:cubicBezTo>
                  <a:pt x="744311" y="1642951"/>
                  <a:pt x="706292" y="1715819"/>
                  <a:pt x="684114" y="1796607"/>
                </a:cubicBezTo>
                <a:cubicBezTo>
                  <a:pt x="676194" y="1825120"/>
                  <a:pt x="669857" y="1853634"/>
                  <a:pt x="665105" y="1883732"/>
                </a:cubicBezTo>
                <a:cubicBezTo>
                  <a:pt x="655600" y="1878979"/>
                  <a:pt x="644511" y="1874227"/>
                  <a:pt x="635007" y="1871059"/>
                </a:cubicBezTo>
                <a:cubicBezTo>
                  <a:pt x="635007" y="1869475"/>
                  <a:pt x="636591" y="1867891"/>
                  <a:pt x="636591" y="1866307"/>
                </a:cubicBezTo>
                <a:cubicBezTo>
                  <a:pt x="638175" y="1793439"/>
                  <a:pt x="654016" y="1722155"/>
                  <a:pt x="680946" y="1654039"/>
                </a:cubicBezTo>
                <a:close/>
                <a:moveTo>
                  <a:pt x="56805" y="2027883"/>
                </a:moveTo>
                <a:cubicBezTo>
                  <a:pt x="131258" y="1844129"/>
                  <a:pt x="340362" y="1755421"/>
                  <a:pt x="524119" y="1829873"/>
                </a:cubicBezTo>
                <a:cubicBezTo>
                  <a:pt x="541544" y="1836209"/>
                  <a:pt x="557385" y="1845714"/>
                  <a:pt x="574810" y="1855218"/>
                </a:cubicBezTo>
                <a:cubicBezTo>
                  <a:pt x="391053" y="1818784"/>
                  <a:pt x="205712" y="1923334"/>
                  <a:pt x="147100" y="2105503"/>
                </a:cubicBezTo>
                <a:cubicBezTo>
                  <a:pt x="143931" y="2113424"/>
                  <a:pt x="142347" y="2121344"/>
                  <a:pt x="140763" y="2129265"/>
                </a:cubicBezTo>
                <a:cubicBezTo>
                  <a:pt x="115417" y="2165698"/>
                  <a:pt x="96408" y="2205300"/>
                  <a:pt x="83735" y="2249655"/>
                </a:cubicBezTo>
                <a:cubicBezTo>
                  <a:pt x="77399" y="2273416"/>
                  <a:pt x="72646" y="2298762"/>
                  <a:pt x="69478" y="2322523"/>
                </a:cubicBezTo>
                <a:cubicBezTo>
                  <a:pt x="23539" y="2225894"/>
                  <a:pt x="18786" y="2122928"/>
                  <a:pt x="56805" y="2027883"/>
                </a:cubicBezTo>
                <a:close/>
                <a:moveTo>
                  <a:pt x="349866" y="2743889"/>
                </a:moveTo>
                <a:cubicBezTo>
                  <a:pt x="219969" y="2669437"/>
                  <a:pt x="136011" y="2561719"/>
                  <a:pt x="109081" y="2444497"/>
                </a:cubicBezTo>
                <a:cubicBezTo>
                  <a:pt x="139179" y="2480931"/>
                  <a:pt x="175614" y="2514197"/>
                  <a:pt x="218385" y="2545878"/>
                </a:cubicBezTo>
                <a:cubicBezTo>
                  <a:pt x="476595" y="2731217"/>
                  <a:pt x="752231" y="2823093"/>
                  <a:pt x="1043708" y="2826262"/>
                </a:cubicBezTo>
                <a:cubicBezTo>
                  <a:pt x="1222713" y="2835766"/>
                  <a:pt x="1423896" y="2810421"/>
                  <a:pt x="1644088" y="2728048"/>
                </a:cubicBezTo>
                <a:cubicBezTo>
                  <a:pt x="1648840" y="2751809"/>
                  <a:pt x="1655176" y="2783491"/>
                  <a:pt x="1664681" y="2823093"/>
                </a:cubicBezTo>
                <a:cubicBezTo>
                  <a:pt x="1211624" y="3010015"/>
                  <a:pt x="771241" y="2983086"/>
                  <a:pt x="349866" y="2743889"/>
                </a:cubicBezTo>
                <a:close/>
                <a:moveTo>
                  <a:pt x="2347434" y="3607215"/>
                </a:moveTo>
                <a:cubicBezTo>
                  <a:pt x="1926060" y="3437718"/>
                  <a:pt x="1762896" y="3055954"/>
                  <a:pt x="1701116" y="2840518"/>
                </a:cubicBezTo>
                <a:cubicBezTo>
                  <a:pt x="1739134" y="2824677"/>
                  <a:pt x="1775569" y="2807252"/>
                  <a:pt x="1813588" y="2788244"/>
                </a:cubicBezTo>
                <a:cubicBezTo>
                  <a:pt x="1843686" y="2903882"/>
                  <a:pt x="2021107" y="3470984"/>
                  <a:pt x="2588220" y="3657906"/>
                </a:cubicBezTo>
                <a:cubicBezTo>
                  <a:pt x="2600893" y="3662658"/>
                  <a:pt x="2615150" y="3665826"/>
                  <a:pt x="2627823" y="3670578"/>
                </a:cubicBezTo>
                <a:cubicBezTo>
                  <a:pt x="2670594" y="3683251"/>
                  <a:pt x="2713365" y="3692756"/>
                  <a:pt x="2756136" y="3700676"/>
                </a:cubicBezTo>
                <a:cubicBezTo>
                  <a:pt x="2624654" y="3694339"/>
                  <a:pt x="2486836" y="3664242"/>
                  <a:pt x="2347434" y="3607215"/>
                </a:cubicBezTo>
                <a:close/>
                <a:moveTo>
                  <a:pt x="3134739" y="3686419"/>
                </a:moveTo>
                <a:cubicBezTo>
                  <a:pt x="3270973" y="3642065"/>
                  <a:pt x="3392950" y="3569197"/>
                  <a:pt x="3492749" y="3467816"/>
                </a:cubicBezTo>
                <a:cubicBezTo>
                  <a:pt x="3579875" y="3410789"/>
                  <a:pt x="3657497" y="3337920"/>
                  <a:pt x="3719277" y="3250796"/>
                </a:cubicBezTo>
                <a:cubicBezTo>
                  <a:pt x="3749375" y="3269805"/>
                  <a:pt x="3779473" y="3288814"/>
                  <a:pt x="3811156" y="3304655"/>
                </a:cubicBezTo>
                <a:cubicBezTo>
                  <a:pt x="3660665" y="3520090"/>
                  <a:pt x="3418295" y="3656322"/>
                  <a:pt x="3134739" y="3686419"/>
                </a:cubicBezTo>
                <a:close/>
                <a:moveTo>
                  <a:pt x="3888778" y="3303070"/>
                </a:moveTo>
                <a:cubicBezTo>
                  <a:pt x="3879273" y="3298318"/>
                  <a:pt x="3869768" y="3293566"/>
                  <a:pt x="3858679" y="3290398"/>
                </a:cubicBezTo>
                <a:cubicBezTo>
                  <a:pt x="3895114" y="3231787"/>
                  <a:pt x="3925212" y="3168423"/>
                  <a:pt x="3948974" y="3100308"/>
                </a:cubicBezTo>
                <a:cubicBezTo>
                  <a:pt x="3980656" y="3116149"/>
                  <a:pt x="4013922" y="3130406"/>
                  <a:pt x="4048773" y="3141495"/>
                </a:cubicBezTo>
                <a:cubicBezTo>
                  <a:pt x="4091544" y="3162088"/>
                  <a:pt x="4135899" y="3179512"/>
                  <a:pt x="4181839" y="3192185"/>
                </a:cubicBezTo>
                <a:cubicBezTo>
                  <a:pt x="4365596" y="3244460"/>
                  <a:pt x="4550937" y="3234955"/>
                  <a:pt x="4718853" y="3177928"/>
                </a:cubicBezTo>
                <a:cubicBezTo>
                  <a:pt x="4492325" y="3361682"/>
                  <a:pt x="4177086" y="3420293"/>
                  <a:pt x="3888778" y="3303070"/>
                </a:cubicBezTo>
                <a:close/>
                <a:moveTo>
                  <a:pt x="4994489" y="2861112"/>
                </a:moveTo>
                <a:cubicBezTo>
                  <a:pt x="5051517" y="2786659"/>
                  <a:pt x="5097457" y="2702703"/>
                  <a:pt x="5129139" y="2609242"/>
                </a:cubicBezTo>
                <a:cubicBezTo>
                  <a:pt x="5255868" y="2222725"/>
                  <a:pt x="5087952" y="1809279"/>
                  <a:pt x="4748951" y="1614437"/>
                </a:cubicBezTo>
                <a:cubicBezTo>
                  <a:pt x="4752120" y="1601765"/>
                  <a:pt x="4753704" y="1589092"/>
                  <a:pt x="4756872" y="1576419"/>
                </a:cubicBezTo>
                <a:cubicBezTo>
                  <a:pt x="4946966" y="966547"/>
                  <a:pt x="4634896" y="321825"/>
                  <a:pt x="4053525" y="130150"/>
                </a:cubicBezTo>
                <a:cubicBezTo>
                  <a:pt x="3546609" y="-36178"/>
                  <a:pt x="3001674" y="195098"/>
                  <a:pt x="2729206" y="657651"/>
                </a:cubicBezTo>
                <a:cubicBezTo>
                  <a:pt x="2990585" y="177673"/>
                  <a:pt x="3545025" y="-72612"/>
                  <a:pt x="4055110" y="74707"/>
                </a:cubicBezTo>
                <a:cubicBezTo>
                  <a:pt x="4348171" y="158664"/>
                  <a:pt x="4590540" y="358259"/>
                  <a:pt x="4734695" y="635474"/>
                </a:cubicBezTo>
                <a:cubicBezTo>
                  <a:pt x="4880433" y="912688"/>
                  <a:pt x="4910531" y="1235841"/>
                  <a:pt x="4821821" y="1543154"/>
                </a:cubicBezTo>
                <a:cubicBezTo>
                  <a:pt x="4820237" y="1546322"/>
                  <a:pt x="4820237" y="1549490"/>
                  <a:pt x="4818652" y="1552658"/>
                </a:cubicBezTo>
                <a:lnTo>
                  <a:pt x="4815484" y="1560579"/>
                </a:lnTo>
                <a:cubicBezTo>
                  <a:pt x="4813900" y="1568499"/>
                  <a:pt x="4817069" y="1576419"/>
                  <a:pt x="4823405" y="1579587"/>
                </a:cubicBezTo>
                <a:cubicBezTo>
                  <a:pt x="5182999" y="1766509"/>
                  <a:pt x="5363588" y="2186292"/>
                  <a:pt x="5251116" y="2575976"/>
                </a:cubicBezTo>
                <a:cubicBezTo>
                  <a:pt x="5189335" y="2791412"/>
                  <a:pt x="5048349" y="2964077"/>
                  <a:pt x="4870928" y="3071795"/>
                </a:cubicBezTo>
                <a:cubicBezTo>
                  <a:pt x="4921620" y="3008431"/>
                  <a:pt x="4962807" y="2938732"/>
                  <a:pt x="4994489" y="2861112"/>
                </a:cubicBezTo>
                <a:close/>
              </a:path>
            </a:pathLst>
          </a:custGeom>
          <a:solidFill>
            <a:srgbClr val="E4F2F7">
              <a:alpha val="90000"/>
            </a:srgbClr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1" name="ตัวแทนรูปภาพ 650">
            <a:extLst>
              <a:ext uri="{FF2B5EF4-FFF2-40B4-BE49-F238E27FC236}">
                <a16:creationId xmlns:a16="http://schemas.microsoft.com/office/drawing/2014/main" id="{A5B1C013-35C0-46B3-A1A1-A54A8D50DB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83145" y="681005"/>
            <a:ext cx="3723648" cy="3744913"/>
          </a:xfrm>
          <a:prstGeom prst="ellipse">
            <a:avLst/>
          </a:prstGeom>
          <a:ln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52" name="ตัวแทนข้อความ 9">
            <a:extLst>
              <a:ext uri="{FF2B5EF4-FFF2-40B4-BE49-F238E27FC236}">
                <a16:creationId xmlns:a16="http://schemas.microsoft.com/office/drawing/2014/main" id="{FE852011-069E-4BFD-A0FE-C20272D6AA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89950" y="2392350"/>
            <a:ext cx="2225836" cy="1584691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4800" spc="-15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Rainy</a:t>
            </a:r>
          </a:p>
          <a:p>
            <a:pPr lvl="0"/>
            <a:r>
              <a:rPr lang="en-US" dirty="0"/>
              <a:t>season</a:t>
            </a:r>
          </a:p>
        </p:txBody>
      </p:sp>
      <p:sp>
        <p:nvSpPr>
          <p:cNvPr id="653" name="ตัวแทนข้อความ 9">
            <a:extLst>
              <a:ext uri="{FF2B5EF4-FFF2-40B4-BE49-F238E27FC236}">
                <a16:creationId xmlns:a16="http://schemas.microsoft.com/office/drawing/2014/main" id="{FDABB371-D6D2-495A-BB6E-CEE8666B0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9950" y="1361627"/>
            <a:ext cx="2225836" cy="784835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6000" spc="-15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10595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2" name="รูปภาพ 1271">
            <a:extLst>
              <a:ext uri="{FF2B5EF4-FFF2-40B4-BE49-F238E27FC236}">
                <a16:creationId xmlns:a16="http://schemas.microsoft.com/office/drawing/2014/main" id="{FB41F851-D1ED-419C-959D-993271A0BD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631" name="รูปแบบอิสระ: รูปร่าง 630">
            <a:extLst>
              <a:ext uri="{FF2B5EF4-FFF2-40B4-BE49-F238E27FC236}">
                <a16:creationId xmlns:a16="http://schemas.microsoft.com/office/drawing/2014/main" id="{8A359A10-1FA6-4690-A7E4-BF5B3D5D37F4}"/>
              </a:ext>
            </a:extLst>
          </p:cNvPr>
          <p:cNvSpPr/>
          <p:nvPr/>
        </p:nvSpPr>
        <p:spPr>
          <a:xfrm rot="20261848">
            <a:off x="4718774" y="683527"/>
            <a:ext cx="3970039" cy="3970049"/>
          </a:xfrm>
          <a:custGeom>
            <a:avLst/>
            <a:gdLst>
              <a:gd name="connsiteX0" fmla="*/ 3970040 w 3970039"/>
              <a:gd name="connsiteY0" fmla="*/ 1985025 h 3970049"/>
              <a:gd name="connsiteX1" fmla="*/ 1985020 w 3970039"/>
              <a:gd name="connsiteY1" fmla="*/ 3970050 h 3970049"/>
              <a:gd name="connsiteX2" fmla="*/ 0 w 3970039"/>
              <a:gd name="connsiteY2" fmla="*/ 1985025 h 3970049"/>
              <a:gd name="connsiteX3" fmla="*/ 1985020 w 3970039"/>
              <a:gd name="connsiteY3" fmla="*/ 0 h 3970049"/>
              <a:gd name="connsiteX4" fmla="*/ 3970040 w 3970039"/>
              <a:gd name="connsiteY4" fmla="*/ 1985025 h 3970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70039" h="3970049">
                <a:moveTo>
                  <a:pt x="3970040" y="1985025"/>
                </a:moveTo>
                <a:cubicBezTo>
                  <a:pt x="3970040" y="3081324"/>
                  <a:pt x="3081316" y="3970050"/>
                  <a:pt x="1985020" y="3970050"/>
                </a:cubicBezTo>
                <a:cubicBezTo>
                  <a:pt x="888724" y="3970050"/>
                  <a:pt x="0" y="3081324"/>
                  <a:pt x="0" y="1985025"/>
                </a:cubicBezTo>
                <a:cubicBezTo>
                  <a:pt x="0" y="888726"/>
                  <a:pt x="888724" y="0"/>
                  <a:pt x="1985020" y="0"/>
                </a:cubicBezTo>
                <a:cubicBezTo>
                  <a:pt x="3081316" y="0"/>
                  <a:pt x="3970040" y="888726"/>
                  <a:pt x="3970040" y="1985025"/>
                </a:cubicBezTo>
                <a:close/>
              </a:path>
            </a:pathLst>
          </a:custGeom>
          <a:solidFill>
            <a:srgbClr val="F5F5F5"/>
          </a:solidFill>
          <a:ln w="105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0" name="รูปแบบอิสระ: รูปร่าง 639">
            <a:extLst>
              <a:ext uri="{FF2B5EF4-FFF2-40B4-BE49-F238E27FC236}">
                <a16:creationId xmlns:a16="http://schemas.microsoft.com/office/drawing/2014/main" id="{E72C6FEF-3ECF-498E-BDB3-D3F0B7EE92E5}"/>
              </a:ext>
            </a:extLst>
          </p:cNvPr>
          <p:cNvSpPr/>
          <p:nvPr/>
        </p:nvSpPr>
        <p:spPr>
          <a:xfrm>
            <a:off x="165374" y="3470010"/>
            <a:ext cx="278603" cy="552139"/>
          </a:xfrm>
          <a:custGeom>
            <a:avLst/>
            <a:gdLst>
              <a:gd name="connsiteX0" fmla="*/ 7397 w 278603"/>
              <a:gd name="connsiteY0" fmla="*/ 76848 h 552139"/>
              <a:gd name="connsiteX1" fmla="*/ 169633 w 278603"/>
              <a:gd name="connsiteY1" fmla="*/ 509478 h 552139"/>
              <a:gd name="connsiteX2" fmla="*/ 277790 w 278603"/>
              <a:gd name="connsiteY2" fmla="*/ 487211 h 552139"/>
              <a:gd name="connsiteX3" fmla="*/ 106011 w 278603"/>
              <a:gd name="connsiteY3" fmla="*/ 27541 h 552139"/>
              <a:gd name="connsiteX4" fmla="*/ 7397 w 278603"/>
              <a:gd name="connsiteY4" fmla="*/ 76848 h 552139"/>
              <a:gd name="connsiteX5" fmla="*/ 7397 w 278603"/>
              <a:gd name="connsiteY5" fmla="*/ 76848 h 552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8603" h="552139">
                <a:moveTo>
                  <a:pt x="7397" y="76848"/>
                </a:moveTo>
                <a:cubicBezTo>
                  <a:pt x="86924" y="212045"/>
                  <a:pt x="141003" y="355195"/>
                  <a:pt x="169633" y="509478"/>
                </a:cubicBezTo>
                <a:cubicBezTo>
                  <a:pt x="182357" y="579463"/>
                  <a:pt x="288924" y="557195"/>
                  <a:pt x="277790" y="487211"/>
                </a:cubicBezTo>
                <a:cubicBezTo>
                  <a:pt x="247569" y="324974"/>
                  <a:pt x="190310" y="169100"/>
                  <a:pt x="106011" y="27541"/>
                </a:cubicBezTo>
                <a:cubicBezTo>
                  <a:pt x="71019" y="-32900"/>
                  <a:pt x="-27595" y="16407"/>
                  <a:pt x="7397" y="76848"/>
                </a:cubicBezTo>
                <a:lnTo>
                  <a:pt x="7397" y="76848"/>
                </a:lnTo>
                <a:close/>
              </a:path>
            </a:pathLst>
          </a:custGeom>
          <a:solidFill>
            <a:srgbClr val="FCFFFF">
              <a:alpha val="70000"/>
            </a:srgbClr>
          </a:solidFill>
          <a:ln w="105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1" name="รูปแบบอิสระ: รูปร่าง 650">
            <a:extLst>
              <a:ext uri="{FF2B5EF4-FFF2-40B4-BE49-F238E27FC236}">
                <a16:creationId xmlns:a16="http://schemas.microsoft.com/office/drawing/2014/main" id="{DA7B8099-60A1-4516-A74C-AFEEB4AE9C6B}"/>
              </a:ext>
            </a:extLst>
          </p:cNvPr>
          <p:cNvSpPr/>
          <p:nvPr/>
        </p:nvSpPr>
        <p:spPr>
          <a:xfrm>
            <a:off x="-2509980" y="-1204618"/>
            <a:ext cx="3810450" cy="2302026"/>
          </a:xfrm>
          <a:custGeom>
            <a:avLst/>
            <a:gdLst>
              <a:gd name="connsiteX0" fmla="*/ 1086 w 3810450"/>
              <a:gd name="connsiteY0" fmla="*/ 1174325 h 2302026"/>
              <a:gd name="connsiteX1" fmla="*/ 599133 w 3810450"/>
              <a:gd name="connsiteY1" fmla="*/ 1917113 h 2302026"/>
              <a:gd name="connsiteX2" fmla="*/ 634125 w 3810450"/>
              <a:gd name="connsiteY2" fmla="*/ 1934609 h 2302026"/>
              <a:gd name="connsiteX3" fmla="*/ 917242 w 3810450"/>
              <a:gd name="connsiteY3" fmla="*/ 2211365 h 2302026"/>
              <a:gd name="connsiteX4" fmla="*/ 1192407 w 3810450"/>
              <a:gd name="connsiteY4" fmla="*/ 2302027 h 2302026"/>
              <a:gd name="connsiteX5" fmla="*/ 1626627 w 3810450"/>
              <a:gd name="connsiteY5" fmla="*/ 2006184 h 2302026"/>
              <a:gd name="connsiteX6" fmla="*/ 2304201 w 3810450"/>
              <a:gd name="connsiteY6" fmla="*/ 2274987 h 2302026"/>
              <a:gd name="connsiteX7" fmla="*/ 2970641 w 3810450"/>
              <a:gd name="connsiteY7" fmla="*/ 2017318 h 2302026"/>
              <a:gd name="connsiteX8" fmla="*/ 3333286 w 3810450"/>
              <a:gd name="connsiteY8" fmla="*/ 2203412 h 2302026"/>
              <a:gd name="connsiteX9" fmla="*/ 3810450 w 3810450"/>
              <a:gd name="connsiteY9" fmla="*/ 1672168 h 2302026"/>
              <a:gd name="connsiteX10" fmla="*/ 3791364 w 3810450"/>
              <a:gd name="connsiteY10" fmla="*/ 1522656 h 2302026"/>
              <a:gd name="connsiteX11" fmla="*/ 3791364 w 3810450"/>
              <a:gd name="connsiteY11" fmla="*/ 1459034 h 2302026"/>
              <a:gd name="connsiteX12" fmla="*/ 3341238 w 3810450"/>
              <a:gd name="connsiteY12" fmla="*/ 934151 h 2302026"/>
              <a:gd name="connsiteX13" fmla="*/ 2623901 w 3810450"/>
              <a:gd name="connsiteY13" fmla="*/ 394954 h 2302026"/>
              <a:gd name="connsiteX14" fmla="*/ 2409177 w 3810450"/>
              <a:gd name="connsiteY14" fmla="*/ 437899 h 2302026"/>
              <a:gd name="connsiteX15" fmla="*/ 2308973 w 3810450"/>
              <a:gd name="connsiteY15" fmla="*/ 310655 h 2302026"/>
              <a:gd name="connsiteX16" fmla="*/ 1811131 w 3810450"/>
              <a:gd name="connsiteY16" fmla="*/ 497 h 2302026"/>
              <a:gd name="connsiteX17" fmla="*/ 1319651 w 3810450"/>
              <a:gd name="connsiteY17" fmla="*/ 484025 h 2302026"/>
              <a:gd name="connsiteX18" fmla="*/ 1179683 w 3810450"/>
              <a:gd name="connsiteY18" fmla="*/ 414041 h 2302026"/>
              <a:gd name="connsiteX19" fmla="*/ 770912 w 3810450"/>
              <a:gd name="connsiteY19" fmla="*/ 324970 h 2302026"/>
              <a:gd name="connsiteX20" fmla="*/ 211039 w 3810450"/>
              <a:gd name="connsiteY20" fmla="*/ 590592 h 2302026"/>
              <a:gd name="connsiteX21" fmla="*/ 1086 w 3810450"/>
              <a:gd name="connsiteY21" fmla="*/ 1174325 h 2302026"/>
              <a:gd name="connsiteX22" fmla="*/ 611857 w 3810450"/>
              <a:gd name="connsiteY22" fmla="*/ 1883711 h 2302026"/>
              <a:gd name="connsiteX23" fmla="*/ 220582 w 3810450"/>
              <a:gd name="connsiteY23" fmla="*/ 1331789 h 2302026"/>
              <a:gd name="connsiteX24" fmla="*/ 732739 w 3810450"/>
              <a:gd name="connsiteY24" fmla="*/ 1818499 h 2302026"/>
              <a:gd name="connsiteX25" fmla="*/ 1149462 w 3810450"/>
              <a:gd name="connsiteY25" fmla="*/ 2130247 h 2302026"/>
              <a:gd name="connsiteX26" fmla="*/ 1469163 w 3810450"/>
              <a:gd name="connsiteY26" fmla="*/ 1988688 h 2302026"/>
              <a:gd name="connsiteX27" fmla="*/ 1106518 w 3810450"/>
              <a:gd name="connsiteY27" fmla="*/ 2205003 h 2302026"/>
              <a:gd name="connsiteX28" fmla="*/ 934738 w 3810450"/>
              <a:gd name="connsiteY28" fmla="*/ 2179554 h 2302026"/>
              <a:gd name="connsiteX29" fmla="*/ 778865 w 3810450"/>
              <a:gd name="connsiteY29" fmla="*/ 1955286 h 2302026"/>
              <a:gd name="connsiteX30" fmla="*/ 766140 w 3810450"/>
              <a:gd name="connsiteY30" fmla="*/ 1942562 h 2302026"/>
              <a:gd name="connsiteX31" fmla="*/ 661164 w 3810450"/>
              <a:gd name="connsiteY31" fmla="*/ 1905979 h 2302026"/>
              <a:gd name="connsiteX32" fmla="*/ 659574 w 3810450"/>
              <a:gd name="connsiteY32" fmla="*/ 1902798 h 2302026"/>
              <a:gd name="connsiteX33" fmla="*/ 646849 w 3810450"/>
              <a:gd name="connsiteY33" fmla="*/ 1891664 h 2302026"/>
              <a:gd name="connsiteX34" fmla="*/ 611857 w 3810450"/>
              <a:gd name="connsiteY34" fmla="*/ 1883711 h 2302026"/>
              <a:gd name="connsiteX35" fmla="*/ 1547100 w 3810450"/>
              <a:gd name="connsiteY35" fmla="*/ 1867806 h 2302026"/>
              <a:gd name="connsiteX36" fmla="*/ 1561415 w 3810450"/>
              <a:gd name="connsiteY36" fmla="*/ 1829632 h 2302026"/>
              <a:gd name="connsiteX37" fmla="*/ 2223083 w 3810450"/>
              <a:gd name="connsiteY37" fmla="*/ 2104798 h 2302026"/>
              <a:gd name="connsiteX38" fmla="*/ 2868846 w 3810450"/>
              <a:gd name="connsiteY38" fmla="*/ 1845538 h 2302026"/>
              <a:gd name="connsiteX39" fmla="*/ 2881570 w 3810450"/>
              <a:gd name="connsiteY39" fmla="*/ 1863034 h 2302026"/>
              <a:gd name="connsiteX40" fmla="*/ 2256484 w 3810450"/>
              <a:gd name="connsiteY40" fmla="*/ 2122294 h 2302026"/>
              <a:gd name="connsiteX41" fmla="*/ 1547100 w 3810450"/>
              <a:gd name="connsiteY41" fmla="*/ 1867806 h 2302026"/>
              <a:gd name="connsiteX42" fmla="*/ 3347601 w 3810450"/>
              <a:gd name="connsiteY42" fmla="*/ 1064577 h 2302026"/>
              <a:gd name="connsiteX43" fmla="*/ 3268073 w 3810450"/>
              <a:gd name="connsiteY43" fmla="*/ 1047081 h 2302026"/>
              <a:gd name="connsiteX44" fmla="*/ 3179003 w 3810450"/>
              <a:gd name="connsiteY44" fmla="*/ 798954 h 2302026"/>
              <a:gd name="connsiteX45" fmla="*/ 3347601 w 3810450"/>
              <a:gd name="connsiteY45" fmla="*/ 1064577 h 2302026"/>
              <a:gd name="connsiteX46" fmla="*/ 3662529 w 3810450"/>
              <a:gd name="connsiteY46" fmla="*/ 1540152 h 2302026"/>
              <a:gd name="connsiteX47" fmla="*/ 3590955 w 3810450"/>
              <a:gd name="connsiteY47" fmla="*/ 1271348 h 2302026"/>
              <a:gd name="connsiteX48" fmla="*/ 3754781 w 3810450"/>
              <a:gd name="connsiteY48" fmla="*/ 1527427 h 2302026"/>
              <a:gd name="connsiteX49" fmla="*/ 3638671 w 3810450"/>
              <a:gd name="connsiteY49" fmla="*/ 1832814 h 2302026"/>
              <a:gd name="connsiteX50" fmla="*/ 3419175 w 3810450"/>
              <a:gd name="connsiteY50" fmla="*/ 1980735 h 2302026"/>
              <a:gd name="connsiteX51" fmla="*/ 3662529 w 3810450"/>
              <a:gd name="connsiteY51" fmla="*/ 1540152 h 2302026"/>
              <a:gd name="connsiteX52" fmla="*/ 2367823 w 3810450"/>
              <a:gd name="connsiteY52" fmla="*/ 573096 h 2302026"/>
              <a:gd name="connsiteX53" fmla="*/ 2359870 w 3810450"/>
              <a:gd name="connsiteY53" fmla="*/ 496749 h 2302026"/>
              <a:gd name="connsiteX54" fmla="*/ 2391681 w 3810450"/>
              <a:gd name="connsiteY54" fmla="*/ 482434 h 2302026"/>
              <a:gd name="connsiteX55" fmla="*/ 2417130 w 3810450"/>
              <a:gd name="connsiteY55" fmla="*/ 552419 h 2302026"/>
              <a:gd name="connsiteX56" fmla="*/ 2367823 w 3810450"/>
              <a:gd name="connsiteY56" fmla="*/ 573096 h 2302026"/>
              <a:gd name="connsiteX57" fmla="*/ 2240579 w 3810450"/>
              <a:gd name="connsiteY57" fmla="*/ 258166 h 2302026"/>
              <a:gd name="connsiteX58" fmla="*/ 2238988 w 3810450"/>
              <a:gd name="connsiteY58" fmla="*/ 256576 h 2302026"/>
              <a:gd name="connsiteX59" fmla="*/ 1901792 w 3810450"/>
              <a:gd name="connsiteY59" fmla="*/ 111835 h 2302026"/>
              <a:gd name="connsiteX60" fmla="*/ 1435761 w 3810450"/>
              <a:gd name="connsiteY60" fmla="*/ 576277 h 2302026"/>
              <a:gd name="connsiteX61" fmla="*/ 1353053 w 3810450"/>
              <a:gd name="connsiteY61" fmla="*/ 506293 h 2302026"/>
              <a:gd name="connsiteX62" fmla="*/ 1812721 w 3810450"/>
              <a:gd name="connsiteY62" fmla="*/ 35489 h 2302026"/>
              <a:gd name="connsiteX63" fmla="*/ 2240579 w 3810450"/>
              <a:gd name="connsiteY63" fmla="*/ 258166 h 2302026"/>
              <a:gd name="connsiteX64" fmla="*/ 2377366 w 3810450"/>
              <a:gd name="connsiteY64" fmla="*/ 450623 h 2302026"/>
              <a:gd name="connsiteX65" fmla="*/ 2353508 w 3810450"/>
              <a:gd name="connsiteY65" fmla="*/ 460167 h 2302026"/>
              <a:gd name="connsiteX66" fmla="*/ 2347146 w 3810450"/>
              <a:gd name="connsiteY66" fmla="*/ 436308 h 2302026"/>
              <a:gd name="connsiteX67" fmla="*/ 2337602 w 3810450"/>
              <a:gd name="connsiteY67" fmla="*/ 391773 h 2302026"/>
              <a:gd name="connsiteX68" fmla="*/ 2377366 w 3810450"/>
              <a:gd name="connsiteY68" fmla="*/ 450623 h 2302026"/>
              <a:gd name="connsiteX69" fmla="*/ 3287160 w 3810450"/>
              <a:gd name="connsiteY69" fmla="*/ 867348 h 2302026"/>
              <a:gd name="connsiteX70" fmla="*/ 3083570 w 3810450"/>
              <a:gd name="connsiteY70" fmla="*/ 686025 h 2302026"/>
              <a:gd name="connsiteX71" fmla="*/ 2641397 w 3810450"/>
              <a:gd name="connsiteY71" fmla="*/ 515836 h 2302026"/>
              <a:gd name="connsiteX72" fmla="*/ 2452122 w 3810450"/>
              <a:gd name="connsiteY72" fmla="*/ 542875 h 2302026"/>
              <a:gd name="connsiteX73" fmla="*/ 2425082 w 3810450"/>
              <a:gd name="connsiteY73" fmla="*/ 471300 h 2302026"/>
              <a:gd name="connsiteX74" fmla="*/ 2625492 w 3810450"/>
              <a:gd name="connsiteY74" fmla="*/ 431537 h 2302026"/>
              <a:gd name="connsiteX75" fmla="*/ 3287160 w 3810450"/>
              <a:gd name="connsiteY75" fmla="*/ 867348 h 2302026"/>
              <a:gd name="connsiteX76" fmla="*/ 3753190 w 3810450"/>
              <a:gd name="connsiteY76" fmla="*/ 1420860 h 2302026"/>
              <a:gd name="connsiteX77" fmla="*/ 3535285 w 3810450"/>
              <a:gd name="connsiteY77" fmla="*/ 1191821 h 2302026"/>
              <a:gd name="connsiteX78" fmla="*/ 3388955 w 3810450"/>
              <a:gd name="connsiteY78" fmla="*/ 1082073 h 2302026"/>
              <a:gd name="connsiteX79" fmla="*/ 3350782 w 3810450"/>
              <a:gd name="connsiteY79" fmla="*/ 973915 h 2302026"/>
              <a:gd name="connsiteX80" fmla="*/ 3753190 w 3810450"/>
              <a:gd name="connsiteY80" fmla="*/ 1420860 h 2302026"/>
              <a:gd name="connsiteX81" fmla="*/ 2304201 w 3810450"/>
              <a:gd name="connsiteY81" fmla="*/ 2239995 h 2302026"/>
              <a:gd name="connsiteX82" fmla="*/ 1704564 w 3810450"/>
              <a:gd name="connsiteY82" fmla="*/ 2030042 h 2302026"/>
              <a:gd name="connsiteX83" fmla="*/ 2259665 w 3810450"/>
              <a:gd name="connsiteY83" fmla="*/ 2157286 h 2302026"/>
              <a:gd name="connsiteX84" fmla="*/ 2905428 w 3810450"/>
              <a:gd name="connsiteY84" fmla="*/ 1890074 h 2302026"/>
              <a:gd name="connsiteX85" fmla="*/ 3217176 w 3810450"/>
              <a:gd name="connsiteY85" fmla="*/ 2034814 h 2302026"/>
              <a:gd name="connsiteX86" fmla="*/ 3266483 w 3810450"/>
              <a:gd name="connsiteY86" fmla="*/ 2031633 h 2302026"/>
              <a:gd name="connsiteX87" fmla="*/ 3322152 w 3810450"/>
              <a:gd name="connsiteY87" fmla="*/ 2033223 h 2302026"/>
              <a:gd name="connsiteX88" fmla="*/ 3664120 w 3810450"/>
              <a:gd name="connsiteY88" fmla="*/ 1855081 h 2302026"/>
              <a:gd name="connsiteX89" fmla="*/ 3772277 w 3810450"/>
              <a:gd name="connsiteY89" fmla="*/ 1637176 h 2302026"/>
              <a:gd name="connsiteX90" fmla="*/ 3773868 w 3810450"/>
              <a:gd name="connsiteY90" fmla="*/ 1673758 h 2302026"/>
              <a:gd name="connsiteX91" fmla="*/ 3331695 w 3810450"/>
              <a:gd name="connsiteY91" fmla="*/ 2170011 h 2302026"/>
              <a:gd name="connsiteX92" fmla="*/ 2984956 w 3810450"/>
              <a:gd name="connsiteY92" fmla="*/ 1982325 h 2302026"/>
              <a:gd name="connsiteX93" fmla="*/ 2972231 w 3810450"/>
              <a:gd name="connsiteY93" fmla="*/ 1974373 h 2302026"/>
              <a:gd name="connsiteX94" fmla="*/ 2957916 w 3810450"/>
              <a:gd name="connsiteY94" fmla="*/ 1979144 h 2302026"/>
              <a:gd name="connsiteX95" fmla="*/ 2304201 w 3810450"/>
              <a:gd name="connsiteY95" fmla="*/ 2239995 h 2302026"/>
              <a:gd name="connsiteX96" fmla="*/ 1044486 w 3810450"/>
              <a:gd name="connsiteY96" fmla="*/ 2239995 h 2302026"/>
              <a:gd name="connsiteX97" fmla="*/ 1084250 w 3810450"/>
              <a:gd name="connsiteY97" fmla="*/ 2241586 h 2302026"/>
              <a:gd name="connsiteX98" fmla="*/ 1106518 w 3810450"/>
              <a:gd name="connsiteY98" fmla="*/ 2241586 h 2302026"/>
              <a:gd name="connsiteX99" fmla="*/ 1542328 w 3810450"/>
              <a:gd name="connsiteY99" fmla="*/ 1912341 h 2302026"/>
              <a:gd name="connsiteX100" fmla="*/ 1604359 w 3810450"/>
              <a:gd name="connsiteY100" fmla="*/ 1964829 h 2302026"/>
              <a:gd name="connsiteX101" fmla="*/ 1602769 w 3810450"/>
              <a:gd name="connsiteY101" fmla="*/ 1968010 h 2302026"/>
              <a:gd name="connsiteX102" fmla="*/ 1192407 w 3810450"/>
              <a:gd name="connsiteY102" fmla="*/ 2267035 h 2302026"/>
              <a:gd name="connsiteX103" fmla="*/ 1044486 w 3810450"/>
              <a:gd name="connsiteY103" fmla="*/ 2239995 h 2302026"/>
              <a:gd name="connsiteX104" fmla="*/ 680251 w 3810450"/>
              <a:gd name="connsiteY104" fmla="*/ 1953696 h 2302026"/>
              <a:gd name="connsiteX105" fmla="*/ 747054 w 3810450"/>
              <a:gd name="connsiteY105" fmla="*/ 1975963 h 2302026"/>
              <a:gd name="connsiteX106" fmla="*/ 826581 w 3810450"/>
              <a:gd name="connsiteY106" fmla="*/ 2125475 h 2302026"/>
              <a:gd name="connsiteX107" fmla="*/ 680251 w 3810450"/>
              <a:gd name="connsiteY107" fmla="*/ 1953696 h 2302026"/>
              <a:gd name="connsiteX108" fmla="*/ 774093 w 3810450"/>
              <a:gd name="connsiteY108" fmla="*/ 359962 h 2302026"/>
              <a:gd name="connsiteX109" fmla="*/ 920424 w 3810450"/>
              <a:gd name="connsiteY109" fmla="*/ 366324 h 2302026"/>
              <a:gd name="connsiteX110" fmla="*/ 183999 w 3810450"/>
              <a:gd name="connsiteY110" fmla="*/ 1104340 h 2302026"/>
              <a:gd name="connsiteX111" fmla="*/ 183999 w 3810450"/>
              <a:gd name="connsiteY111" fmla="*/ 1112293 h 2302026"/>
              <a:gd name="connsiteX112" fmla="*/ 176047 w 3810450"/>
              <a:gd name="connsiteY112" fmla="*/ 1222041 h 2302026"/>
              <a:gd name="connsiteX113" fmla="*/ 463936 w 3810450"/>
              <a:gd name="connsiteY113" fmla="*/ 1829632 h 2302026"/>
              <a:gd name="connsiteX114" fmla="*/ 36078 w 3810450"/>
              <a:gd name="connsiteY114" fmla="*/ 1172734 h 2302026"/>
              <a:gd name="connsiteX115" fmla="*/ 774093 w 3810450"/>
              <a:gd name="connsiteY115" fmla="*/ 359962 h 2302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810450" h="2302026">
                <a:moveTo>
                  <a:pt x="1086" y="1174325"/>
                </a:moveTo>
                <a:cubicBezTo>
                  <a:pt x="18582" y="1527427"/>
                  <a:pt x="261936" y="1826451"/>
                  <a:pt x="599133" y="1917113"/>
                </a:cubicBezTo>
                <a:cubicBezTo>
                  <a:pt x="610267" y="1923475"/>
                  <a:pt x="621400" y="1928247"/>
                  <a:pt x="634125" y="1934609"/>
                </a:cubicBezTo>
                <a:cubicBezTo>
                  <a:pt x="685022" y="2065034"/>
                  <a:pt x="789998" y="2163649"/>
                  <a:pt x="917242" y="2211365"/>
                </a:cubicBezTo>
                <a:cubicBezTo>
                  <a:pt x="995179" y="2268625"/>
                  <a:pt x="1092203" y="2302027"/>
                  <a:pt x="1192407" y="2302027"/>
                </a:cubicBezTo>
                <a:cubicBezTo>
                  <a:pt x="1386454" y="2302027"/>
                  <a:pt x="1556643" y="2184326"/>
                  <a:pt x="1626627" y="2006184"/>
                </a:cubicBezTo>
                <a:cubicBezTo>
                  <a:pt x="1790454" y="2174782"/>
                  <a:pt x="2041760" y="2274987"/>
                  <a:pt x="2304201" y="2274987"/>
                </a:cubicBezTo>
                <a:cubicBezTo>
                  <a:pt x="2563460" y="2274987"/>
                  <a:pt x="2805224" y="2181145"/>
                  <a:pt x="2970641" y="2017318"/>
                </a:cubicBezTo>
                <a:cubicBezTo>
                  <a:pt x="3061302" y="2136609"/>
                  <a:pt x="3191727" y="2203412"/>
                  <a:pt x="3333286" y="2203412"/>
                </a:cubicBezTo>
                <a:cubicBezTo>
                  <a:pt x="3595726" y="2203412"/>
                  <a:pt x="3810450" y="1964829"/>
                  <a:pt x="3810450" y="1672168"/>
                </a:cubicBezTo>
                <a:cubicBezTo>
                  <a:pt x="3810450" y="1619680"/>
                  <a:pt x="3804088" y="1570372"/>
                  <a:pt x="3791364" y="1522656"/>
                </a:cubicBezTo>
                <a:cubicBezTo>
                  <a:pt x="3792954" y="1501979"/>
                  <a:pt x="3792954" y="1479711"/>
                  <a:pt x="3791364" y="1459034"/>
                </a:cubicBezTo>
                <a:cubicBezTo>
                  <a:pt x="3778639" y="1183868"/>
                  <a:pt x="3586183" y="961191"/>
                  <a:pt x="3341238" y="934151"/>
                </a:cubicBezTo>
                <a:cubicBezTo>
                  <a:pt x="3283979" y="608088"/>
                  <a:pt x="2978593" y="377458"/>
                  <a:pt x="2623901" y="394954"/>
                </a:cubicBezTo>
                <a:cubicBezTo>
                  <a:pt x="2549145" y="398135"/>
                  <a:pt x="2477571" y="412450"/>
                  <a:pt x="2409177" y="437899"/>
                </a:cubicBezTo>
                <a:cubicBezTo>
                  <a:pt x="2382138" y="390182"/>
                  <a:pt x="2348736" y="347237"/>
                  <a:pt x="2308973" y="310655"/>
                </a:cubicBezTo>
                <a:cubicBezTo>
                  <a:pt x="2224673" y="119788"/>
                  <a:pt x="2029036" y="-9047"/>
                  <a:pt x="1811131" y="497"/>
                </a:cubicBezTo>
                <a:cubicBezTo>
                  <a:pt x="1545509" y="13221"/>
                  <a:pt x="1337147" y="224765"/>
                  <a:pt x="1319651" y="484025"/>
                </a:cubicBezTo>
                <a:cubicBezTo>
                  <a:pt x="1276706" y="455395"/>
                  <a:pt x="1228990" y="433127"/>
                  <a:pt x="1179683" y="414041"/>
                </a:cubicBezTo>
                <a:cubicBezTo>
                  <a:pt x="1054030" y="348828"/>
                  <a:pt x="914061" y="318607"/>
                  <a:pt x="770912" y="324970"/>
                </a:cubicBezTo>
                <a:cubicBezTo>
                  <a:pt x="556188" y="336103"/>
                  <a:pt x="355779" y="429946"/>
                  <a:pt x="211039" y="590592"/>
                </a:cubicBezTo>
                <a:cubicBezTo>
                  <a:pt x="64708" y="749647"/>
                  <a:pt x="-10047" y="958010"/>
                  <a:pt x="1086" y="1174325"/>
                </a:cubicBezTo>
                <a:close/>
                <a:moveTo>
                  <a:pt x="611857" y="1883711"/>
                </a:moveTo>
                <a:cubicBezTo>
                  <a:pt x="401905" y="1773963"/>
                  <a:pt x="255574" y="1568782"/>
                  <a:pt x="220582" y="1331789"/>
                </a:cubicBezTo>
                <a:cubicBezTo>
                  <a:pt x="296928" y="1568782"/>
                  <a:pt x="489385" y="1753286"/>
                  <a:pt x="732739" y="1818499"/>
                </a:cubicBezTo>
                <a:cubicBezTo>
                  <a:pt x="785227" y="1998231"/>
                  <a:pt x="952235" y="2130247"/>
                  <a:pt x="1149462" y="2130247"/>
                </a:cubicBezTo>
                <a:cubicBezTo>
                  <a:pt x="1276706" y="2130247"/>
                  <a:pt x="1389635" y="2076168"/>
                  <a:pt x="1469163" y="1988688"/>
                </a:cubicBezTo>
                <a:cubicBezTo>
                  <a:pt x="1392816" y="2114341"/>
                  <a:pt x="1259210" y="2198641"/>
                  <a:pt x="1106518" y="2205003"/>
                </a:cubicBezTo>
                <a:cubicBezTo>
                  <a:pt x="1047667" y="2208184"/>
                  <a:pt x="988817" y="2198641"/>
                  <a:pt x="934738" y="2179554"/>
                </a:cubicBezTo>
                <a:cubicBezTo>
                  <a:pt x="861573" y="2125475"/>
                  <a:pt x="805904" y="2047538"/>
                  <a:pt x="778865" y="1955286"/>
                </a:cubicBezTo>
                <a:cubicBezTo>
                  <a:pt x="777274" y="1948924"/>
                  <a:pt x="772502" y="1944152"/>
                  <a:pt x="766140" y="1942562"/>
                </a:cubicBezTo>
                <a:cubicBezTo>
                  <a:pt x="729558" y="1933018"/>
                  <a:pt x="694566" y="1920294"/>
                  <a:pt x="661164" y="1905979"/>
                </a:cubicBezTo>
                <a:cubicBezTo>
                  <a:pt x="661164" y="1904388"/>
                  <a:pt x="659574" y="1904388"/>
                  <a:pt x="659574" y="1902798"/>
                </a:cubicBezTo>
                <a:cubicBezTo>
                  <a:pt x="657983" y="1896436"/>
                  <a:pt x="653211" y="1893255"/>
                  <a:pt x="646849" y="1891664"/>
                </a:cubicBezTo>
                <a:cubicBezTo>
                  <a:pt x="635715" y="1890074"/>
                  <a:pt x="622991" y="1886892"/>
                  <a:pt x="611857" y="1883711"/>
                </a:cubicBezTo>
                <a:close/>
                <a:moveTo>
                  <a:pt x="1547100" y="1867806"/>
                </a:moveTo>
                <a:cubicBezTo>
                  <a:pt x="1551871" y="1855081"/>
                  <a:pt x="1558234" y="1842357"/>
                  <a:pt x="1561415" y="1829632"/>
                </a:cubicBezTo>
                <a:cubicBezTo>
                  <a:pt x="1710926" y="1996640"/>
                  <a:pt x="1951099" y="2104798"/>
                  <a:pt x="2223083" y="2104798"/>
                </a:cubicBezTo>
                <a:cubicBezTo>
                  <a:pt x="2485523" y="2104798"/>
                  <a:pt x="2719334" y="2003003"/>
                  <a:pt x="2868846" y="1845538"/>
                </a:cubicBezTo>
                <a:cubicBezTo>
                  <a:pt x="2873617" y="1851900"/>
                  <a:pt x="2876798" y="1856672"/>
                  <a:pt x="2881570" y="1863034"/>
                </a:cubicBezTo>
                <a:cubicBezTo>
                  <a:pt x="2725696" y="2017318"/>
                  <a:pt x="2501429" y="2111160"/>
                  <a:pt x="2256484" y="2122294"/>
                </a:cubicBezTo>
                <a:cubicBezTo>
                  <a:pt x="1984500" y="2136609"/>
                  <a:pt x="1718879" y="2041176"/>
                  <a:pt x="1547100" y="1867806"/>
                </a:cubicBezTo>
                <a:close/>
                <a:moveTo>
                  <a:pt x="3347601" y="1064577"/>
                </a:moveTo>
                <a:cubicBezTo>
                  <a:pt x="3322152" y="1056624"/>
                  <a:pt x="3295113" y="1050262"/>
                  <a:pt x="3268073" y="1047081"/>
                </a:cubicBezTo>
                <a:cubicBezTo>
                  <a:pt x="3258530" y="956419"/>
                  <a:pt x="3226719" y="873710"/>
                  <a:pt x="3179003" y="798954"/>
                </a:cubicBezTo>
                <a:cubicBezTo>
                  <a:pt x="3258530" y="870529"/>
                  <a:pt x="3317380" y="961191"/>
                  <a:pt x="3347601" y="1064577"/>
                </a:cubicBezTo>
                <a:close/>
                <a:moveTo>
                  <a:pt x="3662529" y="1540152"/>
                </a:moveTo>
                <a:cubicBezTo>
                  <a:pt x="3662529" y="1441538"/>
                  <a:pt x="3635490" y="1349286"/>
                  <a:pt x="3590955" y="1271348"/>
                </a:cubicBezTo>
                <a:cubicBezTo>
                  <a:pt x="3668892" y="1333380"/>
                  <a:pt x="3726151" y="1424042"/>
                  <a:pt x="3754781" y="1527427"/>
                </a:cubicBezTo>
                <a:cubicBezTo>
                  <a:pt x="3746828" y="1640357"/>
                  <a:pt x="3707065" y="1748514"/>
                  <a:pt x="3638671" y="1832814"/>
                </a:cubicBezTo>
                <a:cubicBezTo>
                  <a:pt x="3579821" y="1905979"/>
                  <a:pt x="3503474" y="1956877"/>
                  <a:pt x="3419175" y="1980735"/>
                </a:cubicBezTo>
                <a:cubicBezTo>
                  <a:pt x="3563915" y="1899617"/>
                  <a:pt x="3662529" y="1732609"/>
                  <a:pt x="3662529" y="1540152"/>
                </a:cubicBezTo>
                <a:close/>
                <a:moveTo>
                  <a:pt x="2367823" y="573096"/>
                </a:moveTo>
                <a:cubicBezTo>
                  <a:pt x="2367823" y="547647"/>
                  <a:pt x="2364642" y="522198"/>
                  <a:pt x="2359870" y="496749"/>
                </a:cubicBezTo>
                <a:cubicBezTo>
                  <a:pt x="2371004" y="491978"/>
                  <a:pt x="2380547" y="487206"/>
                  <a:pt x="2391681" y="482434"/>
                </a:cubicBezTo>
                <a:cubicBezTo>
                  <a:pt x="2402815" y="504702"/>
                  <a:pt x="2410768" y="528560"/>
                  <a:pt x="2417130" y="552419"/>
                </a:cubicBezTo>
                <a:cubicBezTo>
                  <a:pt x="2401224" y="558781"/>
                  <a:pt x="2385319" y="565143"/>
                  <a:pt x="2367823" y="573096"/>
                </a:cubicBezTo>
                <a:close/>
                <a:moveTo>
                  <a:pt x="2240579" y="258166"/>
                </a:moveTo>
                <a:cubicBezTo>
                  <a:pt x="2240579" y="258166"/>
                  <a:pt x="2238988" y="258166"/>
                  <a:pt x="2238988" y="256576"/>
                </a:cubicBezTo>
                <a:cubicBezTo>
                  <a:pt x="2154689" y="167505"/>
                  <a:pt x="2035398" y="111835"/>
                  <a:pt x="1901792" y="111835"/>
                </a:cubicBezTo>
                <a:cubicBezTo>
                  <a:pt x="1644123" y="111835"/>
                  <a:pt x="1435761" y="320198"/>
                  <a:pt x="1435761" y="576277"/>
                </a:cubicBezTo>
                <a:cubicBezTo>
                  <a:pt x="1410312" y="550828"/>
                  <a:pt x="1381683" y="526970"/>
                  <a:pt x="1353053" y="506293"/>
                </a:cubicBezTo>
                <a:cubicBezTo>
                  <a:pt x="1359415" y="254985"/>
                  <a:pt x="1558234" y="48213"/>
                  <a:pt x="1812721" y="35489"/>
                </a:cubicBezTo>
                <a:cubicBezTo>
                  <a:pt x="1990863" y="27536"/>
                  <a:pt x="2149918" y="118198"/>
                  <a:pt x="2240579" y="258166"/>
                </a:cubicBezTo>
                <a:close/>
                <a:moveTo>
                  <a:pt x="2377366" y="450623"/>
                </a:moveTo>
                <a:cubicBezTo>
                  <a:pt x="2369413" y="453804"/>
                  <a:pt x="2361460" y="456985"/>
                  <a:pt x="2353508" y="460167"/>
                </a:cubicBezTo>
                <a:cubicBezTo>
                  <a:pt x="2351917" y="452214"/>
                  <a:pt x="2350327" y="444261"/>
                  <a:pt x="2347146" y="436308"/>
                </a:cubicBezTo>
                <a:cubicBezTo>
                  <a:pt x="2345555" y="421993"/>
                  <a:pt x="2342374" y="406088"/>
                  <a:pt x="2337602" y="391773"/>
                </a:cubicBezTo>
                <a:cubicBezTo>
                  <a:pt x="2351917" y="412450"/>
                  <a:pt x="2364642" y="431537"/>
                  <a:pt x="2377366" y="450623"/>
                </a:cubicBezTo>
                <a:close/>
                <a:moveTo>
                  <a:pt x="3287160" y="867348"/>
                </a:moveTo>
                <a:cubicBezTo>
                  <a:pt x="3233081" y="794183"/>
                  <a:pt x="3164687" y="732151"/>
                  <a:pt x="3083570" y="686025"/>
                </a:cubicBezTo>
                <a:cubicBezTo>
                  <a:pt x="2969050" y="581049"/>
                  <a:pt x="2813176" y="515836"/>
                  <a:pt x="2641397" y="515836"/>
                </a:cubicBezTo>
                <a:cubicBezTo>
                  <a:pt x="2576185" y="515836"/>
                  <a:pt x="2512563" y="525379"/>
                  <a:pt x="2452122" y="542875"/>
                </a:cubicBezTo>
                <a:cubicBezTo>
                  <a:pt x="2445760" y="517426"/>
                  <a:pt x="2436216" y="493568"/>
                  <a:pt x="2425082" y="471300"/>
                </a:cubicBezTo>
                <a:cubicBezTo>
                  <a:pt x="2488704" y="449033"/>
                  <a:pt x="2555508" y="434718"/>
                  <a:pt x="2625492" y="431537"/>
                </a:cubicBezTo>
                <a:cubicBezTo>
                  <a:pt x="2934058" y="415631"/>
                  <a:pt x="3202861" y="598545"/>
                  <a:pt x="3287160" y="867348"/>
                </a:cubicBezTo>
                <a:close/>
                <a:moveTo>
                  <a:pt x="3753190" y="1420860"/>
                </a:moveTo>
                <a:cubicBezTo>
                  <a:pt x="3705474" y="1320656"/>
                  <a:pt x="3629128" y="1239537"/>
                  <a:pt x="3535285" y="1191821"/>
                </a:cubicBezTo>
                <a:cubicBezTo>
                  <a:pt x="3493931" y="1145695"/>
                  <a:pt x="3444624" y="1107522"/>
                  <a:pt x="3388955" y="1082073"/>
                </a:cubicBezTo>
                <a:cubicBezTo>
                  <a:pt x="3379412" y="1043899"/>
                  <a:pt x="3366687" y="1008907"/>
                  <a:pt x="3350782" y="973915"/>
                </a:cubicBezTo>
                <a:cubicBezTo>
                  <a:pt x="3559144" y="1002545"/>
                  <a:pt x="3724561" y="1187049"/>
                  <a:pt x="3753190" y="1420860"/>
                </a:cubicBezTo>
                <a:close/>
                <a:moveTo>
                  <a:pt x="2304201" y="2239995"/>
                </a:moveTo>
                <a:cubicBezTo>
                  <a:pt x="2076752" y="2239995"/>
                  <a:pt x="1860438" y="2163649"/>
                  <a:pt x="1704564" y="2030042"/>
                </a:cubicBezTo>
                <a:cubicBezTo>
                  <a:pt x="1865209" y="2120704"/>
                  <a:pt x="2059256" y="2168420"/>
                  <a:pt x="2259665" y="2157286"/>
                </a:cubicBezTo>
                <a:cubicBezTo>
                  <a:pt x="2512563" y="2144562"/>
                  <a:pt x="2743192" y="2049129"/>
                  <a:pt x="2905428" y="1890074"/>
                </a:cubicBezTo>
                <a:cubicBezTo>
                  <a:pt x="2984956" y="1979144"/>
                  <a:pt x="3096294" y="2034814"/>
                  <a:pt x="3217176" y="2034814"/>
                </a:cubicBezTo>
                <a:cubicBezTo>
                  <a:pt x="3234672" y="2034814"/>
                  <a:pt x="3250577" y="2033223"/>
                  <a:pt x="3266483" y="2031633"/>
                </a:cubicBezTo>
                <a:cubicBezTo>
                  <a:pt x="3285569" y="2033223"/>
                  <a:pt x="3303065" y="2033223"/>
                  <a:pt x="3322152" y="2033223"/>
                </a:cubicBezTo>
                <a:cubicBezTo>
                  <a:pt x="3454168" y="2026861"/>
                  <a:pt x="3576640" y="1963239"/>
                  <a:pt x="3664120" y="1855081"/>
                </a:cubicBezTo>
                <a:cubicBezTo>
                  <a:pt x="3715017" y="1791459"/>
                  <a:pt x="3751600" y="1716703"/>
                  <a:pt x="3772277" y="1637176"/>
                </a:cubicBezTo>
                <a:cubicBezTo>
                  <a:pt x="3772277" y="1648309"/>
                  <a:pt x="3773868" y="1661034"/>
                  <a:pt x="3773868" y="1673758"/>
                </a:cubicBezTo>
                <a:cubicBezTo>
                  <a:pt x="3773868" y="1947333"/>
                  <a:pt x="3575049" y="2170011"/>
                  <a:pt x="3331695" y="2170011"/>
                </a:cubicBezTo>
                <a:cubicBezTo>
                  <a:pt x="3196498" y="2170011"/>
                  <a:pt x="3070845" y="2101617"/>
                  <a:pt x="2984956" y="1982325"/>
                </a:cubicBezTo>
                <a:cubicBezTo>
                  <a:pt x="2981774" y="1977554"/>
                  <a:pt x="2977003" y="1975963"/>
                  <a:pt x="2972231" y="1974373"/>
                </a:cubicBezTo>
                <a:cubicBezTo>
                  <a:pt x="2967460" y="1974373"/>
                  <a:pt x="2961097" y="1975963"/>
                  <a:pt x="2957916" y="1979144"/>
                </a:cubicBezTo>
                <a:cubicBezTo>
                  <a:pt x="2802043" y="2144562"/>
                  <a:pt x="2563460" y="2239995"/>
                  <a:pt x="2304201" y="2239995"/>
                </a:cubicBezTo>
                <a:close/>
                <a:moveTo>
                  <a:pt x="1044486" y="2239995"/>
                </a:moveTo>
                <a:cubicBezTo>
                  <a:pt x="1057211" y="2241586"/>
                  <a:pt x="1069935" y="2241586"/>
                  <a:pt x="1084250" y="2241586"/>
                </a:cubicBezTo>
                <a:cubicBezTo>
                  <a:pt x="1092203" y="2241586"/>
                  <a:pt x="1100155" y="2241586"/>
                  <a:pt x="1106518" y="2241586"/>
                </a:cubicBezTo>
                <a:cubicBezTo>
                  <a:pt x="1306927" y="2232042"/>
                  <a:pt x="1478706" y="2101617"/>
                  <a:pt x="1542328" y="1912341"/>
                </a:cubicBezTo>
                <a:cubicBezTo>
                  <a:pt x="1561415" y="1931428"/>
                  <a:pt x="1582092" y="1947333"/>
                  <a:pt x="1604359" y="1964829"/>
                </a:cubicBezTo>
                <a:cubicBezTo>
                  <a:pt x="1604359" y="1966420"/>
                  <a:pt x="1602769" y="1966420"/>
                  <a:pt x="1602769" y="1968010"/>
                </a:cubicBezTo>
                <a:cubicBezTo>
                  <a:pt x="1545509" y="2146152"/>
                  <a:pt x="1380092" y="2267035"/>
                  <a:pt x="1192407" y="2267035"/>
                </a:cubicBezTo>
                <a:cubicBezTo>
                  <a:pt x="1141510" y="2267035"/>
                  <a:pt x="1092203" y="2257491"/>
                  <a:pt x="1044486" y="2239995"/>
                </a:cubicBezTo>
                <a:close/>
                <a:moveTo>
                  <a:pt x="680251" y="1953696"/>
                </a:moveTo>
                <a:cubicBezTo>
                  <a:pt x="702518" y="1961648"/>
                  <a:pt x="723195" y="1969601"/>
                  <a:pt x="747054" y="1975963"/>
                </a:cubicBezTo>
                <a:cubicBezTo>
                  <a:pt x="764550" y="2031633"/>
                  <a:pt x="791589" y="2080940"/>
                  <a:pt x="826581" y="2125475"/>
                </a:cubicBezTo>
                <a:cubicBezTo>
                  <a:pt x="766140" y="2080940"/>
                  <a:pt x="715243" y="2023680"/>
                  <a:pt x="680251" y="1953696"/>
                </a:cubicBezTo>
                <a:close/>
                <a:moveTo>
                  <a:pt x="774093" y="359962"/>
                </a:moveTo>
                <a:cubicBezTo>
                  <a:pt x="823400" y="356781"/>
                  <a:pt x="872707" y="359962"/>
                  <a:pt x="920424" y="366324"/>
                </a:cubicBezTo>
                <a:cubicBezTo>
                  <a:pt x="513243" y="367914"/>
                  <a:pt x="183999" y="697159"/>
                  <a:pt x="183999" y="1104340"/>
                </a:cubicBezTo>
                <a:cubicBezTo>
                  <a:pt x="183999" y="1107522"/>
                  <a:pt x="183999" y="1110703"/>
                  <a:pt x="183999" y="1112293"/>
                </a:cubicBezTo>
                <a:cubicBezTo>
                  <a:pt x="179228" y="1148876"/>
                  <a:pt x="176047" y="1185459"/>
                  <a:pt x="176047" y="1222041"/>
                </a:cubicBezTo>
                <a:cubicBezTo>
                  <a:pt x="176047" y="1463805"/>
                  <a:pt x="287385" y="1683302"/>
                  <a:pt x="463936" y="1829632"/>
                </a:cubicBezTo>
                <a:cubicBezTo>
                  <a:pt x="217401" y="1707160"/>
                  <a:pt x="48803" y="1457443"/>
                  <a:pt x="36078" y="1172734"/>
                </a:cubicBezTo>
                <a:cubicBezTo>
                  <a:pt x="15401" y="744875"/>
                  <a:pt x="346235" y="380639"/>
                  <a:pt x="774093" y="359962"/>
                </a:cubicBezTo>
                <a:close/>
              </a:path>
            </a:pathLst>
          </a:custGeom>
          <a:solidFill>
            <a:srgbClr val="E3F1F6">
              <a:alpha val="90000"/>
            </a:srgbClr>
          </a:solidFill>
          <a:ln w="105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2" name="รูปแบบอิสระ: รูปร่าง 651">
            <a:extLst>
              <a:ext uri="{FF2B5EF4-FFF2-40B4-BE49-F238E27FC236}">
                <a16:creationId xmlns:a16="http://schemas.microsoft.com/office/drawing/2014/main" id="{B49EB772-FA9B-4411-A65D-250A69E6C12D}"/>
              </a:ext>
            </a:extLst>
          </p:cNvPr>
          <p:cNvSpPr/>
          <p:nvPr/>
        </p:nvSpPr>
        <p:spPr>
          <a:xfrm>
            <a:off x="-2858687" y="2930104"/>
            <a:ext cx="4154733" cy="3624405"/>
          </a:xfrm>
          <a:custGeom>
            <a:avLst/>
            <a:gdLst>
              <a:gd name="connsiteX0" fmla="*/ 3359111 w 4154733"/>
              <a:gd name="connsiteY0" fmla="*/ 2813307 h 3624405"/>
              <a:gd name="connsiteX1" fmla="*/ 3976244 w 4154733"/>
              <a:gd name="connsiteY1" fmla="*/ 2352047 h 3624405"/>
              <a:gd name="connsiteX2" fmla="*/ 3938071 w 4154733"/>
              <a:gd name="connsiteY2" fmla="*/ 1779448 h 3624405"/>
              <a:gd name="connsiteX3" fmla="*/ 4044638 w 4154733"/>
              <a:gd name="connsiteY3" fmla="*/ 1647432 h 3624405"/>
              <a:gd name="connsiteX4" fmla="*/ 4130527 w 4154733"/>
              <a:gd name="connsiteY4" fmla="*/ 1510645 h 3624405"/>
              <a:gd name="connsiteX5" fmla="*/ 3814008 w 4154733"/>
              <a:gd name="connsiteY5" fmla="*/ 925321 h 3624405"/>
              <a:gd name="connsiteX6" fmla="*/ 3445001 w 4154733"/>
              <a:gd name="connsiteY6" fmla="*/ 922140 h 3624405"/>
              <a:gd name="connsiteX7" fmla="*/ 2796057 w 4154733"/>
              <a:gd name="connsiteY7" fmla="*/ 64832 h 3624405"/>
              <a:gd name="connsiteX8" fmla="*/ 2142342 w 4154733"/>
              <a:gd name="connsiteY8" fmla="*/ 45745 h 3624405"/>
              <a:gd name="connsiteX9" fmla="*/ 2042137 w 4154733"/>
              <a:gd name="connsiteY9" fmla="*/ 71194 h 3624405"/>
              <a:gd name="connsiteX10" fmla="*/ 1533161 w 4154733"/>
              <a:gd name="connsiteY10" fmla="*/ 508596 h 3624405"/>
              <a:gd name="connsiteX11" fmla="*/ 1510894 w 4154733"/>
              <a:gd name="connsiteY11" fmla="*/ 561085 h 3624405"/>
              <a:gd name="connsiteX12" fmla="*/ 1393193 w 4154733"/>
              <a:gd name="connsiteY12" fmla="*/ 519730 h 3624405"/>
              <a:gd name="connsiteX13" fmla="*/ 1361382 w 4154733"/>
              <a:gd name="connsiteY13" fmla="*/ 503825 h 3624405"/>
              <a:gd name="connsiteX14" fmla="*/ 736297 w 4154733"/>
              <a:gd name="connsiteY14" fmla="*/ 449746 h 3624405"/>
              <a:gd name="connsiteX15" fmla="*/ 298896 w 4154733"/>
              <a:gd name="connsiteY15" fmla="*/ 817164 h 3624405"/>
              <a:gd name="connsiteX16" fmla="*/ 456360 w 4154733"/>
              <a:gd name="connsiteY16" fmla="*/ 1620393 h 3624405"/>
              <a:gd name="connsiteX17" fmla="*/ 542250 w 4154733"/>
              <a:gd name="connsiteY17" fmla="*/ 1726960 h 3624405"/>
              <a:gd name="connsiteX18" fmla="*/ 77809 w 4154733"/>
              <a:gd name="connsiteY18" fmla="*/ 2158000 h 3624405"/>
              <a:gd name="connsiteX19" fmla="*/ 52361 w 4154733"/>
              <a:gd name="connsiteY19" fmla="*/ 2797402 h 3624405"/>
              <a:gd name="connsiteX20" fmla="*/ 456360 w 4154733"/>
              <a:gd name="connsiteY20" fmla="*/ 3253891 h 3624405"/>
              <a:gd name="connsiteX21" fmla="*/ 755383 w 4154733"/>
              <a:gd name="connsiteY21" fmla="*/ 3441576 h 3624405"/>
              <a:gd name="connsiteX22" fmla="*/ 776060 w 4154733"/>
              <a:gd name="connsiteY22" fmla="*/ 3449528 h 3624405"/>
              <a:gd name="connsiteX23" fmla="*/ 1617460 w 4154733"/>
              <a:gd name="connsiteY23" fmla="*/ 3274568 h 3624405"/>
              <a:gd name="connsiteX24" fmla="*/ 1930799 w 4154733"/>
              <a:gd name="connsiteY24" fmla="*/ 3508379 h 3624405"/>
              <a:gd name="connsiteX25" fmla="*/ 2334798 w 4154733"/>
              <a:gd name="connsiteY25" fmla="*/ 3594269 h 3624405"/>
              <a:gd name="connsiteX26" fmla="*/ 2866041 w 4154733"/>
              <a:gd name="connsiteY26" fmla="*/ 3572001 h 3624405"/>
              <a:gd name="connsiteX27" fmla="*/ 3270041 w 4154733"/>
              <a:gd name="connsiteY27" fmla="*/ 3182316 h 3624405"/>
              <a:gd name="connsiteX28" fmla="*/ 3293899 w 4154733"/>
              <a:gd name="connsiteY28" fmla="*/ 2832394 h 3624405"/>
              <a:gd name="connsiteX29" fmla="*/ 3340025 w 4154733"/>
              <a:gd name="connsiteY29" fmla="*/ 2816489 h 3624405"/>
              <a:gd name="connsiteX30" fmla="*/ 3359111 w 4154733"/>
              <a:gd name="connsiteY30" fmla="*/ 2813307 h 3624405"/>
              <a:gd name="connsiteX31" fmla="*/ 2252090 w 4154733"/>
              <a:gd name="connsiteY31" fmla="*/ 3532237 h 3624405"/>
              <a:gd name="connsiteX32" fmla="*/ 2096216 w 4154733"/>
              <a:gd name="connsiteY32" fmla="*/ 3457481 h 3624405"/>
              <a:gd name="connsiteX33" fmla="*/ 2112121 w 4154733"/>
              <a:gd name="connsiteY33" fmla="*/ 3465434 h 3624405"/>
              <a:gd name="connsiteX34" fmla="*/ 2462042 w 4154733"/>
              <a:gd name="connsiteY34" fmla="*/ 3546552 h 3624405"/>
              <a:gd name="connsiteX35" fmla="*/ 2336388 w 4154733"/>
              <a:gd name="connsiteY35" fmla="*/ 3559277 h 3624405"/>
              <a:gd name="connsiteX36" fmla="*/ 2252090 w 4154733"/>
              <a:gd name="connsiteY36" fmla="*/ 3532237 h 3624405"/>
              <a:gd name="connsiteX37" fmla="*/ 475447 w 4154733"/>
              <a:gd name="connsiteY37" fmla="*/ 3223670 h 3624405"/>
              <a:gd name="connsiteX38" fmla="*/ 233683 w 4154733"/>
              <a:gd name="connsiteY38" fmla="*/ 2593811 h 3624405"/>
              <a:gd name="connsiteX39" fmla="*/ 698123 w 4154733"/>
              <a:gd name="connsiteY39" fmla="*/ 3241166 h 3624405"/>
              <a:gd name="connsiteX40" fmla="*/ 920800 w 4154733"/>
              <a:gd name="connsiteY40" fmla="*/ 3304788 h 3624405"/>
              <a:gd name="connsiteX41" fmla="*/ 497714 w 4154733"/>
              <a:gd name="connsiteY41" fmla="*/ 3234804 h 3624405"/>
              <a:gd name="connsiteX42" fmla="*/ 475447 w 4154733"/>
              <a:gd name="connsiteY42" fmla="*/ 3223670 h 3624405"/>
              <a:gd name="connsiteX43" fmla="*/ 615415 w 4154733"/>
              <a:gd name="connsiteY43" fmla="*/ 1726960 h 3624405"/>
              <a:gd name="connsiteX44" fmla="*/ 609053 w 4154733"/>
              <a:gd name="connsiteY44" fmla="*/ 1711054 h 3624405"/>
              <a:gd name="connsiteX45" fmla="*/ 481809 w 4154733"/>
              <a:gd name="connsiteY45" fmla="*/ 1599716 h 3624405"/>
              <a:gd name="connsiteX46" fmla="*/ 394329 w 4154733"/>
              <a:gd name="connsiteY46" fmla="*/ 985762 h 3624405"/>
              <a:gd name="connsiteX47" fmla="*/ 671084 w 4154733"/>
              <a:gd name="connsiteY47" fmla="*/ 656518 h 3624405"/>
              <a:gd name="connsiteX48" fmla="*/ 507258 w 4154733"/>
              <a:gd name="connsiteY48" fmla="*/ 872833 h 3624405"/>
              <a:gd name="connsiteX49" fmla="*/ 791966 w 4154733"/>
              <a:gd name="connsiteY49" fmla="*/ 1749228 h 3624405"/>
              <a:gd name="connsiteX50" fmla="*/ 671084 w 4154733"/>
              <a:gd name="connsiteY50" fmla="*/ 1798535 h 3624405"/>
              <a:gd name="connsiteX51" fmla="*/ 604281 w 4154733"/>
              <a:gd name="connsiteY51" fmla="*/ 1741275 h 3624405"/>
              <a:gd name="connsiteX52" fmla="*/ 604281 w 4154733"/>
              <a:gd name="connsiteY52" fmla="*/ 1741275 h 3624405"/>
              <a:gd name="connsiteX53" fmla="*/ 615415 w 4154733"/>
              <a:gd name="connsiteY53" fmla="*/ 1726960 h 3624405"/>
              <a:gd name="connsiteX54" fmla="*/ 1622232 w 4154733"/>
              <a:gd name="connsiteY54" fmla="*/ 569038 h 3624405"/>
              <a:gd name="connsiteX55" fmla="*/ 2081901 w 4154733"/>
              <a:gd name="connsiteY55" fmla="*/ 103005 h 3624405"/>
              <a:gd name="connsiteX56" fmla="*/ 2150294 w 4154733"/>
              <a:gd name="connsiteY56" fmla="*/ 79147 h 3624405"/>
              <a:gd name="connsiteX57" fmla="*/ 2614734 w 4154733"/>
              <a:gd name="connsiteY57" fmla="*/ 106187 h 3624405"/>
              <a:gd name="connsiteX58" fmla="*/ 1711303 w 4154733"/>
              <a:gd name="connsiteY58" fmla="*/ 562675 h 3624405"/>
              <a:gd name="connsiteX59" fmla="*/ 1676311 w 4154733"/>
              <a:gd name="connsiteY59" fmla="*/ 656518 h 3624405"/>
              <a:gd name="connsiteX60" fmla="*/ 1607917 w 4154733"/>
              <a:gd name="connsiteY60" fmla="*/ 611982 h 3624405"/>
              <a:gd name="connsiteX61" fmla="*/ 1622232 w 4154733"/>
              <a:gd name="connsiteY61" fmla="*/ 569038 h 3624405"/>
              <a:gd name="connsiteX62" fmla="*/ 1665177 w 4154733"/>
              <a:gd name="connsiteY62" fmla="*/ 2997812 h 3624405"/>
              <a:gd name="connsiteX63" fmla="*/ 1716075 w 4154733"/>
              <a:gd name="connsiteY63" fmla="*/ 3109150 h 3624405"/>
              <a:gd name="connsiteX64" fmla="*/ 1620642 w 4154733"/>
              <a:gd name="connsiteY64" fmla="*/ 3222080 h 3624405"/>
              <a:gd name="connsiteX65" fmla="*/ 1550657 w 4154733"/>
              <a:gd name="connsiteY65" fmla="*/ 3118694 h 3624405"/>
              <a:gd name="connsiteX66" fmla="*/ 1665177 w 4154733"/>
              <a:gd name="connsiteY66" fmla="*/ 2997812 h 3624405"/>
              <a:gd name="connsiteX67" fmla="*/ 3430686 w 4154733"/>
              <a:gd name="connsiteY67" fmla="*/ 1031888 h 3624405"/>
              <a:gd name="connsiteX68" fmla="*/ 3532481 w 4154733"/>
              <a:gd name="connsiteY68" fmla="*/ 1036660 h 3624405"/>
              <a:gd name="connsiteX69" fmla="*/ 3429095 w 4154733"/>
              <a:gd name="connsiteY69" fmla="*/ 1058928 h 3624405"/>
              <a:gd name="connsiteX70" fmla="*/ 3430686 w 4154733"/>
              <a:gd name="connsiteY70" fmla="*/ 1031888 h 3624405"/>
              <a:gd name="connsiteX71" fmla="*/ 3944433 w 4154733"/>
              <a:gd name="connsiteY71" fmla="*/ 2339323 h 3624405"/>
              <a:gd name="connsiteX72" fmla="*/ 3604056 w 4154733"/>
              <a:gd name="connsiteY72" fmla="*/ 2713103 h 3624405"/>
              <a:gd name="connsiteX73" fmla="*/ 3839457 w 4154733"/>
              <a:gd name="connsiteY73" fmla="*/ 2436347 h 3624405"/>
              <a:gd name="connsiteX74" fmla="*/ 3817189 w 4154733"/>
              <a:gd name="connsiteY74" fmla="*/ 1843070 h 3624405"/>
              <a:gd name="connsiteX75" fmla="*/ 3909441 w 4154733"/>
              <a:gd name="connsiteY75" fmla="*/ 1798535 h 3624405"/>
              <a:gd name="connsiteX76" fmla="*/ 3944433 w 4154733"/>
              <a:gd name="connsiteY76" fmla="*/ 2339323 h 3624405"/>
              <a:gd name="connsiteX77" fmla="*/ 3435458 w 4154733"/>
              <a:gd name="connsiteY77" fmla="*/ 963495 h 3624405"/>
              <a:gd name="connsiteX78" fmla="*/ 3802874 w 4154733"/>
              <a:gd name="connsiteY78" fmla="*/ 957132 h 3624405"/>
              <a:gd name="connsiteX79" fmla="*/ 4100307 w 4154733"/>
              <a:gd name="connsiteY79" fmla="*/ 1497920 h 3624405"/>
              <a:gd name="connsiteX80" fmla="*/ 4076448 w 4154733"/>
              <a:gd name="connsiteY80" fmla="*/ 1548818 h 3624405"/>
              <a:gd name="connsiteX81" fmla="*/ 3794922 w 4154733"/>
              <a:gd name="connsiteY81" fmla="*/ 1079605 h 3624405"/>
              <a:gd name="connsiteX82" fmla="*/ 3672449 w 4154733"/>
              <a:gd name="connsiteY82" fmla="*/ 1041432 h 3624405"/>
              <a:gd name="connsiteX83" fmla="*/ 3432277 w 4154733"/>
              <a:gd name="connsiteY83" fmla="*/ 996896 h 3624405"/>
              <a:gd name="connsiteX84" fmla="*/ 3430686 w 4154733"/>
              <a:gd name="connsiteY84" fmla="*/ 963495 h 3624405"/>
              <a:gd name="connsiteX85" fmla="*/ 3435458 w 4154733"/>
              <a:gd name="connsiteY85" fmla="*/ 963495 h 3624405"/>
              <a:gd name="connsiteX86" fmla="*/ 2784923 w 4154733"/>
              <a:gd name="connsiteY86" fmla="*/ 96643 h 3624405"/>
              <a:gd name="connsiteX87" fmla="*/ 3370245 w 4154733"/>
              <a:gd name="connsiteY87" fmla="*/ 681967 h 3624405"/>
              <a:gd name="connsiteX88" fmla="*/ 2880356 w 4154733"/>
              <a:gd name="connsiteY88" fmla="*/ 184124 h 3624405"/>
              <a:gd name="connsiteX89" fmla="*/ 2834230 w 4154733"/>
              <a:gd name="connsiteY89" fmla="*/ 165037 h 3624405"/>
              <a:gd name="connsiteX90" fmla="*/ 2754703 w 4154733"/>
              <a:gd name="connsiteY90" fmla="*/ 123683 h 3624405"/>
              <a:gd name="connsiteX91" fmla="*/ 2447727 w 4154733"/>
              <a:gd name="connsiteY91" fmla="*/ 36203 h 3624405"/>
              <a:gd name="connsiteX92" fmla="*/ 2784923 w 4154733"/>
              <a:gd name="connsiteY92" fmla="*/ 96643 h 3624405"/>
              <a:gd name="connsiteX93" fmla="*/ 1862405 w 4154733"/>
              <a:gd name="connsiteY93" fmla="*/ 190486 h 3624405"/>
              <a:gd name="connsiteX94" fmla="*/ 1590421 w 4154733"/>
              <a:gd name="connsiteY94" fmla="*/ 557904 h 3624405"/>
              <a:gd name="connsiteX95" fmla="*/ 1577697 w 4154733"/>
              <a:gd name="connsiteY95" fmla="*/ 594486 h 3624405"/>
              <a:gd name="connsiteX96" fmla="*/ 1542705 w 4154733"/>
              <a:gd name="connsiteY96" fmla="*/ 576990 h 3624405"/>
              <a:gd name="connsiteX97" fmla="*/ 1564972 w 4154733"/>
              <a:gd name="connsiteY97" fmla="*/ 524502 h 3624405"/>
              <a:gd name="connsiteX98" fmla="*/ 1862405 w 4154733"/>
              <a:gd name="connsiteY98" fmla="*/ 190486 h 3624405"/>
              <a:gd name="connsiteX99" fmla="*/ 329116 w 4154733"/>
              <a:gd name="connsiteY99" fmla="*/ 831479 h 3624405"/>
              <a:gd name="connsiteX100" fmla="*/ 747430 w 4154733"/>
              <a:gd name="connsiteY100" fmla="*/ 483147 h 3624405"/>
              <a:gd name="connsiteX101" fmla="*/ 1223004 w 4154733"/>
              <a:gd name="connsiteY101" fmla="*/ 487919 h 3624405"/>
              <a:gd name="connsiteX102" fmla="*/ 887399 w 4154733"/>
              <a:gd name="connsiteY102" fmla="*/ 530864 h 3624405"/>
              <a:gd name="connsiteX103" fmla="*/ 362518 w 4154733"/>
              <a:gd name="connsiteY103" fmla="*/ 973038 h 3624405"/>
              <a:gd name="connsiteX104" fmla="*/ 359337 w 4154733"/>
              <a:gd name="connsiteY104" fmla="*/ 1432708 h 3624405"/>
              <a:gd name="connsiteX105" fmla="*/ 329116 w 4154733"/>
              <a:gd name="connsiteY105" fmla="*/ 831479 h 3624405"/>
              <a:gd name="connsiteX106" fmla="*/ 108030 w 4154733"/>
              <a:gd name="connsiteY106" fmla="*/ 2170724 h 3624405"/>
              <a:gd name="connsiteX107" fmla="*/ 567698 w 4154733"/>
              <a:gd name="connsiteY107" fmla="*/ 1752409 h 3624405"/>
              <a:gd name="connsiteX108" fmla="*/ 639273 w 4154733"/>
              <a:gd name="connsiteY108" fmla="*/ 1814440 h 3624405"/>
              <a:gd name="connsiteX109" fmla="*/ 302077 w 4154733"/>
              <a:gd name="connsiteY109" fmla="*/ 2181858 h 3624405"/>
              <a:gd name="connsiteX110" fmla="*/ 241636 w 4154733"/>
              <a:gd name="connsiteY110" fmla="*/ 2374315 h 3624405"/>
              <a:gd name="connsiteX111" fmla="*/ 380014 w 4154733"/>
              <a:gd name="connsiteY111" fmla="*/ 3164820 h 3624405"/>
              <a:gd name="connsiteX112" fmla="*/ 108030 w 4154733"/>
              <a:gd name="connsiteY112" fmla="*/ 2170724 h 3624405"/>
              <a:gd name="connsiteX113" fmla="*/ 766517 w 4154733"/>
              <a:gd name="connsiteY113" fmla="*/ 3408174 h 3624405"/>
              <a:gd name="connsiteX114" fmla="*/ 561336 w 4154733"/>
              <a:gd name="connsiteY114" fmla="*/ 3296836 h 3624405"/>
              <a:gd name="connsiteX115" fmla="*/ 569289 w 4154733"/>
              <a:gd name="connsiteY115" fmla="*/ 3300017 h 3624405"/>
              <a:gd name="connsiteX116" fmla="*/ 1065540 w 4154733"/>
              <a:gd name="connsiteY116" fmla="*/ 3312741 h 3624405"/>
              <a:gd name="connsiteX117" fmla="*/ 1523618 w 4154733"/>
              <a:gd name="connsiteY117" fmla="*/ 3142552 h 3624405"/>
              <a:gd name="connsiteX118" fmla="*/ 1595193 w 4154733"/>
              <a:gd name="connsiteY118" fmla="*/ 3249119 h 3624405"/>
              <a:gd name="connsiteX119" fmla="*/ 766517 w 4154733"/>
              <a:gd name="connsiteY119" fmla="*/ 3408174 h 3624405"/>
              <a:gd name="connsiteX120" fmla="*/ 1945114 w 4154733"/>
              <a:gd name="connsiteY120" fmla="*/ 3476568 h 3624405"/>
              <a:gd name="connsiteX121" fmla="*/ 1642909 w 4154733"/>
              <a:gd name="connsiteY121" fmla="*/ 3250709 h 3624405"/>
              <a:gd name="connsiteX122" fmla="*/ 1735161 w 4154733"/>
              <a:gd name="connsiteY122" fmla="*/ 3142552 h 3624405"/>
              <a:gd name="connsiteX123" fmla="*/ 1805145 w 4154733"/>
              <a:gd name="connsiteY123" fmla="*/ 3237985 h 3624405"/>
              <a:gd name="connsiteX124" fmla="*/ 2210735 w 4154733"/>
              <a:gd name="connsiteY124" fmla="*/ 3554505 h 3624405"/>
              <a:gd name="connsiteX125" fmla="*/ 1945114 w 4154733"/>
              <a:gd name="connsiteY125" fmla="*/ 3476568 h 3624405"/>
              <a:gd name="connsiteX126" fmla="*/ 3236639 w 4154733"/>
              <a:gd name="connsiteY126" fmla="*/ 3169591 h 3624405"/>
              <a:gd name="connsiteX127" fmla="*/ 2851726 w 4154733"/>
              <a:gd name="connsiteY127" fmla="*/ 3540190 h 3624405"/>
              <a:gd name="connsiteX128" fmla="*/ 2454089 w 4154733"/>
              <a:gd name="connsiteY128" fmla="*/ 3583135 h 3624405"/>
              <a:gd name="connsiteX129" fmla="*/ 2625868 w 4154733"/>
              <a:gd name="connsiteY129" fmla="*/ 3533828 h 3624405"/>
              <a:gd name="connsiteX130" fmla="*/ 3101442 w 4154733"/>
              <a:gd name="connsiteY130" fmla="*/ 3180725 h 3624405"/>
              <a:gd name="connsiteX131" fmla="*/ 3147568 w 4154733"/>
              <a:gd name="connsiteY131" fmla="*/ 2859434 h 3624405"/>
              <a:gd name="connsiteX132" fmla="*/ 3257316 w 4154733"/>
              <a:gd name="connsiteY132" fmla="*/ 2841938 h 3624405"/>
              <a:gd name="connsiteX133" fmla="*/ 3236639 w 4154733"/>
              <a:gd name="connsiteY133" fmla="*/ 3169591 h 3624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4154733" h="3624405">
                <a:moveTo>
                  <a:pt x="3359111" y="2813307"/>
                </a:moveTo>
                <a:cubicBezTo>
                  <a:pt x="3634276" y="2794221"/>
                  <a:pt x="3879221" y="2614488"/>
                  <a:pt x="3976244" y="2352047"/>
                </a:cubicBezTo>
                <a:cubicBezTo>
                  <a:pt x="4046228" y="2161181"/>
                  <a:pt x="4031913" y="1955999"/>
                  <a:pt x="3938071" y="1779448"/>
                </a:cubicBezTo>
                <a:cubicBezTo>
                  <a:pt x="3982606" y="1744456"/>
                  <a:pt x="4019189" y="1701511"/>
                  <a:pt x="4044638" y="1647432"/>
                </a:cubicBezTo>
                <a:cubicBezTo>
                  <a:pt x="4082811" y="1607668"/>
                  <a:pt x="4111441" y="1561543"/>
                  <a:pt x="4130527" y="1510645"/>
                </a:cubicBezTo>
                <a:cubicBezTo>
                  <a:pt x="4214826" y="1283196"/>
                  <a:pt x="4071677" y="1020755"/>
                  <a:pt x="3814008" y="925321"/>
                </a:cubicBezTo>
                <a:cubicBezTo>
                  <a:pt x="3693126" y="880786"/>
                  <a:pt x="3559520" y="879196"/>
                  <a:pt x="3445001" y="922140"/>
                </a:cubicBezTo>
                <a:cubicBezTo>
                  <a:pt x="3437048" y="548360"/>
                  <a:pt x="3177789" y="204801"/>
                  <a:pt x="2796057" y="64832"/>
                </a:cubicBezTo>
                <a:cubicBezTo>
                  <a:pt x="2579742" y="-14695"/>
                  <a:pt x="2350703" y="-21057"/>
                  <a:pt x="2142342" y="45745"/>
                </a:cubicBezTo>
                <a:cubicBezTo>
                  <a:pt x="2108940" y="52108"/>
                  <a:pt x="2075538" y="60061"/>
                  <a:pt x="2042137" y="71194"/>
                </a:cubicBezTo>
                <a:cubicBezTo>
                  <a:pt x="1811507" y="144360"/>
                  <a:pt x="1630185" y="300234"/>
                  <a:pt x="1533161" y="508596"/>
                </a:cubicBezTo>
                <a:cubicBezTo>
                  <a:pt x="1525209" y="526093"/>
                  <a:pt x="1518846" y="543589"/>
                  <a:pt x="1510894" y="561085"/>
                </a:cubicBezTo>
                <a:cubicBezTo>
                  <a:pt x="1472721" y="543589"/>
                  <a:pt x="1432957" y="530864"/>
                  <a:pt x="1393193" y="519730"/>
                </a:cubicBezTo>
                <a:cubicBezTo>
                  <a:pt x="1382059" y="514959"/>
                  <a:pt x="1372516" y="508596"/>
                  <a:pt x="1361382" y="503825"/>
                </a:cubicBezTo>
                <a:cubicBezTo>
                  <a:pt x="1159383" y="409982"/>
                  <a:pt x="938296" y="390896"/>
                  <a:pt x="736297" y="449746"/>
                </a:cubicBezTo>
                <a:cubicBezTo>
                  <a:pt x="537478" y="510187"/>
                  <a:pt x="381604" y="640613"/>
                  <a:pt x="298896" y="817164"/>
                </a:cubicBezTo>
                <a:cubicBezTo>
                  <a:pt x="176423" y="1081195"/>
                  <a:pt x="243226" y="1391353"/>
                  <a:pt x="456360" y="1620393"/>
                </a:cubicBezTo>
                <a:cubicBezTo>
                  <a:pt x="481809" y="1656976"/>
                  <a:pt x="510439" y="1691968"/>
                  <a:pt x="542250" y="1726960"/>
                </a:cubicBezTo>
                <a:cubicBezTo>
                  <a:pt x="338659" y="1803306"/>
                  <a:pt x="170061" y="1957590"/>
                  <a:pt x="77809" y="2158000"/>
                </a:cubicBezTo>
                <a:cubicBezTo>
                  <a:pt x="-16033" y="2360000"/>
                  <a:pt x="-25576" y="2587449"/>
                  <a:pt x="52361" y="2797402"/>
                </a:cubicBezTo>
                <a:cubicBezTo>
                  <a:pt x="125526" y="2996221"/>
                  <a:pt x="268675" y="3156867"/>
                  <a:pt x="456360" y="3253891"/>
                </a:cubicBezTo>
                <a:cubicBezTo>
                  <a:pt x="539069" y="3335009"/>
                  <a:pt x="639273" y="3400222"/>
                  <a:pt x="755383" y="3441576"/>
                </a:cubicBezTo>
                <a:cubicBezTo>
                  <a:pt x="761745" y="3444757"/>
                  <a:pt x="769698" y="3446348"/>
                  <a:pt x="776060" y="3449528"/>
                </a:cubicBezTo>
                <a:cubicBezTo>
                  <a:pt x="1073493" y="3549733"/>
                  <a:pt x="1393193" y="3479749"/>
                  <a:pt x="1617460" y="3274568"/>
                </a:cubicBezTo>
                <a:cubicBezTo>
                  <a:pt x="1700169" y="3371591"/>
                  <a:pt x="1806736" y="3452710"/>
                  <a:pt x="1930799" y="3508379"/>
                </a:cubicBezTo>
                <a:cubicBezTo>
                  <a:pt x="2062814" y="3570410"/>
                  <a:pt x="2201192" y="3597450"/>
                  <a:pt x="2334798" y="3594269"/>
                </a:cubicBezTo>
                <a:cubicBezTo>
                  <a:pt x="2514530" y="3640395"/>
                  <a:pt x="2700624" y="3634033"/>
                  <a:pt x="2866041" y="3572001"/>
                </a:cubicBezTo>
                <a:cubicBezTo>
                  <a:pt x="3060088" y="3500426"/>
                  <a:pt x="3204828" y="3360458"/>
                  <a:pt x="3270041" y="3182316"/>
                </a:cubicBezTo>
                <a:cubicBezTo>
                  <a:pt x="3311395" y="3072568"/>
                  <a:pt x="3317757" y="2951686"/>
                  <a:pt x="3293899" y="2832394"/>
                </a:cubicBezTo>
                <a:cubicBezTo>
                  <a:pt x="3309804" y="2827623"/>
                  <a:pt x="3324119" y="2822851"/>
                  <a:pt x="3340025" y="2816489"/>
                </a:cubicBezTo>
                <a:cubicBezTo>
                  <a:pt x="3344796" y="2816489"/>
                  <a:pt x="3352749" y="2814898"/>
                  <a:pt x="3359111" y="2813307"/>
                </a:cubicBezTo>
                <a:close/>
                <a:moveTo>
                  <a:pt x="2252090" y="3532237"/>
                </a:moveTo>
                <a:cubicBezTo>
                  <a:pt x="2196420" y="3511560"/>
                  <a:pt x="2145523" y="3487702"/>
                  <a:pt x="2096216" y="3457481"/>
                </a:cubicBezTo>
                <a:cubicBezTo>
                  <a:pt x="2100987" y="3460662"/>
                  <a:pt x="2107350" y="3462253"/>
                  <a:pt x="2112121" y="3465434"/>
                </a:cubicBezTo>
                <a:cubicBezTo>
                  <a:pt x="2228231" y="3517922"/>
                  <a:pt x="2347522" y="3543371"/>
                  <a:pt x="2462042" y="3546552"/>
                </a:cubicBezTo>
                <a:cubicBezTo>
                  <a:pt x="2420688" y="3554505"/>
                  <a:pt x="2379333" y="3557686"/>
                  <a:pt x="2336388" y="3559277"/>
                </a:cubicBezTo>
                <a:cubicBezTo>
                  <a:pt x="2309349" y="3551324"/>
                  <a:pt x="2280719" y="3543371"/>
                  <a:pt x="2252090" y="3532237"/>
                </a:cubicBezTo>
                <a:close/>
                <a:moveTo>
                  <a:pt x="475447" y="3223670"/>
                </a:moveTo>
                <a:cubicBezTo>
                  <a:pt x="308439" y="3059843"/>
                  <a:pt x="219368" y="2829213"/>
                  <a:pt x="233683" y="2593811"/>
                </a:cubicBezTo>
                <a:cubicBezTo>
                  <a:pt x="262313" y="2867386"/>
                  <a:pt x="429321" y="3118694"/>
                  <a:pt x="698123" y="3241166"/>
                </a:cubicBezTo>
                <a:cubicBezTo>
                  <a:pt x="771289" y="3274568"/>
                  <a:pt x="846044" y="3295245"/>
                  <a:pt x="920800" y="3304788"/>
                </a:cubicBezTo>
                <a:cubicBezTo>
                  <a:pt x="780832" y="3319103"/>
                  <a:pt x="634501" y="3296836"/>
                  <a:pt x="497714" y="3234804"/>
                </a:cubicBezTo>
                <a:cubicBezTo>
                  <a:pt x="491352" y="3231623"/>
                  <a:pt x="483399" y="3226851"/>
                  <a:pt x="475447" y="3223670"/>
                </a:cubicBezTo>
                <a:close/>
                <a:moveTo>
                  <a:pt x="615415" y="1726960"/>
                </a:moveTo>
                <a:cubicBezTo>
                  <a:pt x="617005" y="1720598"/>
                  <a:pt x="613824" y="1714236"/>
                  <a:pt x="609053" y="1711054"/>
                </a:cubicBezTo>
                <a:cubicBezTo>
                  <a:pt x="562927" y="1677653"/>
                  <a:pt x="519982" y="1639480"/>
                  <a:pt x="481809" y="1599716"/>
                </a:cubicBezTo>
                <a:cubicBezTo>
                  <a:pt x="356155" y="1413621"/>
                  <a:pt x="319573" y="1190943"/>
                  <a:pt x="394329" y="985762"/>
                </a:cubicBezTo>
                <a:cubicBezTo>
                  <a:pt x="446817" y="844203"/>
                  <a:pt x="545431" y="732864"/>
                  <a:pt x="671084" y="656518"/>
                </a:cubicBezTo>
                <a:cubicBezTo>
                  <a:pt x="602691" y="715368"/>
                  <a:pt x="545431" y="788534"/>
                  <a:pt x="507258" y="872833"/>
                </a:cubicBezTo>
                <a:cubicBezTo>
                  <a:pt x="370470" y="1175038"/>
                  <a:pt x="497714" y="1539275"/>
                  <a:pt x="791966" y="1749228"/>
                </a:cubicBezTo>
                <a:cubicBezTo>
                  <a:pt x="750612" y="1761952"/>
                  <a:pt x="710848" y="1777858"/>
                  <a:pt x="671084" y="1798535"/>
                </a:cubicBezTo>
                <a:cubicBezTo>
                  <a:pt x="647226" y="1781039"/>
                  <a:pt x="624958" y="1761952"/>
                  <a:pt x="604281" y="1741275"/>
                </a:cubicBezTo>
                <a:cubicBezTo>
                  <a:pt x="604281" y="1741275"/>
                  <a:pt x="604281" y="1741275"/>
                  <a:pt x="604281" y="1741275"/>
                </a:cubicBezTo>
                <a:cubicBezTo>
                  <a:pt x="610643" y="1739684"/>
                  <a:pt x="615415" y="1733322"/>
                  <a:pt x="615415" y="1726960"/>
                </a:cubicBezTo>
                <a:close/>
                <a:moveTo>
                  <a:pt x="1622232" y="569038"/>
                </a:moveTo>
                <a:cubicBezTo>
                  <a:pt x="1700169" y="357494"/>
                  <a:pt x="1863995" y="192077"/>
                  <a:pt x="2081901" y="103005"/>
                </a:cubicBezTo>
                <a:cubicBezTo>
                  <a:pt x="2104168" y="93462"/>
                  <a:pt x="2126436" y="85509"/>
                  <a:pt x="2150294" y="79147"/>
                </a:cubicBezTo>
                <a:cubicBezTo>
                  <a:pt x="2302987" y="48927"/>
                  <a:pt x="2462042" y="58470"/>
                  <a:pt x="2614734" y="106187"/>
                </a:cubicBezTo>
                <a:cubicBezTo>
                  <a:pt x="2236184" y="50517"/>
                  <a:pt x="1863995" y="225478"/>
                  <a:pt x="1711303" y="562675"/>
                </a:cubicBezTo>
                <a:cubicBezTo>
                  <a:pt x="1696988" y="592896"/>
                  <a:pt x="1685854" y="624707"/>
                  <a:pt x="1676311" y="656518"/>
                </a:cubicBezTo>
                <a:cubicBezTo>
                  <a:pt x="1654043" y="640613"/>
                  <a:pt x="1631775" y="626297"/>
                  <a:pt x="1607917" y="611982"/>
                </a:cubicBezTo>
                <a:cubicBezTo>
                  <a:pt x="1612689" y="597667"/>
                  <a:pt x="1617460" y="583353"/>
                  <a:pt x="1622232" y="569038"/>
                </a:cubicBezTo>
                <a:close/>
                <a:moveTo>
                  <a:pt x="1665177" y="2997812"/>
                </a:moveTo>
                <a:cubicBezTo>
                  <a:pt x="1679492" y="3035985"/>
                  <a:pt x="1695397" y="3072568"/>
                  <a:pt x="1716075" y="3109150"/>
                </a:cubicBezTo>
                <a:cubicBezTo>
                  <a:pt x="1687445" y="3150505"/>
                  <a:pt x="1655634" y="3188678"/>
                  <a:pt x="1620642" y="3222080"/>
                </a:cubicBezTo>
                <a:cubicBezTo>
                  <a:pt x="1595193" y="3188678"/>
                  <a:pt x="1571335" y="3153686"/>
                  <a:pt x="1550657" y="3118694"/>
                </a:cubicBezTo>
                <a:cubicBezTo>
                  <a:pt x="1592012" y="3083701"/>
                  <a:pt x="1630185" y="3042347"/>
                  <a:pt x="1665177" y="2997812"/>
                </a:cubicBezTo>
                <a:close/>
                <a:moveTo>
                  <a:pt x="3430686" y="1031888"/>
                </a:moveTo>
                <a:cubicBezTo>
                  <a:pt x="3464087" y="1030298"/>
                  <a:pt x="3499079" y="1031888"/>
                  <a:pt x="3532481" y="1036660"/>
                </a:cubicBezTo>
                <a:cubicBezTo>
                  <a:pt x="3495898" y="1039841"/>
                  <a:pt x="3462497" y="1047794"/>
                  <a:pt x="3429095" y="1058928"/>
                </a:cubicBezTo>
                <a:cubicBezTo>
                  <a:pt x="3430686" y="1050975"/>
                  <a:pt x="3430686" y="1041432"/>
                  <a:pt x="3430686" y="1031888"/>
                </a:cubicBezTo>
                <a:close/>
                <a:moveTo>
                  <a:pt x="3944433" y="2339323"/>
                </a:moveTo>
                <a:cubicBezTo>
                  <a:pt x="3882402" y="2506331"/>
                  <a:pt x="3758339" y="2638347"/>
                  <a:pt x="3604056" y="2713103"/>
                </a:cubicBezTo>
                <a:cubicBezTo>
                  <a:pt x="3702670" y="2646299"/>
                  <a:pt x="3786969" y="2552457"/>
                  <a:pt x="3839457" y="2436347"/>
                </a:cubicBezTo>
                <a:cubicBezTo>
                  <a:pt x="3928528" y="2239118"/>
                  <a:pt x="3914213" y="2019622"/>
                  <a:pt x="3817189" y="1843070"/>
                </a:cubicBezTo>
                <a:cubicBezTo>
                  <a:pt x="3850591" y="1831937"/>
                  <a:pt x="3880811" y="1817622"/>
                  <a:pt x="3909441" y="1798535"/>
                </a:cubicBezTo>
                <a:cubicBezTo>
                  <a:pt x="3996921" y="1965543"/>
                  <a:pt x="4009646" y="2159591"/>
                  <a:pt x="3944433" y="2339323"/>
                </a:cubicBezTo>
                <a:close/>
                <a:moveTo>
                  <a:pt x="3435458" y="963495"/>
                </a:moveTo>
                <a:cubicBezTo>
                  <a:pt x="3546796" y="915778"/>
                  <a:pt x="3680402" y="912597"/>
                  <a:pt x="3802874" y="957132"/>
                </a:cubicBezTo>
                <a:cubicBezTo>
                  <a:pt x="4043047" y="1046204"/>
                  <a:pt x="4176653" y="1287967"/>
                  <a:pt x="4100307" y="1497920"/>
                </a:cubicBezTo>
                <a:cubicBezTo>
                  <a:pt x="4093945" y="1515417"/>
                  <a:pt x="4085992" y="1532912"/>
                  <a:pt x="4076448" y="1548818"/>
                </a:cubicBezTo>
                <a:cubicBezTo>
                  <a:pt x="4105079" y="1365904"/>
                  <a:pt x="3993740" y="1170266"/>
                  <a:pt x="3794922" y="1079605"/>
                </a:cubicBezTo>
                <a:cubicBezTo>
                  <a:pt x="3755158" y="1062109"/>
                  <a:pt x="3713804" y="1049384"/>
                  <a:pt x="3672449" y="1041432"/>
                </a:cubicBezTo>
                <a:cubicBezTo>
                  <a:pt x="3596103" y="1008030"/>
                  <a:pt x="3513394" y="993715"/>
                  <a:pt x="3432277" y="996896"/>
                </a:cubicBezTo>
                <a:cubicBezTo>
                  <a:pt x="3432277" y="985762"/>
                  <a:pt x="3432277" y="974629"/>
                  <a:pt x="3430686" y="963495"/>
                </a:cubicBezTo>
                <a:cubicBezTo>
                  <a:pt x="3432277" y="963495"/>
                  <a:pt x="3433867" y="963495"/>
                  <a:pt x="3435458" y="963495"/>
                </a:cubicBezTo>
                <a:close/>
                <a:moveTo>
                  <a:pt x="2784923" y="96643"/>
                </a:moveTo>
                <a:cubicBezTo>
                  <a:pt x="3069631" y="201620"/>
                  <a:pt x="3282765" y="421116"/>
                  <a:pt x="3370245" y="681967"/>
                </a:cubicBezTo>
                <a:cubicBezTo>
                  <a:pt x="3284355" y="472014"/>
                  <a:pt x="3114167" y="289100"/>
                  <a:pt x="2880356" y="184124"/>
                </a:cubicBezTo>
                <a:cubicBezTo>
                  <a:pt x="2864451" y="177762"/>
                  <a:pt x="2850136" y="171400"/>
                  <a:pt x="2834230" y="165037"/>
                </a:cubicBezTo>
                <a:cubicBezTo>
                  <a:pt x="2808782" y="150722"/>
                  <a:pt x="2781742" y="136407"/>
                  <a:pt x="2754703" y="123683"/>
                </a:cubicBezTo>
                <a:cubicBezTo>
                  <a:pt x="2656089" y="77557"/>
                  <a:pt x="2552703" y="48927"/>
                  <a:pt x="2447727" y="36203"/>
                </a:cubicBezTo>
                <a:cubicBezTo>
                  <a:pt x="2560656" y="36203"/>
                  <a:pt x="2673585" y="56880"/>
                  <a:pt x="2784923" y="96643"/>
                </a:cubicBezTo>
                <a:close/>
                <a:moveTo>
                  <a:pt x="1862405" y="190486"/>
                </a:moveTo>
                <a:cubicBezTo>
                  <a:pt x="1738342" y="285919"/>
                  <a:pt x="1644500" y="411573"/>
                  <a:pt x="1590421" y="557904"/>
                </a:cubicBezTo>
                <a:cubicBezTo>
                  <a:pt x="1585649" y="569038"/>
                  <a:pt x="1582468" y="581762"/>
                  <a:pt x="1577697" y="594486"/>
                </a:cubicBezTo>
                <a:cubicBezTo>
                  <a:pt x="1566563" y="588124"/>
                  <a:pt x="1553839" y="581762"/>
                  <a:pt x="1542705" y="576990"/>
                </a:cubicBezTo>
                <a:cubicBezTo>
                  <a:pt x="1549067" y="559494"/>
                  <a:pt x="1557020" y="541998"/>
                  <a:pt x="1564972" y="524502"/>
                </a:cubicBezTo>
                <a:cubicBezTo>
                  <a:pt x="1628594" y="384534"/>
                  <a:pt x="1731980" y="270014"/>
                  <a:pt x="1862405" y="190486"/>
                </a:cubicBezTo>
                <a:close/>
                <a:moveTo>
                  <a:pt x="329116" y="831479"/>
                </a:moveTo>
                <a:cubicBezTo>
                  <a:pt x="407053" y="662880"/>
                  <a:pt x="556565" y="538817"/>
                  <a:pt x="747430" y="483147"/>
                </a:cubicBezTo>
                <a:cubicBezTo>
                  <a:pt x="900123" y="438612"/>
                  <a:pt x="1065540" y="441794"/>
                  <a:pt x="1223004" y="487919"/>
                </a:cubicBezTo>
                <a:cubicBezTo>
                  <a:pt x="1105304" y="478376"/>
                  <a:pt x="990784" y="492691"/>
                  <a:pt x="887399" y="530864"/>
                </a:cubicBezTo>
                <a:cubicBezTo>
                  <a:pt x="645635" y="586533"/>
                  <a:pt x="445226" y="743999"/>
                  <a:pt x="362518" y="973038"/>
                </a:cubicBezTo>
                <a:cubicBezTo>
                  <a:pt x="306848" y="1124141"/>
                  <a:pt x="310030" y="1283196"/>
                  <a:pt x="359337" y="1432708"/>
                </a:cubicBezTo>
                <a:cubicBezTo>
                  <a:pt x="257541" y="1241841"/>
                  <a:pt x="241636" y="1023935"/>
                  <a:pt x="329116" y="831479"/>
                </a:cubicBezTo>
                <a:close/>
                <a:moveTo>
                  <a:pt x="108030" y="2170724"/>
                </a:moveTo>
                <a:cubicBezTo>
                  <a:pt x="198691" y="1975086"/>
                  <a:pt x="364108" y="1823984"/>
                  <a:pt x="567698" y="1752409"/>
                </a:cubicBezTo>
                <a:cubicBezTo>
                  <a:pt x="589966" y="1774677"/>
                  <a:pt x="613824" y="1795354"/>
                  <a:pt x="639273" y="1814440"/>
                </a:cubicBezTo>
                <a:cubicBezTo>
                  <a:pt x="496124" y="1893968"/>
                  <a:pt x="375242" y="2019622"/>
                  <a:pt x="302077" y="2181858"/>
                </a:cubicBezTo>
                <a:cubicBezTo>
                  <a:pt x="273447" y="2245480"/>
                  <a:pt x="254360" y="2309102"/>
                  <a:pt x="241636" y="2374315"/>
                </a:cubicBezTo>
                <a:cubicBezTo>
                  <a:pt x="149384" y="2652662"/>
                  <a:pt x="209825" y="2946914"/>
                  <a:pt x="380014" y="3164820"/>
                </a:cubicBezTo>
                <a:cubicBezTo>
                  <a:pt x="65085" y="2948504"/>
                  <a:pt x="-57387" y="2530189"/>
                  <a:pt x="108030" y="2170724"/>
                </a:cubicBezTo>
                <a:close/>
                <a:moveTo>
                  <a:pt x="766517" y="3408174"/>
                </a:moveTo>
                <a:cubicBezTo>
                  <a:pt x="691761" y="3381135"/>
                  <a:pt x="623368" y="3342962"/>
                  <a:pt x="561336" y="3296836"/>
                </a:cubicBezTo>
                <a:cubicBezTo>
                  <a:pt x="564517" y="3298426"/>
                  <a:pt x="566108" y="3298426"/>
                  <a:pt x="569289" y="3300017"/>
                </a:cubicBezTo>
                <a:cubicBezTo>
                  <a:pt x="733115" y="3355686"/>
                  <a:pt x="906485" y="3357277"/>
                  <a:pt x="1065540" y="3312741"/>
                </a:cubicBezTo>
                <a:cubicBezTo>
                  <a:pt x="1232548" y="3304788"/>
                  <a:pt x="1393193" y="3244347"/>
                  <a:pt x="1523618" y="3142552"/>
                </a:cubicBezTo>
                <a:cubicBezTo>
                  <a:pt x="1544295" y="3179134"/>
                  <a:pt x="1568153" y="3214127"/>
                  <a:pt x="1595193" y="3249119"/>
                </a:cubicBezTo>
                <a:cubicBezTo>
                  <a:pt x="1375697" y="3447938"/>
                  <a:pt x="1059178" y="3514741"/>
                  <a:pt x="766517" y="3408174"/>
                </a:cubicBezTo>
                <a:close/>
                <a:moveTo>
                  <a:pt x="1945114" y="3476568"/>
                </a:moveTo>
                <a:cubicBezTo>
                  <a:pt x="1825822" y="3420899"/>
                  <a:pt x="1722437" y="3342962"/>
                  <a:pt x="1642909" y="3250709"/>
                </a:cubicBezTo>
                <a:cubicBezTo>
                  <a:pt x="1676311" y="3217308"/>
                  <a:pt x="1706531" y="3182316"/>
                  <a:pt x="1735161" y="3142552"/>
                </a:cubicBezTo>
                <a:cubicBezTo>
                  <a:pt x="1755838" y="3175954"/>
                  <a:pt x="1779696" y="3207765"/>
                  <a:pt x="1805145" y="3237985"/>
                </a:cubicBezTo>
                <a:cubicBezTo>
                  <a:pt x="1902169" y="3374773"/>
                  <a:pt x="2043728" y="3486111"/>
                  <a:pt x="2210735" y="3554505"/>
                </a:cubicBezTo>
                <a:cubicBezTo>
                  <a:pt x="2121664" y="3541781"/>
                  <a:pt x="2032594" y="3516332"/>
                  <a:pt x="1945114" y="3476568"/>
                </a:cubicBezTo>
                <a:close/>
                <a:moveTo>
                  <a:pt x="3236639" y="3169591"/>
                </a:moveTo>
                <a:cubicBezTo>
                  <a:pt x="3174608" y="3339780"/>
                  <a:pt x="3037820" y="3470206"/>
                  <a:pt x="2851726" y="3540190"/>
                </a:cubicBezTo>
                <a:cubicBezTo>
                  <a:pt x="2727663" y="3586316"/>
                  <a:pt x="2590876" y="3600631"/>
                  <a:pt x="2454089" y="3583135"/>
                </a:cubicBezTo>
                <a:cubicBezTo>
                  <a:pt x="2514530" y="3573592"/>
                  <a:pt x="2571790" y="3556096"/>
                  <a:pt x="2625868" y="3533828"/>
                </a:cubicBezTo>
                <a:cubicBezTo>
                  <a:pt x="2835821" y="3494064"/>
                  <a:pt x="3015553" y="3371591"/>
                  <a:pt x="3101442" y="3180725"/>
                </a:cubicBezTo>
                <a:cubicBezTo>
                  <a:pt x="3147568" y="3077339"/>
                  <a:pt x="3161883" y="2967591"/>
                  <a:pt x="3147568" y="2859434"/>
                </a:cubicBezTo>
                <a:cubicBezTo>
                  <a:pt x="3184151" y="2856252"/>
                  <a:pt x="3220733" y="2849890"/>
                  <a:pt x="3257316" y="2841938"/>
                </a:cubicBezTo>
                <a:cubicBezTo>
                  <a:pt x="3282765" y="2953276"/>
                  <a:pt x="3274812" y="3066206"/>
                  <a:pt x="3236639" y="3169591"/>
                </a:cubicBezTo>
                <a:close/>
              </a:path>
            </a:pathLst>
          </a:custGeom>
          <a:solidFill>
            <a:srgbClr val="E4F2F7">
              <a:alpha val="90000"/>
            </a:srgbClr>
          </a:solidFill>
          <a:ln w="105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71" name="รูปแบบอิสระ: รูปร่าง 1270">
            <a:extLst>
              <a:ext uri="{FF2B5EF4-FFF2-40B4-BE49-F238E27FC236}">
                <a16:creationId xmlns:a16="http://schemas.microsoft.com/office/drawing/2014/main" id="{3A5B5DAF-E91B-4850-B12B-34EF8617DBC1}"/>
              </a:ext>
            </a:extLst>
          </p:cNvPr>
          <p:cNvSpPr/>
          <p:nvPr/>
        </p:nvSpPr>
        <p:spPr>
          <a:xfrm>
            <a:off x="-148628" y="3202712"/>
            <a:ext cx="325462" cy="238631"/>
          </a:xfrm>
          <a:custGeom>
            <a:avLst/>
            <a:gdLst>
              <a:gd name="connsiteX0" fmla="*/ 49415 w 325462"/>
              <a:gd name="connsiteY0" fmla="*/ 110336 h 238631"/>
              <a:gd name="connsiteX1" fmla="*/ 230738 w 325462"/>
              <a:gd name="connsiteY1" fmla="*/ 218493 h 238631"/>
              <a:gd name="connsiteX2" fmla="*/ 313446 w 325462"/>
              <a:gd name="connsiteY2" fmla="*/ 146918 h 238631"/>
              <a:gd name="connsiteX3" fmla="*/ 55777 w 325462"/>
              <a:gd name="connsiteY3" fmla="*/ 587 h 238631"/>
              <a:gd name="connsiteX4" fmla="*/ 49415 w 325462"/>
              <a:gd name="connsiteY4" fmla="*/ 110336 h 238631"/>
              <a:gd name="connsiteX5" fmla="*/ 49415 w 325462"/>
              <a:gd name="connsiteY5" fmla="*/ 110336 h 238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462" h="238631">
                <a:moveTo>
                  <a:pt x="49415" y="110336"/>
                </a:moveTo>
                <a:cubicBezTo>
                  <a:pt x="124171" y="119879"/>
                  <a:pt x="184612" y="159643"/>
                  <a:pt x="230738" y="218493"/>
                </a:cubicBezTo>
                <a:cubicBezTo>
                  <a:pt x="273683" y="274162"/>
                  <a:pt x="356391" y="202587"/>
                  <a:pt x="313446" y="146918"/>
                </a:cubicBezTo>
                <a:cubicBezTo>
                  <a:pt x="249824" y="64210"/>
                  <a:pt x="159163" y="14902"/>
                  <a:pt x="55777" y="587"/>
                </a:cubicBezTo>
                <a:cubicBezTo>
                  <a:pt x="-14207" y="-8956"/>
                  <a:pt x="-20569" y="100792"/>
                  <a:pt x="49415" y="110336"/>
                </a:cubicBezTo>
                <a:lnTo>
                  <a:pt x="49415" y="110336"/>
                </a:lnTo>
                <a:close/>
              </a:path>
            </a:pathLst>
          </a:custGeom>
          <a:solidFill>
            <a:srgbClr val="FCFFFF">
              <a:alpha val="70000"/>
            </a:srgbClr>
          </a:solidFill>
          <a:ln w="105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73" name="ตัวแทนรูปภาพ 650">
            <a:extLst>
              <a:ext uri="{FF2B5EF4-FFF2-40B4-BE49-F238E27FC236}">
                <a16:creationId xmlns:a16="http://schemas.microsoft.com/office/drawing/2014/main" id="{0344F99B-A76F-4AE3-84FB-C7B96FD283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28622" y="783227"/>
            <a:ext cx="3723648" cy="3744913"/>
          </a:xfrm>
          <a:prstGeom prst="ellipse">
            <a:avLst/>
          </a:prstGeom>
          <a:ln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276" name="ตัวแทนข้อความ 9">
            <a:extLst>
              <a:ext uri="{FF2B5EF4-FFF2-40B4-BE49-F238E27FC236}">
                <a16:creationId xmlns:a16="http://schemas.microsoft.com/office/drawing/2014/main" id="{690E655B-85A8-4BEC-9A15-07DD6024E94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26160" y="1299408"/>
            <a:ext cx="2829107" cy="66686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About us</a:t>
            </a:r>
          </a:p>
        </p:txBody>
      </p:sp>
      <p:sp>
        <p:nvSpPr>
          <p:cNvPr id="1277" name="ตัวแทนข้อความ 9">
            <a:extLst>
              <a:ext uri="{FF2B5EF4-FFF2-40B4-BE49-F238E27FC236}">
                <a16:creationId xmlns:a16="http://schemas.microsoft.com/office/drawing/2014/main" id="{756744E6-2CEA-422E-82D9-1309A495464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235" y="2166126"/>
            <a:ext cx="3723648" cy="1275217"/>
          </a:xfrm>
        </p:spPr>
        <p:txBody>
          <a:bodyPr>
            <a:no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100" spc="-5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 is simply dummy text</a:t>
            </a:r>
          </a:p>
          <a:p>
            <a:pPr lvl="0"/>
            <a:r>
              <a:rPr lang="en-US" dirty="0"/>
              <a:t>of the printing and typesetting industry. </a:t>
            </a:r>
          </a:p>
          <a:p>
            <a:pPr lvl="0"/>
            <a:r>
              <a:rPr lang="en-US" dirty="0"/>
              <a:t>Lorem Ipsum has been the industry's standard</a:t>
            </a:r>
          </a:p>
          <a:p>
            <a:pPr lvl="0"/>
            <a:r>
              <a:rPr lang="en-US" dirty="0"/>
              <a:t>dummy text ever since the 1500s, when an unknown</a:t>
            </a:r>
          </a:p>
          <a:p>
            <a:pPr lvl="0"/>
            <a:r>
              <a:rPr lang="en-US" dirty="0"/>
              <a:t>printer took a galley of type</a:t>
            </a:r>
          </a:p>
          <a:p>
            <a:pPr lvl="0"/>
            <a:r>
              <a:rPr lang="en-US" dirty="0" err="1"/>
              <a:t>nd</a:t>
            </a:r>
            <a:r>
              <a:rPr lang="en-US" dirty="0"/>
              <a:t> scrambled it to make a type specimen book.</a:t>
            </a:r>
          </a:p>
        </p:txBody>
      </p:sp>
    </p:spTree>
    <p:extLst>
      <p:ext uri="{BB962C8B-B14F-4D97-AF65-F5344CB8AC3E}">
        <p14:creationId xmlns:p14="http://schemas.microsoft.com/office/powerpoint/2010/main" val="3297544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รูปภาพ 653">
            <a:extLst>
              <a:ext uri="{FF2B5EF4-FFF2-40B4-BE49-F238E27FC236}">
                <a16:creationId xmlns:a16="http://schemas.microsoft.com/office/drawing/2014/main" id="{88EC5C91-D6D7-4D0E-A617-5DA6CAB1FD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6" name="รูปแบบอิสระ: รูปร่าง 5">
            <a:extLst>
              <a:ext uri="{FF2B5EF4-FFF2-40B4-BE49-F238E27FC236}">
                <a16:creationId xmlns:a16="http://schemas.microsoft.com/office/drawing/2014/main" id="{721C5462-A84B-4ADB-925C-FCDB3FA9D491}"/>
              </a:ext>
            </a:extLst>
          </p:cNvPr>
          <p:cNvSpPr/>
          <p:nvPr/>
        </p:nvSpPr>
        <p:spPr>
          <a:xfrm rot="20261848">
            <a:off x="457191" y="669058"/>
            <a:ext cx="3944736" cy="3944696"/>
          </a:xfrm>
          <a:custGeom>
            <a:avLst/>
            <a:gdLst>
              <a:gd name="connsiteX0" fmla="*/ 3944737 w 3944736"/>
              <a:gd name="connsiteY0" fmla="*/ 1972348 h 3944696"/>
              <a:gd name="connsiteX1" fmla="*/ 1972368 w 3944736"/>
              <a:gd name="connsiteY1" fmla="*/ 3944697 h 3944696"/>
              <a:gd name="connsiteX2" fmla="*/ 0 w 3944736"/>
              <a:gd name="connsiteY2" fmla="*/ 1972348 h 3944696"/>
              <a:gd name="connsiteX3" fmla="*/ 1972368 w 3944736"/>
              <a:gd name="connsiteY3" fmla="*/ 0 h 3944696"/>
              <a:gd name="connsiteX4" fmla="*/ 3944737 w 3944736"/>
              <a:gd name="connsiteY4" fmla="*/ 1972348 h 3944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4736" h="3944696">
                <a:moveTo>
                  <a:pt x="3944737" y="1972348"/>
                </a:moveTo>
                <a:cubicBezTo>
                  <a:pt x="3944737" y="3061647"/>
                  <a:pt x="3061677" y="3944697"/>
                  <a:pt x="1972368" y="3944697"/>
                </a:cubicBezTo>
                <a:cubicBezTo>
                  <a:pt x="883059" y="3944697"/>
                  <a:pt x="0" y="3061646"/>
                  <a:pt x="0" y="1972348"/>
                </a:cubicBezTo>
                <a:cubicBezTo>
                  <a:pt x="0" y="883050"/>
                  <a:pt x="883059" y="0"/>
                  <a:pt x="1972368" y="0"/>
                </a:cubicBezTo>
                <a:cubicBezTo>
                  <a:pt x="3061677" y="0"/>
                  <a:pt x="3944737" y="883050"/>
                  <a:pt x="3944737" y="1972348"/>
                </a:cubicBezTo>
                <a:close/>
              </a:path>
            </a:pathLst>
          </a:custGeom>
          <a:solidFill>
            <a:srgbClr val="F5F5F5"/>
          </a:solidFill>
          <a:ln w="1529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4" name="กราฟิก 2">
            <a:extLst>
              <a:ext uri="{FF2B5EF4-FFF2-40B4-BE49-F238E27FC236}">
                <a16:creationId xmlns:a16="http://schemas.microsoft.com/office/drawing/2014/main" id="{E91219A6-6778-444F-81E5-AA51DCE59DF4}"/>
              </a:ext>
            </a:extLst>
          </p:cNvPr>
          <p:cNvGrpSpPr/>
          <p:nvPr/>
        </p:nvGrpSpPr>
        <p:grpSpPr>
          <a:xfrm>
            <a:off x="6025134" y="4150270"/>
            <a:ext cx="5197083" cy="7106676"/>
            <a:chOff x="6394785" y="6400338"/>
            <a:chExt cx="5197083" cy="7106676"/>
          </a:xfrm>
        </p:grpSpPr>
        <p:sp>
          <p:nvSpPr>
            <p:cNvPr id="25" name="รูปแบบอิสระ: รูปร่าง 24">
              <a:extLst>
                <a:ext uri="{FF2B5EF4-FFF2-40B4-BE49-F238E27FC236}">
                  <a16:creationId xmlns:a16="http://schemas.microsoft.com/office/drawing/2014/main" id="{2F90C19A-F56F-48E5-8017-A264B38A6A46}"/>
                </a:ext>
              </a:extLst>
            </p:cNvPr>
            <p:cNvSpPr/>
            <p:nvPr/>
          </p:nvSpPr>
          <p:spPr>
            <a:xfrm>
              <a:off x="6394785" y="6400338"/>
              <a:ext cx="5032908" cy="3642385"/>
            </a:xfrm>
            <a:custGeom>
              <a:avLst/>
              <a:gdLst>
                <a:gd name="connsiteX0" fmla="*/ 4815071 w 5032908"/>
                <a:gd name="connsiteY0" fmla="*/ 3211627 h 3642385"/>
                <a:gd name="connsiteX1" fmla="*/ 4775561 w 5032908"/>
                <a:gd name="connsiteY1" fmla="*/ 2099028 h 3642385"/>
                <a:gd name="connsiteX2" fmla="*/ 4778722 w 5032908"/>
                <a:gd name="connsiteY2" fmla="*/ 2095867 h 3642385"/>
                <a:gd name="connsiteX3" fmla="*/ 5023686 w 5032908"/>
                <a:gd name="connsiteY3" fmla="*/ 1195042 h 3642385"/>
                <a:gd name="connsiteX4" fmla="*/ 4574849 w 5032908"/>
                <a:gd name="connsiteY4" fmla="*/ 409585 h 3642385"/>
                <a:gd name="connsiteX5" fmla="*/ 3038690 w 5032908"/>
                <a:gd name="connsiteY5" fmla="*/ 532856 h 3642385"/>
                <a:gd name="connsiteX6" fmla="*/ 3033948 w 5032908"/>
                <a:gd name="connsiteY6" fmla="*/ 513891 h 3642385"/>
                <a:gd name="connsiteX7" fmla="*/ 2811110 w 5032908"/>
                <a:gd name="connsiteY7" fmla="*/ 156722 h 3642385"/>
                <a:gd name="connsiteX8" fmla="*/ 2732089 w 5032908"/>
                <a:gd name="connsiteY8" fmla="*/ 102989 h 3642385"/>
                <a:gd name="connsiteX9" fmla="*/ 1769619 w 5032908"/>
                <a:gd name="connsiteY9" fmla="*/ 305279 h 3642385"/>
                <a:gd name="connsiteX10" fmla="*/ 1651088 w 5032908"/>
                <a:gd name="connsiteY10" fmla="*/ 536017 h 3642385"/>
                <a:gd name="connsiteX11" fmla="*/ 1649508 w 5032908"/>
                <a:gd name="connsiteY11" fmla="*/ 542338 h 3642385"/>
                <a:gd name="connsiteX12" fmla="*/ 826113 w 5032908"/>
                <a:gd name="connsiteY12" fmla="*/ 694056 h 3642385"/>
                <a:gd name="connsiteX13" fmla="*/ 715485 w 5032908"/>
                <a:gd name="connsiteY13" fmla="*/ 858417 h 3642385"/>
                <a:gd name="connsiteX14" fmla="*/ 663331 w 5032908"/>
                <a:gd name="connsiteY14" fmla="*/ 799943 h 3642385"/>
                <a:gd name="connsiteX15" fmla="*/ 111768 w 5032908"/>
                <a:gd name="connsiteY15" fmla="*/ 822069 h 3642385"/>
                <a:gd name="connsiteX16" fmla="*/ 16943 w 5032908"/>
                <a:gd name="connsiteY16" fmla="*/ 1183979 h 3642385"/>
                <a:gd name="connsiteX17" fmla="*/ 130732 w 5032908"/>
                <a:gd name="connsiteY17" fmla="*/ 1637553 h 3642385"/>
                <a:gd name="connsiteX18" fmla="*/ 1349230 w 5032908"/>
                <a:gd name="connsiteY18" fmla="*/ 2187531 h 3642385"/>
                <a:gd name="connsiteX19" fmla="*/ 1690599 w 5032908"/>
                <a:gd name="connsiteY19" fmla="*/ 3153152 h 3642385"/>
                <a:gd name="connsiteX20" fmla="*/ 1761717 w 5032908"/>
                <a:gd name="connsiteY20" fmla="*/ 3214787 h 3642385"/>
                <a:gd name="connsiteX21" fmla="*/ 2246903 w 5032908"/>
                <a:gd name="connsiteY21" fmla="*/ 3456588 h 3642385"/>
                <a:gd name="connsiteX22" fmla="*/ 3207793 w 5032908"/>
                <a:gd name="connsiteY22" fmla="*/ 3387050 h 3642385"/>
                <a:gd name="connsiteX23" fmla="*/ 3234660 w 5032908"/>
                <a:gd name="connsiteY23" fmla="*/ 3413917 h 3642385"/>
                <a:gd name="connsiteX24" fmla="*/ 3277331 w 5032908"/>
                <a:gd name="connsiteY24" fmla="*/ 3451847 h 3642385"/>
                <a:gd name="connsiteX25" fmla="*/ 4171844 w 5032908"/>
                <a:gd name="connsiteY25" fmla="*/ 3565634 h 3642385"/>
                <a:gd name="connsiteX26" fmla="*/ 4815071 w 5032908"/>
                <a:gd name="connsiteY26" fmla="*/ 3211627 h 3642385"/>
                <a:gd name="connsiteX27" fmla="*/ 4167103 w 5032908"/>
                <a:gd name="connsiteY27" fmla="*/ 3532447 h 3642385"/>
                <a:gd name="connsiteX28" fmla="*/ 3713524 w 5032908"/>
                <a:gd name="connsiteY28" fmla="*/ 3440784 h 3642385"/>
                <a:gd name="connsiteX29" fmla="*/ 4340948 w 5032908"/>
                <a:gd name="connsiteY29" fmla="*/ 3424980 h 3642385"/>
                <a:gd name="connsiteX30" fmla="*/ 4167103 w 5032908"/>
                <a:gd name="connsiteY30" fmla="*/ 3532447 h 3642385"/>
                <a:gd name="connsiteX31" fmla="*/ 108607 w 5032908"/>
                <a:gd name="connsiteY31" fmla="*/ 1076512 h 3642385"/>
                <a:gd name="connsiteX32" fmla="*/ 135474 w 5032908"/>
                <a:gd name="connsiteY32" fmla="*/ 1044904 h 3642385"/>
                <a:gd name="connsiteX33" fmla="*/ 214494 w 5032908"/>
                <a:gd name="connsiteY33" fmla="*/ 1479513 h 3642385"/>
                <a:gd name="connsiteX34" fmla="*/ 130732 w 5032908"/>
                <a:gd name="connsiteY34" fmla="*/ 1365724 h 3642385"/>
                <a:gd name="connsiteX35" fmla="*/ 51712 w 5032908"/>
                <a:gd name="connsiteY35" fmla="*/ 1185559 h 3642385"/>
                <a:gd name="connsiteX36" fmla="*/ 108607 w 5032908"/>
                <a:gd name="connsiteY36" fmla="*/ 1076512 h 3642385"/>
                <a:gd name="connsiteX37" fmla="*/ 829274 w 5032908"/>
                <a:gd name="connsiteY37" fmla="*/ 871061 h 3642385"/>
                <a:gd name="connsiteX38" fmla="*/ 838757 w 5032908"/>
                <a:gd name="connsiteY38" fmla="*/ 859998 h 3642385"/>
                <a:gd name="connsiteX39" fmla="*/ 789764 w 5032908"/>
                <a:gd name="connsiteY39" fmla="*/ 969045 h 3642385"/>
                <a:gd name="connsiteX40" fmla="*/ 778701 w 5032908"/>
                <a:gd name="connsiteY40" fmla="*/ 953241 h 3642385"/>
                <a:gd name="connsiteX41" fmla="*/ 829274 w 5032908"/>
                <a:gd name="connsiteY41" fmla="*/ 871061 h 3642385"/>
                <a:gd name="connsiteX42" fmla="*/ 1835996 w 5032908"/>
                <a:gd name="connsiteY42" fmla="*/ 289475 h 3642385"/>
                <a:gd name="connsiteX43" fmla="*/ 1896051 w 5032908"/>
                <a:gd name="connsiteY43" fmla="*/ 231001 h 3642385"/>
                <a:gd name="connsiteX44" fmla="*/ 1850220 w 5032908"/>
                <a:gd name="connsiteY44" fmla="*/ 281573 h 3642385"/>
                <a:gd name="connsiteX45" fmla="*/ 1706402 w 5032908"/>
                <a:gd name="connsiteY45" fmla="*/ 578688 h 3642385"/>
                <a:gd name="connsiteX46" fmla="*/ 1676375 w 5032908"/>
                <a:gd name="connsiteY46" fmla="*/ 569205 h 3642385"/>
                <a:gd name="connsiteX47" fmla="*/ 1679535 w 5032908"/>
                <a:gd name="connsiteY47" fmla="*/ 554982 h 3642385"/>
                <a:gd name="connsiteX48" fmla="*/ 1835996 w 5032908"/>
                <a:gd name="connsiteY48" fmla="*/ 289475 h 3642385"/>
                <a:gd name="connsiteX49" fmla="*/ 1534138 w 5032908"/>
                <a:gd name="connsiteY49" fmla="*/ 2051616 h 3642385"/>
                <a:gd name="connsiteX50" fmla="*/ 1523075 w 5032908"/>
                <a:gd name="connsiteY50" fmla="*/ 2141699 h 3642385"/>
                <a:gd name="connsiteX51" fmla="*/ 1387159 w 5032908"/>
                <a:gd name="connsiteY51" fmla="*/ 2152762 h 3642385"/>
                <a:gd name="connsiteX52" fmla="*/ 1401383 w 5032908"/>
                <a:gd name="connsiteY52" fmla="*/ 2057938 h 3642385"/>
                <a:gd name="connsiteX53" fmla="*/ 1534138 w 5032908"/>
                <a:gd name="connsiteY53" fmla="*/ 2051616 h 3642385"/>
                <a:gd name="connsiteX54" fmla="*/ 1918178 w 5032908"/>
                <a:gd name="connsiteY54" fmla="*/ 3145250 h 3642385"/>
                <a:gd name="connsiteX55" fmla="*/ 2679936 w 5032908"/>
                <a:gd name="connsiteY55" fmla="*/ 3420239 h 3642385"/>
                <a:gd name="connsiteX56" fmla="*/ 2257966 w 5032908"/>
                <a:gd name="connsiteY56" fmla="*/ 3423399 h 3642385"/>
                <a:gd name="connsiteX57" fmla="*/ 1975072 w 5032908"/>
                <a:gd name="connsiteY57" fmla="*/ 3259038 h 3642385"/>
                <a:gd name="connsiteX58" fmla="*/ 1561005 w 5032908"/>
                <a:gd name="connsiteY58" fmla="*/ 2579468 h 3642385"/>
                <a:gd name="connsiteX59" fmla="*/ 1918178 w 5032908"/>
                <a:gd name="connsiteY59" fmla="*/ 3145250 h 3642385"/>
                <a:gd name="connsiteX60" fmla="*/ 3304199 w 5032908"/>
                <a:gd name="connsiteY60" fmla="*/ 3113642 h 3642385"/>
                <a:gd name="connsiteX61" fmla="*/ 3367415 w 5032908"/>
                <a:gd name="connsiteY61" fmla="*/ 3195823 h 3642385"/>
                <a:gd name="connsiteX62" fmla="*/ 3214115 w 5032908"/>
                <a:gd name="connsiteY62" fmla="*/ 3342799 h 3642385"/>
                <a:gd name="connsiteX63" fmla="*/ 3147737 w 5032908"/>
                <a:gd name="connsiteY63" fmla="*/ 3260618 h 3642385"/>
                <a:gd name="connsiteX64" fmla="*/ 3304199 w 5032908"/>
                <a:gd name="connsiteY64" fmla="*/ 3113642 h 3642385"/>
                <a:gd name="connsiteX65" fmla="*/ 851400 w 5032908"/>
                <a:gd name="connsiteY65" fmla="*/ 716182 h 3642385"/>
                <a:gd name="connsiteX66" fmla="*/ 1527816 w 5032908"/>
                <a:gd name="connsiteY66" fmla="*/ 537597 h 3642385"/>
                <a:gd name="connsiteX67" fmla="*/ 984154 w 5032908"/>
                <a:gd name="connsiteY67" fmla="*/ 686154 h 3642385"/>
                <a:gd name="connsiteX68" fmla="*/ 803988 w 5032908"/>
                <a:gd name="connsiteY68" fmla="*/ 850515 h 3642385"/>
                <a:gd name="connsiteX69" fmla="*/ 756575 w 5032908"/>
                <a:gd name="connsiteY69" fmla="*/ 924794 h 3642385"/>
                <a:gd name="connsiteX70" fmla="*/ 732869 w 5032908"/>
                <a:gd name="connsiteY70" fmla="*/ 902669 h 3642385"/>
                <a:gd name="connsiteX71" fmla="*/ 736030 w 5032908"/>
                <a:gd name="connsiteY71" fmla="*/ 897927 h 3642385"/>
                <a:gd name="connsiteX72" fmla="*/ 851400 w 5032908"/>
                <a:gd name="connsiteY72" fmla="*/ 716182 h 3642385"/>
                <a:gd name="connsiteX73" fmla="*/ 137054 w 5032908"/>
                <a:gd name="connsiteY73" fmla="*/ 842613 h 3642385"/>
                <a:gd name="connsiteX74" fmla="*/ 642786 w 5032908"/>
                <a:gd name="connsiteY74" fmla="*/ 822069 h 3642385"/>
                <a:gd name="connsiteX75" fmla="*/ 680716 w 5032908"/>
                <a:gd name="connsiteY75" fmla="*/ 863159 h 3642385"/>
                <a:gd name="connsiteX76" fmla="*/ 192368 w 5032908"/>
                <a:gd name="connsiteY76" fmla="*/ 945339 h 3642385"/>
                <a:gd name="connsiteX77" fmla="*/ 178145 w 5032908"/>
                <a:gd name="connsiteY77" fmla="*/ 964304 h 3642385"/>
                <a:gd name="connsiteX78" fmla="*/ 81740 w 5032908"/>
                <a:gd name="connsiteY78" fmla="*/ 1055967 h 3642385"/>
                <a:gd name="connsiteX79" fmla="*/ 42229 w 5032908"/>
                <a:gd name="connsiteY79" fmla="*/ 1119183 h 3642385"/>
                <a:gd name="connsiteX80" fmla="*/ 137054 w 5032908"/>
                <a:gd name="connsiteY80" fmla="*/ 842613 h 3642385"/>
                <a:gd name="connsiteX81" fmla="*/ 157600 w 5032908"/>
                <a:gd name="connsiteY81" fmla="*/ 1615427 h 3642385"/>
                <a:gd name="connsiteX82" fmla="*/ 37488 w 5032908"/>
                <a:gd name="connsiteY82" fmla="*/ 1250356 h 3642385"/>
                <a:gd name="connsiteX83" fmla="*/ 103866 w 5032908"/>
                <a:gd name="connsiteY83" fmla="*/ 1383109 h 3642385"/>
                <a:gd name="connsiteX84" fmla="*/ 773960 w 5032908"/>
                <a:gd name="connsiteY84" fmla="*/ 1936247 h 3642385"/>
                <a:gd name="connsiteX85" fmla="*/ 1368195 w 5032908"/>
                <a:gd name="connsiteY85" fmla="*/ 2057938 h 3642385"/>
                <a:gd name="connsiteX86" fmla="*/ 1353971 w 5032908"/>
                <a:gd name="connsiteY86" fmla="*/ 2154342 h 3642385"/>
                <a:gd name="connsiteX87" fmla="*/ 157600 w 5032908"/>
                <a:gd name="connsiteY87" fmla="*/ 1615427 h 3642385"/>
                <a:gd name="connsiteX88" fmla="*/ 1714304 w 5032908"/>
                <a:gd name="connsiteY88" fmla="*/ 3127866 h 3642385"/>
                <a:gd name="connsiteX89" fmla="*/ 1382418 w 5032908"/>
                <a:gd name="connsiteY89" fmla="*/ 2184370 h 3642385"/>
                <a:gd name="connsiteX90" fmla="*/ 1505690 w 5032908"/>
                <a:gd name="connsiteY90" fmla="*/ 2174887 h 3642385"/>
                <a:gd name="connsiteX91" fmla="*/ 1921339 w 5032908"/>
                <a:gd name="connsiteY91" fmla="*/ 3260618 h 3642385"/>
                <a:gd name="connsiteX92" fmla="*/ 1954527 w 5032908"/>
                <a:gd name="connsiteY92" fmla="*/ 3285905 h 3642385"/>
                <a:gd name="connsiteX93" fmla="*/ 2063576 w 5032908"/>
                <a:gd name="connsiteY93" fmla="*/ 3360183 h 3642385"/>
                <a:gd name="connsiteX94" fmla="*/ 1714304 w 5032908"/>
                <a:gd name="connsiteY94" fmla="*/ 3127866 h 3642385"/>
                <a:gd name="connsiteX95" fmla="*/ 2420748 w 5032908"/>
                <a:gd name="connsiteY95" fmla="*/ 3480294 h 3642385"/>
                <a:gd name="connsiteX96" fmla="*/ 2831655 w 5032908"/>
                <a:gd name="connsiteY96" fmla="*/ 3402854 h 3642385"/>
                <a:gd name="connsiteX97" fmla="*/ 3120870 w 5032908"/>
                <a:gd name="connsiteY97" fmla="*/ 3281163 h 3642385"/>
                <a:gd name="connsiteX98" fmla="*/ 3187248 w 5032908"/>
                <a:gd name="connsiteY98" fmla="*/ 3363344 h 3642385"/>
                <a:gd name="connsiteX99" fmla="*/ 2420748 w 5032908"/>
                <a:gd name="connsiteY99" fmla="*/ 3480294 h 3642385"/>
                <a:gd name="connsiteX100" fmla="*/ 3259947 w 5032908"/>
                <a:gd name="connsiteY100" fmla="*/ 3390211 h 3642385"/>
                <a:gd name="connsiteX101" fmla="*/ 3237821 w 5032908"/>
                <a:gd name="connsiteY101" fmla="*/ 3368085 h 3642385"/>
                <a:gd name="connsiteX102" fmla="*/ 3389540 w 5032908"/>
                <a:gd name="connsiteY102" fmla="*/ 3222689 h 3642385"/>
                <a:gd name="connsiteX103" fmla="*/ 3468561 w 5032908"/>
                <a:gd name="connsiteY103" fmla="*/ 3296967 h 3642385"/>
                <a:gd name="connsiteX104" fmla="*/ 3574448 w 5032908"/>
                <a:gd name="connsiteY104" fmla="*/ 3391791 h 3642385"/>
                <a:gd name="connsiteX105" fmla="*/ 4080180 w 5032908"/>
                <a:gd name="connsiteY105" fmla="*/ 3567215 h 3642385"/>
                <a:gd name="connsiteX106" fmla="*/ 3259947 w 5032908"/>
                <a:gd name="connsiteY106" fmla="*/ 3390211 h 3642385"/>
                <a:gd name="connsiteX107" fmla="*/ 4448416 w 5032908"/>
                <a:gd name="connsiteY107" fmla="*/ 3368085 h 3642385"/>
                <a:gd name="connsiteX108" fmla="*/ 4663352 w 5032908"/>
                <a:gd name="connsiteY108" fmla="*/ 3180019 h 3642385"/>
                <a:gd name="connsiteX109" fmla="*/ 4661771 w 5032908"/>
                <a:gd name="connsiteY109" fmla="*/ 2117993 h 3642385"/>
                <a:gd name="connsiteX110" fmla="*/ 4682317 w 5032908"/>
                <a:gd name="connsiteY110" fmla="*/ 2084805 h 3642385"/>
                <a:gd name="connsiteX111" fmla="*/ 4538499 w 5032908"/>
                <a:gd name="connsiteY111" fmla="*/ 487025 h 3642385"/>
                <a:gd name="connsiteX112" fmla="*/ 3117710 w 5032908"/>
                <a:gd name="connsiteY112" fmla="*/ 510730 h 3642385"/>
                <a:gd name="connsiteX113" fmla="*/ 4560626 w 5032908"/>
                <a:gd name="connsiteY113" fmla="*/ 436452 h 3642385"/>
                <a:gd name="connsiteX114" fmla="*/ 4996819 w 5032908"/>
                <a:gd name="connsiteY114" fmla="*/ 1199783 h 3642385"/>
                <a:gd name="connsiteX115" fmla="*/ 4758177 w 5032908"/>
                <a:gd name="connsiteY115" fmla="*/ 2076903 h 3642385"/>
                <a:gd name="connsiteX116" fmla="*/ 4751855 w 5032908"/>
                <a:gd name="connsiteY116" fmla="*/ 2084805 h 3642385"/>
                <a:gd name="connsiteX117" fmla="*/ 4747114 w 5032908"/>
                <a:gd name="connsiteY117" fmla="*/ 2091126 h 3642385"/>
                <a:gd name="connsiteX118" fmla="*/ 4747114 w 5032908"/>
                <a:gd name="connsiteY118" fmla="*/ 2111671 h 3642385"/>
                <a:gd name="connsiteX119" fmla="*/ 4792946 w 5032908"/>
                <a:gd name="connsiteY119" fmla="*/ 3192662 h 3642385"/>
                <a:gd name="connsiteX120" fmla="*/ 4261927 w 5032908"/>
                <a:gd name="connsiteY120" fmla="*/ 3521384 h 3642385"/>
                <a:gd name="connsiteX121" fmla="*/ 4448416 w 5032908"/>
                <a:gd name="connsiteY121" fmla="*/ 3368085 h 364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5032908" h="3642385">
                  <a:moveTo>
                    <a:pt x="4815071" y="3211627"/>
                  </a:moveTo>
                  <a:cubicBezTo>
                    <a:pt x="5064776" y="2878163"/>
                    <a:pt x="5047392" y="2413527"/>
                    <a:pt x="4775561" y="2099028"/>
                  </a:cubicBezTo>
                  <a:cubicBezTo>
                    <a:pt x="4777142" y="2097448"/>
                    <a:pt x="4777142" y="2097448"/>
                    <a:pt x="4778722" y="2095867"/>
                  </a:cubicBezTo>
                  <a:cubicBezTo>
                    <a:pt x="4974694" y="1833522"/>
                    <a:pt x="5063196" y="1512702"/>
                    <a:pt x="5023686" y="1195042"/>
                  </a:cubicBezTo>
                  <a:cubicBezTo>
                    <a:pt x="4985756" y="875802"/>
                    <a:pt x="4826134" y="597652"/>
                    <a:pt x="4574849" y="409585"/>
                  </a:cubicBezTo>
                  <a:cubicBezTo>
                    <a:pt x="4119690" y="69800"/>
                    <a:pt x="3465401" y="123534"/>
                    <a:pt x="3038690" y="532856"/>
                  </a:cubicBezTo>
                  <a:cubicBezTo>
                    <a:pt x="3037109" y="526534"/>
                    <a:pt x="3035529" y="520213"/>
                    <a:pt x="3033948" y="513891"/>
                  </a:cubicBezTo>
                  <a:cubicBezTo>
                    <a:pt x="3002339" y="376397"/>
                    <a:pt x="2926480" y="249965"/>
                    <a:pt x="2811110" y="156722"/>
                  </a:cubicBezTo>
                  <a:cubicBezTo>
                    <a:pt x="2785824" y="136177"/>
                    <a:pt x="2758957" y="118793"/>
                    <a:pt x="2732089" y="102989"/>
                  </a:cubicBezTo>
                  <a:cubicBezTo>
                    <a:pt x="2422329" y="-89820"/>
                    <a:pt x="2001939" y="-6059"/>
                    <a:pt x="1769619" y="305279"/>
                  </a:cubicBezTo>
                  <a:cubicBezTo>
                    <a:pt x="1715885" y="376397"/>
                    <a:pt x="1676375" y="453837"/>
                    <a:pt x="1651088" y="536017"/>
                  </a:cubicBezTo>
                  <a:cubicBezTo>
                    <a:pt x="1651088" y="537597"/>
                    <a:pt x="1649508" y="540758"/>
                    <a:pt x="1649508" y="542338"/>
                  </a:cubicBezTo>
                  <a:cubicBezTo>
                    <a:pt x="1344489" y="422229"/>
                    <a:pt x="1023665" y="480703"/>
                    <a:pt x="826113" y="694056"/>
                  </a:cubicBezTo>
                  <a:cubicBezTo>
                    <a:pt x="781862" y="743049"/>
                    <a:pt x="743932" y="798363"/>
                    <a:pt x="715485" y="858417"/>
                  </a:cubicBezTo>
                  <a:cubicBezTo>
                    <a:pt x="699680" y="836292"/>
                    <a:pt x="682296" y="817328"/>
                    <a:pt x="663331" y="799943"/>
                  </a:cubicBezTo>
                  <a:cubicBezTo>
                    <a:pt x="505290" y="654547"/>
                    <a:pt x="257165" y="664029"/>
                    <a:pt x="111768" y="822069"/>
                  </a:cubicBezTo>
                  <a:cubicBezTo>
                    <a:pt x="21684" y="920053"/>
                    <a:pt x="-9924" y="1049645"/>
                    <a:pt x="16943" y="1183979"/>
                  </a:cubicBezTo>
                  <a:cubicBezTo>
                    <a:pt x="-25728" y="1327795"/>
                    <a:pt x="12202" y="1493737"/>
                    <a:pt x="130732" y="1637553"/>
                  </a:cubicBezTo>
                  <a:cubicBezTo>
                    <a:pt x="443654" y="2016847"/>
                    <a:pt x="852981" y="2201754"/>
                    <a:pt x="1349230" y="2187531"/>
                  </a:cubicBezTo>
                  <a:cubicBezTo>
                    <a:pt x="1330264" y="2418268"/>
                    <a:pt x="1350810" y="2838653"/>
                    <a:pt x="1690599" y="3153152"/>
                  </a:cubicBezTo>
                  <a:cubicBezTo>
                    <a:pt x="1714304" y="3175278"/>
                    <a:pt x="1738010" y="3195823"/>
                    <a:pt x="1761717" y="3214787"/>
                  </a:cubicBezTo>
                  <a:cubicBezTo>
                    <a:pt x="1915017" y="3338058"/>
                    <a:pt x="2080960" y="3418658"/>
                    <a:pt x="2246903" y="3456588"/>
                  </a:cubicBezTo>
                  <a:cubicBezTo>
                    <a:pt x="2586691" y="3598823"/>
                    <a:pt x="2939123" y="3573536"/>
                    <a:pt x="3207793" y="3387050"/>
                  </a:cubicBezTo>
                  <a:cubicBezTo>
                    <a:pt x="3217276" y="3396533"/>
                    <a:pt x="3225178" y="3406015"/>
                    <a:pt x="3234660" y="3413917"/>
                  </a:cubicBezTo>
                  <a:cubicBezTo>
                    <a:pt x="3248884" y="3426560"/>
                    <a:pt x="3263107" y="3439203"/>
                    <a:pt x="3277331" y="3451847"/>
                  </a:cubicBezTo>
                  <a:cubicBezTo>
                    <a:pt x="3534938" y="3660458"/>
                    <a:pt x="3882629" y="3696808"/>
                    <a:pt x="4171844" y="3565634"/>
                  </a:cubicBezTo>
                  <a:cubicBezTo>
                    <a:pt x="4419969" y="3545090"/>
                    <a:pt x="4657030" y="3424980"/>
                    <a:pt x="4815071" y="3211627"/>
                  </a:cubicBezTo>
                  <a:close/>
                  <a:moveTo>
                    <a:pt x="4167103" y="3532447"/>
                  </a:moveTo>
                  <a:cubicBezTo>
                    <a:pt x="4013803" y="3543510"/>
                    <a:pt x="3855761" y="3513482"/>
                    <a:pt x="3713524" y="3440784"/>
                  </a:cubicBezTo>
                  <a:cubicBezTo>
                    <a:pt x="3917398" y="3516643"/>
                    <a:pt x="4143397" y="3510321"/>
                    <a:pt x="4340948" y="3424980"/>
                  </a:cubicBezTo>
                  <a:cubicBezTo>
                    <a:pt x="4287215" y="3467651"/>
                    <a:pt x="4228739" y="3504000"/>
                    <a:pt x="4167103" y="3532447"/>
                  </a:cubicBezTo>
                  <a:close/>
                  <a:moveTo>
                    <a:pt x="108607" y="1076512"/>
                  </a:moveTo>
                  <a:cubicBezTo>
                    <a:pt x="116509" y="1065449"/>
                    <a:pt x="125991" y="1054387"/>
                    <a:pt x="135474" y="1044904"/>
                  </a:cubicBezTo>
                  <a:cubicBezTo>
                    <a:pt x="80160" y="1185559"/>
                    <a:pt x="118089" y="1348340"/>
                    <a:pt x="214494" y="1479513"/>
                  </a:cubicBezTo>
                  <a:cubicBezTo>
                    <a:pt x="186047" y="1443164"/>
                    <a:pt x="157600" y="1405234"/>
                    <a:pt x="130732" y="1365724"/>
                  </a:cubicBezTo>
                  <a:cubicBezTo>
                    <a:pt x="91222" y="1307250"/>
                    <a:pt x="65935" y="1245614"/>
                    <a:pt x="51712" y="1185559"/>
                  </a:cubicBezTo>
                  <a:cubicBezTo>
                    <a:pt x="64355" y="1146050"/>
                    <a:pt x="83320" y="1109701"/>
                    <a:pt x="108607" y="1076512"/>
                  </a:cubicBezTo>
                  <a:close/>
                  <a:moveTo>
                    <a:pt x="829274" y="871061"/>
                  </a:moveTo>
                  <a:cubicBezTo>
                    <a:pt x="832435" y="866319"/>
                    <a:pt x="835596" y="863159"/>
                    <a:pt x="838757" y="859998"/>
                  </a:cubicBezTo>
                  <a:cubicBezTo>
                    <a:pt x="819792" y="894767"/>
                    <a:pt x="802407" y="931116"/>
                    <a:pt x="789764" y="969045"/>
                  </a:cubicBezTo>
                  <a:cubicBezTo>
                    <a:pt x="786603" y="964304"/>
                    <a:pt x="781862" y="957983"/>
                    <a:pt x="778701" y="953241"/>
                  </a:cubicBezTo>
                  <a:cubicBezTo>
                    <a:pt x="792925" y="923214"/>
                    <a:pt x="810309" y="896347"/>
                    <a:pt x="829274" y="871061"/>
                  </a:cubicBezTo>
                  <a:close/>
                  <a:moveTo>
                    <a:pt x="1835996" y="289475"/>
                  </a:moveTo>
                  <a:cubicBezTo>
                    <a:pt x="1854961" y="268930"/>
                    <a:pt x="1875506" y="249965"/>
                    <a:pt x="1896051" y="231001"/>
                  </a:cubicBezTo>
                  <a:cubicBezTo>
                    <a:pt x="1880247" y="246805"/>
                    <a:pt x="1864443" y="264189"/>
                    <a:pt x="1850220" y="281573"/>
                  </a:cubicBezTo>
                  <a:cubicBezTo>
                    <a:pt x="1777521" y="371656"/>
                    <a:pt x="1730108" y="474382"/>
                    <a:pt x="1706402" y="578688"/>
                  </a:cubicBezTo>
                  <a:cubicBezTo>
                    <a:pt x="1696920" y="575527"/>
                    <a:pt x="1685857" y="572366"/>
                    <a:pt x="1676375" y="569205"/>
                  </a:cubicBezTo>
                  <a:cubicBezTo>
                    <a:pt x="1677955" y="564464"/>
                    <a:pt x="1679535" y="559723"/>
                    <a:pt x="1679535" y="554982"/>
                  </a:cubicBezTo>
                  <a:cubicBezTo>
                    <a:pt x="1712724" y="456997"/>
                    <a:pt x="1764878" y="366915"/>
                    <a:pt x="1835996" y="289475"/>
                  </a:cubicBezTo>
                  <a:close/>
                  <a:moveTo>
                    <a:pt x="1534138" y="2051616"/>
                  </a:moveTo>
                  <a:cubicBezTo>
                    <a:pt x="1534138" y="2051616"/>
                    <a:pt x="1527816" y="2084805"/>
                    <a:pt x="1523075" y="2141699"/>
                  </a:cubicBezTo>
                  <a:cubicBezTo>
                    <a:pt x="1477243" y="2146440"/>
                    <a:pt x="1431411" y="2151181"/>
                    <a:pt x="1387159" y="2152762"/>
                  </a:cubicBezTo>
                  <a:cubicBezTo>
                    <a:pt x="1391901" y="2111671"/>
                    <a:pt x="1396642" y="2080063"/>
                    <a:pt x="1401383" y="2057938"/>
                  </a:cubicBezTo>
                  <a:cubicBezTo>
                    <a:pt x="1444054" y="2056357"/>
                    <a:pt x="1488306" y="2054777"/>
                    <a:pt x="1534138" y="2051616"/>
                  </a:cubicBezTo>
                  <a:close/>
                  <a:moveTo>
                    <a:pt x="1918178" y="3145250"/>
                  </a:moveTo>
                  <a:cubicBezTo>
                    <a:pt x="2150498" y="3333317"/>
                    <a:pt x="2422329" y="3431301"/>
                    <a:pt x="2679936" y="3420239"/>
                  </a:cubicBezTo>
                  <a:cubicBezTo>
                    <a:pt x="2545601" y="3455007"/>
                    <a:pt x="2401783" y="3455007"/>
                    <a:pt x="2257966" y="3423399"/>
                  </a:cubicBezTo>
                  <a:cubicBezTo>
                    <a:pt x="2161561" y="3382309"/>
                    <a:pt x="2066737" y="3328575"/>
                    <a:pt x="1975072" y="3259038"/>
                  </a:cubicBezTo>
                  <a:cubicBezTo>
                    <a:pt x="1714304" y="3063069"/>
                    <a:pt x="1605256" y="2800724"/>
                    <a:pt x="1561005" y="2579468"/>
                  </a:cubicBezTo>
                  <a:cubicBezTo>
                    <a:pt x="1609997" y="2770696"/>
                    <a:pt x="1712724" y="2979308"/>
                    <a:pt x="1918178" y="3145250"/>
                  </a:cubicBezTo>
                  <a:close/>
                  <a:moveTo>
                    <a:pt x="3304199" y="3113642"/>
                  </a:moveTo>
                  <a:cubicBezTo>
                    <a:pt x="3323164" y="3142089"/>
                    <a:pt x="3343709" y="3170536"/>
                    <a:pt x="3367415" y="3195823"/>
                  </a:cubicBezTo>
                  <a:cubicBezTo>
                    <a:pt x="3321583" y="3252716"/>
                    <a:pt x="3269429" y="3301709"/>
                    <a:pt x="3214115" y="3342799"/>
                  </a:cubicBezTo>
                  <a:cubicBezTo>
                    <a:pt x="3190409" y="3317513"/>
                    <a:pt x="3168283" y="3289065"/>
                    <a:pt x="3147737" y="3260618"/>
                  </a:cubicBezTo>
                  <a:cubicBezTo>
                    <a:pt x="3203052" y="3219528"/>
                    <a:pt x="3255205" y="3172117"/>
                    <a:pt x="3304199" y="3113642"/>
                  </a:cubicBezTo>
                  <a:close/>
                  <a:moveTo>
                    <a:pt x="851400" y="716182"/>
                  </a:moveTo>
                  <a:cubicBezTo>
                    <a:pt x="1015763" y="537597"/>
                    <a:pt x="1271790" y="474382"/>
                    <a:pt x="1527816" y="537597"/>
                  </a:cubicBezTo>
                  <a:cubicBezTo>
                    <a:pt x="1327104" y="513891"/>
                    <a:pt x="1131133" y="562884"/>
                    <a:pt x="984154" y="686154"/>
                  </a:cubicBezTo>
                  <a:cubicBezTo>
                    <a:pt x="914616" y="728825"/>
                    <a:pt x="854561" y="784139"/>
                    <a:pt x="803988" y="850515"/>
                  </a:cubicBezTo>
                  <a:cubicBezTo>
                    <a:pt x="786603" y="874221"/>
                    <a:pt x="770799" y="899508"/>
                    <a:pt x="756575" y="924794"/>
                  </a:cubicBezTo>
                  <a:cubicBezTo>
                    <a:pt x="748673" y="916892"/>
                    <a:pt x="740771" y="908990"/>
                    <a:pt x="732869" y="902669"/>
                  </a:cubicBezTo>
                  <a:cubicBezTo>
                    <a:pt x="734450" y="901088"/>
                    <a:pt x="736030" y="899508"/>
                    <a:pt x="736030" y="897927"/>
                  </a:cubicBezTo>
                  <a:cubicBezTo>
                    <a:pt x="762897" y="831551"/>
                    <a:pt x="802407" y="769916"/>
                    <a:pt x="851400" y="716182"/>
                  </a:cubicBezTo>
                  <a:close/>
                  <a:moveTo>
                    <a:pt x="137054" y="842613"/>
                  </a:moveTo>
                  <a:cubicBezTo>
                    <a:pt x="271389" y="697217"/>
                    <a:pt x="497388" y="687735"/>
                    <a:pt x="642786" y="822069"/>
                  </a:cubicBezTo>
                  <a:cubicBezTo>
                    <a:pt x="657010" y="834712"/>
                    <a:pt x="668072" y="848935"/>
                    <a:pt x="680716" y="863159"/>
                  </a:cubicBezTo>
                  <a:cubicBezTo>
                    <a:pt x="522675" y="765174"/>
                    <a:pt x="312480" y="796782"/>
                    <a:pt x="192368" y="945339"/>
                  </a:cubicBezTo>
                  <a:cubicBezTo>
                    <a:pt x="187627" y="951661"/>
                    <a:pt x="182886" y="957983"/>
                    <a:pt x="178145" y="964304"/>
                  </a:cubicBezTo>
                  <a:cubicBezTo>
                    <a:pt x="141795" y="989591"/>
                    <a:pt x="108607" y="1019618"/>
                    <a:pt x="81740" y="1055967"/>
                  </a:cubicBezTo>
                  <a:cubicBezTo>
                    <a:pt x="65935" y="1076512"/>
                    <a:pt x="53292" y="1097057"/>
                    <a:pt x="42229" y="1119183"/>
                  </a:cubicBezTo>
                  <a:cubicBezTo>
                    <a:pt x="35908" y="1018037"/>
                    <a:pt x="67516" y="920053"/>
                    <a:pt x="137054" y="842613"/>
                  </a:cubicBezTo>
                  <a:close/>
                  <a:moveTo>
                    <a:pt x="157600" y="1615427"/>
                  </a:moveTo>
                  <a:cubicBezTo>
                    <a:pt x="62775" y="1500058"/>
                    <a:pt x="23265" y="1370466"/>
                    <a:pt x="37488" y="1250356"/>
                  </a:cubicBezTo>
                  <a:cubicBezTo>
                    <a:pt x="53292" y="1294607"/>
                    <a:pt x="75418" y="1338858"/>
                    <a:pt x="103866" y="1383109"/>
                  </a:cubicBezTo>
                  <a:cubicBezTo>
                    <a:pt x="279291" y="1647035"/>
                    <a:pt x="503710" y="1830361"/>
                    <a:pt x="773960" y="1936247"/>
                  </a:cubicBezTo>
                  <a:cubicBezTo>
                    <a:pt x="938323" y="2008945"/>
                    <a:pt x="1134294" y="2056357"/>
                    <a:pt x="1368195" y="2057938"/>
                  </a:cubicBezTo>
                  <a:cubicBezTo>
                    <a:pt x="1363453" y="2081644"/>
                    <a:pt x="1358712" y="2113252"/>
                    <a:pt x="1353971" y="2154342"/>
                  </a:cubicBezTo>
                  <a:cubicBezTo>
                    <a:pt x="867204" y="2168566"/>
                    <a:pt x="465780" y="1988400"/>
                    <a:pt x="157600" y="1615427"/>
                  </a:cubicBezTo>
                  <a:close/>
                  <a:moveTo>
                    <a:pt x="1714304" y="3127866"/>
                  </a:moveTo>
                  <a:cubicBezTo>
                    <a:pt x="1382418" y="2821269"/>
                    <a:pt x="1363453" y="2407205"/>
                    <a:pt x="1382418" y="2184370"/>
                  </a:cubicBezTo>
                  <a:cubicBezTo>
                    <a:pt x="1423509" y="2182789"/>
                    <a:pt x="1464599" y="2179629"/>
                    <a:pt x="1505690" y="2174887"/>
                  </a:cubicBezTo>
                  <a:cubicBezTo>
                    <a:pt x="1493047" y="2293416"/>
                    <a:pt x="1456697" y="2884484"/>
                    <a:pt x="1921339" y="3260618"/>
                  </a:cubicBezTo>
                  <a:cubicBezTo>
                    <a:pt x="1932402" y="3270101"/>
                    <a:pt x="1943464" y="3278003"/>
                    <a:pt x="1954527" y="3285905"/>
                  </a:cubicBezTo>
                  <a:cubicBezTo>
                    <a:pt x="1990876" y="3312771"/>
                    <a:pt x="2027226" y="3338058"/>
                    <a:pt x="2063576" y="3360183"/>
                  </a:cubicBezTo>
                  <a:cubicBezTo>
                    <a:pt x="1943464" y="3306450"/>
                    <a:pt x="1824933" y="3229010"/>
                    <a:pt x="1714304" y="3127866"/>
                  </a:cubicBezTo>
                  <a:close/>
                  <a:moveTo>
                    <a:pt x="2420748" y="3480294"/>
                  </a:moveTo>
                  <a:cubicBezTo>
                    <a:pt x="2564566" y="3486615"/>
                    <a:pt x="2703642" y="3461329"/>
                    <a:pt x="2831655" y="3402854"/>
                  </a:cubicBezTo>
                  <a:cubicBezTo>
                    <a:pt x="2932802" y="3380729"/>
                    <a:pt x="3030788" y="3341219"/>
                    <a:pt x="3120870" y="3281163"/>
                  </a:cubicBezTo>
                  <a:cubicBezTo>
                    <a:pt x="3141416" y="3309611"/>
                    <a:pt x="3163542" y="3338058"/>
                    <a:pt x="3187248" y="3363344"/>
                  </a:cubicBezTo>
                  <a:cubicBezTo>
                    <a:pt x="2970731" y="3511902"/>
                    <a:pt x="2697320" y="3551411"/>
                    <a:pt x="2420748" y="3480294"/>
                  </a:cubicBezTo>
                  <a:close/>
                  <a:moveTo>
                    <a:pt x="3259947" y="3390211"/>
                  </a:moveTo>
                  <a:cubicBezTo>
                    <a:pt x="3252045" y="3382309"/>
                    <a:pt x="3244143" y="3374407"/>
                    <a:pt x="3237821" y="3368085"/>
                  </a:cubicBezTo>
                  <a:cubicBezTo>
                    <a:pt x="3293135" y="3326995"/>
                    <a:pt x="3343709" y="3278003"/>
                    <a:pt x="3389540" y="3222689"/>
                  </a:cubicBezTo>
                  <a:cubicBezTo>
                    <a:pt x="3413246" y="3249555"/>
                    <a:pt x="3440114" y="3273261"/>
                    <a:pt x="3468561" y="3296967"/>
                  </a:cubicBezTo>
                  <a:cubicBezTo>
                    <a:pt x="3501750" y="3331736"/>
                    <a:pt x="3536519" y="3363344"/>
                    <a:pt x="3574448" y="3391791"/>
                  </a:cubicBezTo>
                  <a:cubicBezTo>
                    <a:pt x="3726169" y="3505580"/>
                    <a:pt x="3903174" y="3562474"/>
                    <a:pt x="4080180" y="3567215"/>
                  </a:cubicBezTo>
                  <a:cubicBezTo>
                    <a:pt x="3803608" y="3657298"/>
                    <a:pt x="3487526" y="3600403"/>
                    <a:pt x="3259947" y="3390211"/>
                  </a:cubicBezTo>
                  <a:close/>
                  <a:moveTo>
                    <a:pt x="4448416" y="3368085"/>
                  </a:moveTo>
                  <a:cubicBezTo>
                    <a:pt x="4527436" y="3319093"/>
                    <a:pt x="4600136" y="3255877"/>
                    <a:pt x="4663352" y="3180019"/>
                  </a:cubicBezTo>
                  <a:cubicBezTo>
                    <a:pt x="4919379" y="2863940"/>
                    <a:pt x="4908316" y="2419848"/>
                    <a:pt x="4661771" y="2117993"/>
                  </a:cubicBezTo>
                  <a:cubicBezTo>
                    <a:pt x="4668093" y="2106930"/>
                    <a:pt x="4675995" y="2095867"/>
                    <a:pt x="4682317" y="2084805"/>
                  </a:cubicBezTo>
                  <a:cubicBezTo>
                    <a:pt x="5075839" y="1582239"/>
                    <a:pt x="5012623" y="871061"/>
                    <a:pt x="4538499" y="487025"/>
                  </a:cubicBezTo>
                  <a:cubicBezTo>
                    <a:pt x="4124431" y="151981"/>
                    <a:pt x="3533358" y="175687"/>
                    <a:pt x="3117710" y="510730"/>
                  </a:cubicBezTo>
                  <a:cubicBezTo>
                    <a:pt x="3531777" y="155142"/>
                    <a:pt x="4137075" y="118793"/>
                    <a:pt x="4560626" y="436452"/>
                  </a:cubicBezTo>
                  <a:cubicBezTo>
                    <a:pt x="4804008" y="619778"/>
                    <a:pt x="4958889" y="890025"/>
                    <a:pt x="4996819" y="1199783"/>
                  </a:cubicBezTo>
                  <a:cubicBezTo>
                    <a:pt x="5034749" y="1509541"/>
                    <a:pt x="4949406" y="1820879"/>
                    <a:pt x="4758177" y="2076903"/>
                  </a:cubicBezTo>
                  <a:cubicBezTo>
                    <a:pt x="4756596" y="2080063"/>
                    <a:pt x="4755016" y="2081644"/>
                    <a:pt x="4751855" y="2084805"/>
                  </a:cubicBezTo>
                  <a:lnTo>
                    <a:pt x="4747114" y="2091126"/>
                  </a:lnTo>
                  <a:cubicBezTo>
                    <a:pt x="4742373" y="2097448"/>
                    <a:pt x="4742373" y="2105350"/>
                    <a:pt x="4747114" y="2111671"/>
                  </a:cubicBezTo>
                  <a:cubicBezTo>
                    <a:pt x="5017364" y="2413527"/>
                    <a:pt x="5036329" y="2868681"/>
                    <a:pt x="4792946" y="3192662"/>
                  </a:cubicBezTo>
                  <a:cubicBezTo>
                    <a:pt x="4658611" y="3371246"/>
                    <a:pt x="4467381" y="3483455"/>
                    <a:pt x="4261927" y="3521384"/>
                  </a:cubicBezTo>
                  <a:cubicBezTo>
                    <a:pt x="4326725" y="3480294"/>
                    <a:pt x="4391521" y="3429721"/>
                    <a:pt x="4448416" y="3368085"/>
                  </a:cubicBezTo>
                  <a:close/>
                </a:path>
              </a:pathLst>
            </a:custGeom>
            <a:solidFill>
              <a:srgbClr val="E4F2F7">
                <a:alpha val="9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รูปแบบอิสระ: รูปร่าง 25">
              <a:extLst>
                <a:ext uri="{FF2B5EF4-FFF2-40B4-BE49-F238E27FC236}">
                  <a16:creationId xmlns:a16="http://schemas.microsoft.com/office/drawing/2014/main" id="{D6FE0630-FD84-41FC-BC5A-302BE3C6C909}"/>
                </a:ext>
              </a:extLst>
            </p:cNvPr>
            <p:cNvSpPr/>
            <p:nvPr/>
          </p:nvSpPr>
          <p:spPr>
            <a:xfrm>
              <a:off x="7766140" y="6596570"/>
              <a:ext cx="3661553" cy="3442993"/>
            </a:xfrm>
            <a:custGeom>
              <a:avLst/>
              <a:gdLst>
                <a:gd name="connsiteX0" fmla="*/ 3443716 w 3661553"/>
                <a:gd name="connsiteY0" fmla="*/ 3015395 h 3442993"/>
                <a:gd name="connsiteX1" fmla="*/ 3404206 w 3661553"/>
                <a:gd name="connsiteY1" fmla="*/ 1902796 h 3442993"/>
                <a:gd name="connsiteX2" fmla="*/ 3407367 w 3661553"/>
                <a:gd name="connsiteY2" fmla="*/ 1899635 h 3442993"/>
                <a:gd name="connsiteX3" fmla="*/ 3652331 w 3661553"/>
                <a:gd name="connsiteY3" fmla="*/ 998810 h 3442993"/>
                <a:gd name="connsiteX4" fmla="*/ 3203493 w 3661553"/>
                <a:gd name="connsiteY4" fmla="*/ 213353 h 3442993"/>
                <a:gd name="connsiteX5" fmla="*/ 2677217 w 3661553"/>
                <a:gd name="connsiteY5" fmla="*/ 0 h 3442993"/>
                <a:gd name="connsiteX6" fmla="*/ 2672476 w 3661553"/>
                <a:gd name="connsiteY6" fmla="*/ 31608 h 3442993"/>
                <a:gd name="connsiteX7" fmla="*/ 3184529 w 3661553"/>
                <a:gd name="connsiteY7" fmla="*/ 238640 h 3442993"/>
                <a:gd name="connsiteX8" fmla="*/ 3620722 w 3661553"/>
                <a:gd name="connsiteY8" fmla="*/ 1001971 h 3442993"/>
                <a:gd name="connsiteX9" fmla="*/ 3382081 w 3661553"/>
                <a:gd name="connsiteY9" fmla="*/ 1879090 h 3442993"/>
                <a:gd name="connsiteX10" fmla="*/ 3375759 w 3661553"/>
                <a:gd name="connsiteY10" fmla="*/ 1886992 h 3442993"/>
                <a:gd name="connsiteX11" fmla="*/ 3371018 w 3661553"/>
                <a:gd name="connsiteY11" fmla="*/ 1893314 h 3442993"/>
                <a:gd name="connsiteX12" fmla="*/ 3371018 w 3661553"/>
                <a:gd name="connsiteY12" fmla="*/ 1913859 h 3442993"/>
                <a:gd name="connsiteX13" fmla="*/ 3416849 w 3661553"/>
                <a:gd name="connsiteY13" fmla="*/ 2994850 h 3442993"/>
                <a:gd name="connsiteX14" fmla="*/ 2885831 w 3661553"/>
                <a:gd name="connsiteY14" fmla="*/ 3323572 h 3442993"/>
                <a:gd name="connsiteX15" fmla="*/ 3073900 w 3661553"/>
                <a:gd name="connsiteY15" fmla="*/ 3171853 h 3442993"/>
                <a:gd name="connsiteX16" fmla="*/ 3288836 w 3661553"/>
                <a:gd name="connsiteY16" fmla="*/ 2983787 h 3442993"/>
                <a:gd name="connsiteX17" fmla="*/ 3287256 w 3661553"/>
                <a:gd name="connsiteY17" fmla="*/ 1921761 h 3442993"/>
                <a:gd name="connsiteX18" fmla="*/ 3307801 w 3661553"/>
                <a:gd name="connsiteY18" fmla="*/ 1888573 h 3442993"/>
                <a:gd name="connsiteX19" fmla="*/ 3163983 w 3661553"/>
                <a:gd name="connsiteY19" fmla="*/ 290793 h 3442993"/>
                <a:gd name="connsiteX20" fmla="*/ 2669315 w 3661553"/>
                <a:gd name="connsiteY20" fmla="*/ 67957 h 3442993"/>
                <a:gd name="connsiteX21" fmla="*/ 1697362 w 3661553"/>
                <a:gd name="connsiteY21" fmla="*/ 1684702 h 3442993"/>
                <a:gd name="connsiteX22" fmla="*/ 354012 w 3661553"/>
                <a:gd name="connsiteY22" fmla="*/ 2337405 h 3442993"/>
                <a:gd name="connsiteX23" fmla="*/ 153300 w 3661553"/>
                <a:gd name="connsiteY23" fmla="*/ 2364272 h 3442993"/>
                <a:gd name="connsiteX24" fmla="*/ 551563 w 3661553"/>
                <a:gd name="connsiteY24" fmla="*/ 3064387 h 3442993"/>
                <a:gd name="connsiteX25" fmla="*/ 584753 w 3661553"/>
                <a:gd name="connsiteY25" fmla="*/ 3089673 h 3442993"/>
                <a:gd name="connsiteX26" fmla="*/ 693800 w 3661553"/>
                <a:gd name="connsiteY26" fmla="*/ 3163951 h 3442993"/>
                <a:gd name="connsiteX27" fmla="*/ 342949 w 3661553"/>
                <a:gd name="connsiteY27" fmla="*/ 2931634 h 3442993"/>
                <a:gd name="connsiteX28" fmla="*/ 33189 w 3661553"/>
                <a:gd name="connsiteY28" fmla="*/ 2372174 h 3442993"/>
                <a:gd name="connsiteX29" fmla="*/ 0 w 3661553"/>
                <a:gd name="connsiteY29" fmla="*/ 2373754 h 3442993"/>
                <a:gd name="connsiteX30" fmla="*/ 320824 w 3661553"/>
                <a:gd name="connsiteY30" fmla="*/ 2953759 h 3442993"/>
                <a:gd name="connsiteX31" fmla="*/ 391942 w 3661553"/>
                <a:gd name="connsiteY31" fmla="*/ 3015395 h 3442993"/>
                <a:gd name="connsiteX32" fmla="*/ 877129 w 3661553"/>
                <a:gd name="connsiteY32" fmla="*/ 3257195 h 3442993"/>
                <a:gd name="connsiteX33" fmla="*/ 1838019 w 3661553"/>
                <a:gd name="connsiteY33" fmla="*/ 3187657 h 3442993"/>
                <a:gd name="connsiteX34" fmla="*/ 1864886 w 3661553"/>
                <a:gd name="connsiteY34" fmla="*/ 3214524 h 3442993"/>
                <a:gd name="connsiteX35" fmla="*/ 1907556 w 3661553"/>
                <a:gd name="connsiteY35" fmla="*/ 3252454 h 3442993"/>
                <a:gd name="connsiteX36" fmla="*/ 2802070 w 3661553"/>
                <a:gd name="connsiteY36" fmla="*/ 3366243 h 3442993"/>
                <a:gd name="connsiteX37" fmla="*/ 3443716 w 3661553"/>
                <a:gd name="connsiteY37" fmla="*/ 3015395 h 3442993"/>
                <a:gd name="connsiteX38" fmla="*/ 886611 w 3661553"/>
                <a:gd name="connsiteY38" fmla="*/ 3227167 h 3442993"/>
                <a:gd name="connsiteX39" fmla="*/ 603717 w 3661553"/>
                <a:gd name="connsiteY39" fmla="*/ 3062806 h 3442993"/>
                <a:gd name="connsiteX40" fmla="*/ 189649 w 3661553"/>
                <a:gd name="connsiteY40" fmla="*/ 2383237 h 3442993"/>
                <a:gd name="connsiteX41" fmla="*/ 548402 w 3661553"/>
                <a:gd name="connsiteY41" fmla="*/ 2947438 h 3442993"/>
                <a:gd name="connsiteX42" fmla="*/ 1310161 w 3661553"/>
                <a:gd name="connsiteY42" fmla="*/ 3222426 h 3442993"/>
                <a:gd name="connsiteX43" fmla="*/ 886611 w 3661553"/>
                <a:gd name="connsiteY43" fmla="*/ 3227167 h 3442993"/>
                <a:gd name="connsiteX44" fmla="*/ 1049393 w 3661553"/>
                <a:gd name="connsiteY44" fmla="*/ 3284062 h 3442993"/>
                <a:gd name="connsiteX45" fmla="*/ 1460300 w 3661553"/>
                <a:gd name="connsiteY45" fmla="*/ 3206622 h 3442993"/>
                <a:gd name="connsiteX46" fmla="*/ 1749515 w 3661553"/>
                <a:gd name="connsiteY46" fmla="*/ 3084931 h 3442993"/>
                <a:gd name="connsiteX47" fmla="*/ 1815892 w 3661553"/>
                <a:gd name="connsiteY47" fmla="*/ 3167112 h 3442993"/>
                <a:gd name="connsiteX48" fmla="*/ 1049393 w 3661553"/>
                <a:gd name="connsiteY48" fmla="*/ 3284062 h 3442993"/>
                <a:gd name="connsiteX49" fmla="*/ 1842760 w 3661553"/>
                <a:gd name="connsiteY49" fmla="*/ 3148147 h 3442993"/>
                <a:gd name="connsiteX50" fmla="*/ 1776382 w 3661553"/>
                <a:gd name="connsiteY50" fmla="*/ 3065967 h 3442993"/>
                <a:gd name="connsiteX51" fmla="*/ 1932843 w 3661553"/>
                <a:gd name="connsiteY51" fmla="*/ 2918990 h 3442993"/>
                <a:gd name="connsiteX52" fmla="*/ 1996060 w 3661553"/>
                <a:gd name="connsiteY52" fmla="*/ 3001171 h 3442993"/>
                <a:gd name="connsiteX53" fmla="*/ 1842760 w 3661553"/>
                <a:gd name="connsiteY53" fmla="*/ 3148147 h 3442993"/>
                <a:gd name="connsiteX54" fmla="*/ 1888592 w 3661553"/>
                <a:gd name="connsiteY54" fmla="*/ 3193979 h 3442993"/>
                <a:gd name="connsiteX55" fmla="*/ 1866466 w 3661553"/>
                <a:gd name="connsiteY55" fmla="*/ 3171853 h 3442993"/>
                <a:gd name="connsiteX56" fmla="*/ 2018185 w 3661553"/>
                <a:gd name="connsiteY56" fmla="*/ 3026458 h 3442993"/>
                <a:gd name="connsiteX57" fmla="*/ 2097206 w 3661553"/>
                <a:gd name="connsiteY57" fmla="*/ 3100735 h 3442993"/>
                <a:gd name="connsiteX58" fmla="*/ 2203093 w 3661553"/>
                <a:gd name="connsiteY58" fmla="*/ 3195559 h 3442993"/>
                <a:gd name="connsiteX59" fmla="*/ 2708825 w 3661553"/>
                <a:gd name="connsiteY59" fmla="*/ 3370984 h 3442993"/>
                <a:gd name="connsiteX60" fmla="*/ 1888592 w 3661553"/>
                <a:gd name="connsiteY60" fmla="*/ 3193979 h 3442993"/>
                <a:gd name="connsiteX61" fmla="*/ 2795747 w 3661553"/>
                <a:gd name="connsiteY61" fmla="*/ 3336215 h 3442993"/>
                <a:gd name="connsiteX62" fmla="*/ 2342169 w 3661553"/>
                <a:gd name="connsiteY62" fmla="*/ 3244552 h 3442993"/>
                <a:gd name="connsiteX63" fmla="*/ 2969593 w 3661553"/>
                <a:gd name="connsiteY63" fmla="*/ 3228748 h 3442993"/>
                <a:gd name="connsiteX64" fmla="*/ 2795747 w 3661553"/>
                <a:gd name="connsiteY64" fmla="*/ 3336215 h 3442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661553" h="3442993">
                  <a:moveTo>
                    <a:pt x="3443716" y="3015395"/>
                  </a:moveTo>
                  <a:cubicBezTo>
                    <a:pt x="3693421" y="2681931"/>
                    <a:pt x="3676037" y="2217295"/>
                    <a:pt x="3404206" y="1902796"/>
                  </a:cubicBezTo>
                  <a:cubicBezTo>
                    <a:pt x="3405787" y="1901216"/>
                    <a:pt x="3405787" y="1901216"/>
                    <a:pt x="3407367" y="1899635"/>
                  </a:cubicBezTo>
                  <a:cubicBezTo>
                    <a:pt x="3603338" y="1637290"/>
                    <a:pt x="3691841" y="1316470"/>
                    <a:pt x="3652331" y="998810"/>
                  </a:cubicBezTo>
                  <a:cubicBezTo>
                    <a:pt x="3614400" y="679570"/>
                    <a:pt x="3454779" y="401420"/>
                    <a:pt x="3203493" y="213353"/>
                  </a:cubicBezTo>
                  <a:cubicBezTo>
                    <a:pt x="3045452" y="94824"/>
                    <a:pt x="2863705" y="25286"/>
                    <a:pt x="2677217" y="0"/>
                  </a:cubicBezTo>
                  <a:cubicBezTo>
                    <a:pt x="2675637" y="11063"/>
                    <a:pt x="2674056" y="22125"/>
                    <a:pt x="2672476" y="31608"/>
                  </a:cubicBezTo>
                  <a:cubicBezTo>
                    <a:pt x="2854223" y="55314"/>
                    <a:pt x="3031229" y="123271"/>
                    <a:pt x="3184529" y="238640"/>
                  </a:cubicBezTo>
                  <a:cubicBezTo>
                    <a:pt x="3427912" y="421966"/>
                    <a:pt x="3582792" y="692213"/>
                    <a:pt x="3620722" y="1001971"/>
                  </a:cubicBezTo>
                  <a:cubicBezTo>
                    <a:pt x="3658653" y="1311728"/>
                    <a:pt x="3573310" y="1623066"/>
                    <a:pt x="3382081" y="1879090"/>
                  </a:cubicBezTo>
                  <a:cubicBezTo>
                    <a:pt x="3380500" y="1882251"/>
                    <a:pt x="3378920" y="1883831"/>
                    <a:pt x="3375759" y="1886992"/>
                  </a:cubicBezTo>
                  <a:lnTo>
                    <a:pt x="3371018" y="1893314"/>
                  </a:lnTo>
                  <a:cubicBezTo>
                    <a:pt x="3366277" y="1899635"/>
                    <a:pt x="3366277" y="1907537"/>
                    <a:pt x="3371018" y="1913859"/>
                  </a:cubicBezTo>
                  <a:cubicBezTo>
                    <a:pt x="3641267" y="2215714"/>
                    <a:pt x="3660233" y="2670869"/>
                    <a:pt x="3416849" y="2994850"/>
                  </a:cubicBezTo>
                  <a:cubicBezTo>
                    <a:pt x="3282514" y="3173434"/>
                    <a:pt x="3091285" y="3285642"/>
                    <a:pt x="2885831" y="3323572"/>
                  </a:cubicBezTo>
                  <a:cubicBezTo>
                    <a:pt x="2953789" y="3282481"/>
                    <a:pt x="3017005" y="3231909"/>
                    <a:pt x="3073900" y="3171853"/>
                  </a:cubicBezTo>
                  <a:cubicBezTo>
                    <a:pt x="3152921" y="3122861"/>
                    <a:pt x="3225620" y="3059646"/>
                    <a:pt x="3288836" y="2983787"/>
                  </a:cubicBezTo>
                  <a:cubicBezTo>
                    <a:pt x="3544863" y="2667708"/>
                    <a:pt x="3533800" y="2223616"/>
                    <a:pt x="3287256" y="1921761"/>
                  </a:cubicBezTo>
                  <a:cubicBezTo>
                    <a:pt x="3293577" y="1910698"/>
                    <a:pt x="3301479" y="1899635"/>
                    <a:pt x="3307801" y="1888573"/>
                  </a:cubicBezTo>
                  <a:cubicBezTo>
                    <a:pt x="3701323" y="1386007"/>
                    <a:pt x="3638106" y="674829"/>
                    <a:pt x="3163983" y="290793"/>
                  </a:cubicBezTo>
                  <a:cubicBezTo>
                    <a:pt x="3017005" y="170683"/>
                    <a:pt x="2846321" y="97985"/>
                    <a:pt x="2669315" y="67957"/>
                  </a:cubicBezTo>
                  <a:cubicBezTo>
                    <a:pt x="2569749" y="698535"/>
                    <a:pt x="2185709" y="1283281"/>
                    <a:pt x="1697362" y="1684702"/>
                  </a:cubicBezTo>
                  <a:cubicBezTo>
                    <a:pt x="1303840" y="2008683"/>
                    <a:pt x="861325" y="2253644"/>
                    <a:pt x="354012" y="2337405"/>
                  </a:cubicBezTo>
                  <a:cubicBezTo>
                    <a:pt x="287635" y="2348468"/>
                    <a:pt x="219677" y="2356370"/>
                    <a:pt x="153300" y="2364272"/>
                  </a:cubicBezTo>
                  <a:cubicBezTo>
                    <a:pt x="192810" y="2587107"/>
                    <a:pt x="297118" y="2858935"/>
                    <a:pt x="551563" y="3064387"/>
                  </a:cubicBezTo>
                  <a:cubicBezTo>
                    <a:pt x="562627" y="3073869"/>
                    <a:pt x="573690" y="3081771"/>
                    <a:pt x="584753" y="3089673"/>
                  </a:cubicBezTo>
                  <a:cubicBezTo>
                    <a:pt x="621102" y="3116539"/>
                    <a:pt x="657451" y="3141826"/>
                    <a:pt x="693800" y="3163951"/>
                  </a:cubicBezTo>
                  <a:cubicBezTo>
                    <a:pt x="572109" y="3110218"/>
                    <a:pt x="453578" y="3032779"/>
                    <a:pt x="342949" y="2931634"/>
                  </a:cubicBezTo>
                  <a:cubicBezTo>
                    <a:pt x="158041" y="2760950"/>
                    <a:pt x="71119" y="2558660"/>
                    <a:pt x="33189" y="2372174"/>
                  </a:cubicBezTo>
                  <a:cubicBezTo>
                    <a:pt x="22126" y="2372174"/>
                    <a:pt x="11063" y="2373754"/>
                    <a:pt x="0" y="2373754"/>
                  </a:cubicBezTo>
                  <a:cubicBezTo>
                    <a:pt x="39510" y="2564982"/>
                    <a:pt x="129594" y="2776754"/>
                    <a:pt x="320824" y="2953759"/>
                  </a:cubicBezTo>
                  <a:cubicBezTo>
                    <a:pt x="344530" y="2975885"/>
                    <a:pt x="368236" y="2996430"/>
                    <a:pt x="391942" y="3015395"/>
                  </a:cubicBezTo>
                  <a:cubicBezTo>
                    <a:pt x="545242" y="3138665"/>
                    <a:pt x="711186" y="3219265"/>
                    <a:pt x="877129" y="3257195"/>
                  </a:cubicBezTo>
                  <a:cubicBezTo>
                    <a:pt x="1216917" y="3399430"/>
                    <a:pt x="1569349" y="3374145"/>
                    <a:pt x="1838019" y="3187657"/>
                  </a:cubicBezTo>
                  <a:cubicBezTo>
                    <a:pt x="1847501" y="3197140"/>
                    <a:pt x="1855403" y="3206622"/>
                    <a:pt x="1864886" y="3214524"/>
                  </a:cubicBezTo>
                  <a:cubicBezTo>
                    <a:pt x="1879109" y="3227167"/>
                    <a:pt x="1893333" y="3239811"/>
                    <a:pt x="1907556" y="3252454"/>
                  </a:cubicBezTo>
                  <a:cubicBezTo>
                    <a:pt x="2165164" y="3461066"/>
                    <a:pt x="2512854" y="3497415"/>
                    <a:pt x="2802070" y="3366243"/>
                  </a:cubicBezTo>
                  <a:cubicBezTo>
                    <a:pt x="3048613" y="3348858"/>
                    <a:pt x="3285675" y="3228748"/>
                    <a:pt x="3443716" y="3015395"/>
                  </a:cubicBezTo>
                  <a:close/>
                  <a:moveTo>
                    <a:pt x="886611" y="3227167"/>
                  </a:moveTo>
                  <a:cubicBezTo>
                    <a:pt x="790206" y="3186077"/>
                    <a:pt x="695381" y="3132343"/>
                    <a:pt x="603717" y="3062806"/>
                  </a:cubicBezTo>
                  <a:cubicBezTo>
                    <a:pt x="342949" y="2866837"/>
                    <a:pt x="233901" y="2604492"/>
                    <a:pt x="189649" y="2383237"/>
                  </a:cubicBezTo>
                  <a:cubicBezTo>
                    <a:pt x="238642" y="2572884"/>
                    <a:pt x="341369" y="2781496"/>
                    <a:pt x="548402" y="2947438"/>
                  </a:cubicBezTo>
                  <a:cubicBezTo>
                    <a:pt x="780723" y="3135504"/>
                    <a:pt x="1052554" y="3233489"/>
                    <a:pt x="1310161" y="3222426"/>
                  </a:cubicBezTo>
                  <a:cubicBezTo>
                    <a:pt x="1174246" y="3260356"/>
                    <a:pt x="1030428" y="3260356"/>
                    <a:pt x="886611" y="3227167"/>
                  </a:cubicBezTo>
                  <a:close/>
                  <a:moveTo>
                    <a:pt x="1049393" y="3284062"/>
                  </a:moveTo>
                  <a:cubicBezTo>
                    <a:pt x="1193211" y="3290383"/>
                    <a:pt x="1332287" y="3265097"/>
                    <a:pt x="1460300" y="3206622"/>
                  </a:cubicBezTo>
                  <a:cubicBezTo>
                    <a:pt x="1561447" y="3184497"/>
                    <a:pt x="1659432" y="3144987"/>
                    <a:pt x="1749515" y="3084931"/>
                  </a:cubicBezTo>
                  <a:cubicBezTo>
                    <a:pt x="1770061" y="3113379"/>
                    <a:pt x="1792186" y="3141826"/>
                    <a:pt x="1815892" y="3167112"/>
                  </a:cubicBezTo>
                  <a:cubicBezTo>
                    <a:pt x="1599376" y="3315670"/>
                    <a:pt x="1325965" y="3355180"/>
                    <a:pt x="1049393" y="3284062"/>
                  </a:cubicBezTo>
                  <a:close/>
                  <a:moveTo>
                    <a:pt x="1842760" y="3148147"/>
                  </a:moveTo>
                  <a:cubicBezTo>
                    <a:pt x="1819053" y="3122861"/>
                    <a:pt x="1796927" y="3094414"/>
                    <a:pt x="1776382" y="3065967"/>
                  </a:cubicBezTo>
                  <a:cubicBezTo>
                    <a:pt x="1831697" y="3024877"/>
                    <a:pt x="1885431" y="2975885"/>
                    <a:pt x="1932843" y="2918990"/>
                  </a:cubicBezTo>
                  <a:cubicBezTo>
                    <a:pt x="1951808" y="2947438"/>
                    <a:pt x="1972354" y="2975885"/>
                    <a:pt x="1996060" y="3001171"/>
                  </a:cubicBezTo>
                  <a:cubicBezTo>
                    <a:pt x="1948647" y="3056485"/>
                    <a:pt x="1898074" y="3105477"/>
                    <a:pt x="1842760" y="3148147"/>
                  </a:cubicBezTo>
                  <a:close/>
                  <a:moveTo>
                    <a:pt x="1888592" y="3193979"/>
                  </a:moveTo>
                  <a:cubicBezTo>
                    <a:pt x="1880690" y="3186077"/>
                    <a:pt x="1872788" y="3178175"/>
                    <a:pt x="1866466" y="3171853"/>
                  </a:cubicBezTo>
                  <a:cubicBezTo>
                    <a:pt x="1921780" y="3130763"/>
                    <a:pt x="1972354" y="3081771"/>
                    <a:pt x="2018185" y="3026458"/>
                  </a:cubicBezTo>
                  <a:cubicBezTo>
                    <a:pt x="2041891" y="3053324"/>
                    <a:pt x="2068758" y="3077029"/>
                    <a:pt x="2097206" y="3100735"/>
                  </a:cubicBezTo>
                  <a:cubicBezTo>
                    <a:pt x="2130395" y="3135504"/>
                    <a:pt x="2165164" y="3167112"/>
                    <a:pt x="2203093" y="3195559"/>
                  </a:cubicBezTo>
                  <a:cubicBezTo>
                    <a:pt x="2354813" y="3309348"/>
                    <a:pt x="2531819" y="3366243"/>
                    <a:pt x="2708825" y="3370984"/>
                  </a:cubicBezTo>
                  <a:cubicBezTo>
                    <a:pt x="2432253" y="3461066"/>
                    <a:pt x="2116171" y="3404171"/>
                    <a:pt x="1888592" y="3193979"/>
                  </a:cubicBezTo>
                  <a:close/>
                  <a:moveTo>
                    <a:pt x="2795747" y="3336215"/>
                  </a:moveTo>
                  <a:cubicBezTo>
                    <a:pt x="2642447" y="3347278"/>
                    <a:pt x="2484406" y="3317250"/>
                    <a:pt x="2342169" y="3244552"/>
                  </a:cubicBezTo>
                  <a:cubicBezTo>
                    <a:pt x="2546043" y="3320411"/>
                    <a:pt x="2772041" y="3314089"/>
                    <a:pt x="2969593" y="3228748"/>
                  </a:cubicBezTo>
                  <a:cubicBezTo>
                    <a:pt x="2915859" y="3271419"/>
                    <a:pt x="2857384" y="3307768"/>
                    <a:pt x="2795747" y="3336215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รูปแบบอิสระ: รูปร่าง 26">
              <a:extLst>
                <a:ext uri="{FF2B5EF4-FFF2-40B4-BE49-F238E27FC236}">
                  <a16:creationId xmlns:a16="http://schemas.microsoft.com/office/drawing/2014/main" id="{CE071104-6927-4DCB-96C6-923A2D2BF24A}"/>
                </a:ext>
              </a:extLst>
            </p:cNvPr>
            <p:cNvSpPr/>
            <p:nvPr/>
          </p:nvSpPr>
          <p:spPr>
            <a:xfrm>
              <a:off x="7297928" y="7070413"/>
              <a:ext cx="549157" cy="365610"/>
            </a:xfrm>
            <a:custGeom>
              <a:avLst/>
              <a:gdLst>
                <a:gd name="connsiteX0" fmla="*/ 92075 w 549157"/>
                <a:gd name="connsiteY0" fmla="*/ 344802 h 365610"/>
                <a:gd name="connsiteX1" fmla="*/ 504562 w 549157"/>
                <a:gd name="connsiteY1" fmla="*/ 104582 h 365610"/>
                <a:gd name="connsiteX2" fmla="*/ 493499 w 549157"/>
                <a:gd name="connsiteY2" fmla="*/ 276 h 365610"/>
                <a:gd name="connsiteX3" fmla="*/ 9893 w 549157"/>
                <a:gd name="connsiteY3" fmla="*/ 278426 h 365610"/>
                <a:gd name="connsiteX4" fmla="*/ 92075 w 549157"/>
                <a:gd name="connsiteY4" fmla="*/ 344802 h 365610"/>
                <a:gd name="connsiteX5" fmla="*/ 92075 w 549157"/>
                <a:gd name="connsiteY5" fmla="*/ 344802 h 36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9157" h="365610">
                  <a:moveTo>
                    <a:pt x="92075" y="344802"/>
                  </a:moveTo>
                  <a:cubicBezTo>
                    <a:pt x="191641" y="205727"/>
                    <a:pt x="335458" y="121967"/>
                    <a:pt x="504562" y="104582"/>
                  </a:cubicBezTo>
                  <a:cubicBezTo>
                    <a:pt x="570939" y="98261"/>
                    <a:pt x="559877" y="-6045"/>
                    <a:pt x="493499" y="276"/>
                  </a:cubicBezTo>
                  <a:cubicBezTo>
                    <a:pt x="297528" y="19241"/>
                    <a:pt x="125264" y="118806"/>
                    <a:pt x="9893" y="278426"/>
                  </a:cubicBezTo>
                  <a:cubicBezTo>
                    <a:pt x="-28036" y="333740"/>
                    <a:pt x="52565" y="400116"/>
                    <a:pt x="92075" y="344802"/>
                  </a:cubicBezTo>
                  <a:lnTo>
                    <a:pt x="92075" y="344802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รูปแบบอิสระ: รูปร่าง 27">
              <a:extLst>
                <a:ext uri="{FF2B5EF4-FFF2-40B4-BE49-F238E27FC236}">
                  <a16:creationId xmlns:a16="http://schemas.microsoft.com/office/drawing/2014/main" id="{932784ED-C5B4-4D97-99CE-BF446255CCE5}"/>
                </a:ext>
              </a:extLst>
            </p:cNvPr>
            <p:cNvSpPr/>
            <p:nvPr/>
          </p:nvSpPr>
          <p:spPr>
            <a:xfrm>
              <a:off x="7916974" y="7065163"/>
              <a:ext cx="254915" cy="124665"/>
            </a:xfrm>
            <a:custGeom>
              <a:avLst/>
              <a:gdLst>
                <a:gd name="connsiteX0" fmla="*/ 56201 w 254915"/>
                <a:gd name="connsiteY0" fmla="*/ 108252 h 124665"/>
                <a:gd name="connsiteX1" fmla="*/ 182633 w 254915"/>
                <a:gd name="connsiteY1" fmla="*/ 120895 h 124665"/>
                <a:gd name="connsiteX2" fmla="*/ 223724 w 254915"/>
                <a:gd name="connsiteY2" fmla="*/ 24491 h 124665"/>
                <a:gd name="connsiteX3" fmla="*/ 45138 w 254915"/>
                <a:gd name="connsiteY3" fmla="*/ 3946 h 124665"/>
                <a:gd name="connsiteX4" fmla="*/ 56201 w 254915"/>
                <a:gd name="connsiteY4" fmla="*/ 108252 h 124665"/>
                <a:gd name="connsiteX5" fmla="*/ 56201 w 254915"/>
                <a:gd name="connsiteY5" fmla="*/ 108252 h 1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915" h="124665">
                  <a:moveTo>
                    <a:pt x="56201" y="108252"/>
                  </a:moveTo>
                  <a:cubicBezTo>
                    <a:pt x="98872" y="101930"/>
                    <a:pt x="141543" y="105091"/>
                    <a:pt x="182633" y="120895"/>
                  </a:cubicBezTo>
                  <a:cubicBezTo>
                    <a:pt x="244270" y="144601"/>
                    <a:pt x="286940" y="49777"/>
                    <a:pt x="223724" y="24491"/>
                  </a:cubicBezTo>
                  <a:cubicBezTo>
                    <a:pt x="166829" y="2366"/>
                    <a:pt x="105193" y="-5536"/>
                    <a:pt x="45138" y="3946"/>
                  </a:cubicBezTo>
                  <a:cubicBezTo>
                    <a:pt x="-21239" y="15009"/>
                    <a:pt x="-11757" y="119315"/>
                    <a:pt x="56201" y="108252"/>
                  </a:cubicBezTo>
                  <a:lnTo>
                    <a:pt x="56201" y="108252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รูปแบบอิสระ: รูปร่าง 28">
              <a:extLst>
                <a:ext uri="{FF2B5EF4-FFF2-40B4-BE49-F238E27FC236}">
                  <a16:creationId xmlns:a16="http://schemas.microsoft.com/office/drawing/2014/main" id="{8A305F8A-4127-4204-A785-EFDA4F77E886}"/>
                </a:ext>
              </a:extLst>
            </p:cNvPr>
            <p:cNvSpPr/>
            <p:nvPr/>
          </p:nvSpPr>
          <p:spPr>
            <a:xfrm>
              <a:off x="8253404" y="6525435"/>
              <a:ext cx="631069" cy="469857"/>
            </a:xfrm>
            <a:custGeom>
              <a:avLst/>
              <a:gdLst>
                <a:gd name="connsiteX0" fmla="*/ 100649 w 631069"/>
                <a:gd name="connsiteY0" fmla="*/ 439368 h 469857"/>
                <a:gd name="connsiteX1" fmla="*/ 585836 w 631069"/>
                <a:gd name="connsiteY1" fmla="*/ 104324 h 469857"/>
                <a:gd name="connsiteX2" fmla="*/ 574773 w 631069"/>
                <a:gd name="connsiteY2" fmla="*/ 18 h 469857"/>
                <a:gd name="connsiteX3" fmla="*/ 4245 w 631069"/>
                <a:gd name="connsiteY3" fmla="*/ 398278 h 469857"/>
                <a:gd name="connsiteX4" fmla="*/ 100649 w 631069"/>
                <a:gd name="connsiteY4" fmla="*/ 439368 h 469857"/>
                <a:gd name="connsiteX5" fmla="*/ 100649 w 631069"/>
                <a:gd name="connsiteY5" fmla="*/ 439368 h 46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1069" h="469857">
                  <a:moveTo>
                    <a:pt x="100649" y="439368"/>
                  </a:moveTo>
                  <a:cubicBezTo>
                    <a:pt x="184412" y="238658"/>
                    <a:pt x="369319" y="112226"/>
                    <a:pt x="585836" y="104324"/>
                  </a:cubicBezTo>
                  <a:cubicBezTo>
                    <a:pt x="653793" y="101163"/>
                    <a:pt x="641150" y="-1562"/>
                    <a:pt x="574773" y="18"/>
                  </a:cubicBezTo>
                  <a:cubicBezTo>
                    <a:pt x="321907" y="9501"/>
                    <a:pt x="100649" y="164379"/>
                    <a:pt x="4245" y="398278"/>
                  </a:cubicBezTo>
                  <a:cubicBezTo>
                    <a:pt x="-21042" y="459913"/>
                    <a:pt x="73783" y="501004"/>
                    <a:pt x="100649" y="439368"/>
                  </a:cubicBezTo>
                  <a:lnTo>
                    <a:pt x="100649" y="439368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รูปแบบอิสระ: รูปร่าง 29">
              <a:extLst>
                <a:ext uri="{FF2B5EF4-FFF2-40B4-BE49-F238E27FC236}">
                  <a16:creationId xmlns:a16="http://schemas.microsoft.com/office/drawing/2014/main" id="{BBB43284-F32F-4695-95EA-41EA4DCE1EB5}"/>
                </a:ext>
              </a:extLst>
            </p:cNvPr>
            <p:cNvSpPr/>
            <p:nvPr/>
          </p:nvSpPr>
          <p:spPr>
            <a:xfrm>
              <a:off x="6650271" y="7491165"/>
              <a:ext cx="383526" cy="628310"/>
            </a:xfrm>
            <a:custGeom>
              <a:avLst/>
              <a:gdLst>
                <a:gd name="connsiteX0" fmla="*/ 6421 w 383526"/>
                <a:gd name="connsiteY0" fmla="*/ 42580 h 628310"/>
                <a:gd name="connsiteX1" fmla="*/ 313020 w 383526"/>
                <a:gd name="connsiteY1" fmla="*/ 622585 h 628310"/>
                <a:gd name="connsiteX2" fmla="*/ 354111 w 383526"/>
                <a:gd name="connsiteY2" fmla="*/ 526180 h 628310"/>
                <a:gd name="connsiteX3" fmla="*/ 109147 w 383526"/>
                <a:gd name="connsiteY3" fmla="*/ 58384 h 628310"/>
                <a:gd name="connsiteX4" fmla="*/ 6421 w 383526"/>
                <a:gd name="connsiteY4" fmla="*/ 42580 h 628310"/>
                <a:gd name="connsiteX5" fmla="*/ 6421 w 383526"/>
                <a:gd name="connsiteY5" fmla="*/ 42580 h 628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526" h="628310">
                  <a:moveTo>
                    <a:pt x="6421" y="42580"/>
                  </a:moveTo>
                  <a:cubicBezTo>
                    <a:pt x="-29929" y="289121"/>
                    <a:pt x="90182" y="511957"/>
                    <a:pt x="313020" y="622585"/>
                  </a:cubicBezTo>
                  <a:cubicBezTo>
                    <a:pt x="373076" y="652612"/>
                    <a:pt x="414166" y="556208"/>
                    <a:pt x="354111" y="526180"/>
                  </a:cubicBezTo>
                  <a:cubicBezTo>
                    <a:pt x="172364" y="436098"/>
                    <a:pt x="79119" y="257513"/>
                    <a:pt x="109147" y="58384"/>
                  </a:cubicBezTo>
                  <a:cubicBezTo>
                    <a:pt x="120210" y="-7993"/>
                    <a:pt x="15903" y="-23797"/>
                    <a:pt x="6421" y="42580"/>
                  </a:cubicBezTo>
                  <a:lnTo>
                    <a:pt x="6421" y="42580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รูปแบบอิสระ: รูปร่าง 30">
              <a:extLst>
                <a:ext uri="{FF2B5EF4-FFF2-40B4-BE49-F238E27FC236}">
                  <a16:creationId xmlns:a16="http://schemas.microsoft.com/office/drawing/2014/main" id="{FB100BED-DDC6-4F86-83CF-623171ABE917}"/>
                </a:ext>
              </a:extLst>
            </p:cNvPr>
            <p:cNvSpPr/>
            <p:nvPr/>
          </p:nvSpPr>
          <p:spPr>
            <a:xfrm>
              <a:off x="6749059" y="7307965"/>
              <a:ext cx="227557" cy="141928"/>
            </a:xfrm>
            <a:custGeom>
              <a:avLst/>
              <a:gdLst>
                <a:gd name="connsiteX0" fmla="*/ 83058 w 227557"/>
                <a:gd name="connsiteY0" fmla="*/ 132537 h 141928"/>
                <a:gd name="connsiteX1" fmla="*/ 166820 w 227557"/>
                <a:gd name="connsiteY1" fmla="*/ 105670 h 141928"/>
                <a:gd name="connsiteX2" fmla="*/ 226876 w 227557"/>
                <a:gd name="connsiteY2" fmla="*/ 61419 h 141928"/>
                <a:gd name="connsiteX3" fmla="*/ 182624 w 227557"/>
                <a:gd name="connsiteY3" fmla="*/ 1364 h 141928"/>
                <a:gd name="connsiteX4" fmla="*/ 21422 w 227557"/>
                <a:gd name="connsiteY4" fmla="*/ 45615 h 141928"/>
                <a:gd name="connsiteX5" fmla="*/ 8779 w 227557"/>
                <a:gd name="connsiteY5" fmla="*/ 118313 h 141928"/>
                <a:gd name="connsiteX6" fmla="*/ 83058 w 227557"/>
                <a:gd name="connsiteY6" fmla="*/ 132537 h 141928"/>
                <a:gd name="connsiteX7" fmla="*/ 83058 w 227557"/>
                <a:gd name="connsiteY7" fmla="*/ 132537 h 1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557" h="141928">
                  <a:moveTo>
                    <a:pt x="83058" y="132537"/>
                  </a:moveTo>
                  <a:cubicBezTo>
                    <a:pt x="108345" y="111992"/>
                    <a:pt x="136793" y="102509"/>
                    <a:pt x="166820" y="105670"/>
                  </a:cubicBezTo>
                  <a:cubicBezTo>
                    <a:pt x="195267" y="108831"/>
                    <a:pt x="222135" y="91447"/>
                    <a:pt x="226876" y="61419"/>
                  </a:cubicBezTo>
                  <a:cubicBezTo>
                    <a:pt x="231617" y="34552"/>
                    <a:pt x="211072" y="4525"/>
                    <a:pt x="182624" y="1364"/>
                  </a:cubicBezTo>
                  <a:cubicBezTo>
                    <a:pt x="125729" y="-4958"/>
                    <a:pt x="67254" y="10846"/>
                    <a:pt x="21422" y="45615"/>
                  </a:cubicBezTo>
                  <a:cubicBezTo>
                    <a:pt x="-703" y="62999"/>
                    <a:pt x="-7025" y="94607"/>
                    <a:pt x="8779" y="118313"/>
                  </a:cubicBezTo>
                  <a:cubicBezTo>
                    <a:pt x="26164" y="142019"/>
                    <a:pt x="60932" y="149921"/>
                    <a:pt x="83058" y="132537"/>
                  </a:cubicBezTo>
                  <a:lnTo>
                    <a:pt x="83058" y="132537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50" name="ตัวแทนรูปภาพ 650">
            <a:extLst>
              <a:ext uri="{FF2B5EF4-FFF2-40B4-BE49-F238E27FC236}">
                <a16:creationId xmlns:a16="http://schemas.microsoft.com/office/drawing/2014/main" id="{688E2869-E4EA-444D-BA13-5A04CF9CA79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7735" y="765382"/>
            <a:ext cx="3723648" cy="3744913"/>
          </a:xfrm>
          <a:prstGeom prst="ellipse">
            <a:avLst/>
          </a:prstGeom>
          <a:ln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51" name="ตัวแทนข้อความ 9">
            <a:extLst>
              <a:ext uri="{FF2B5EF4-FFF2-40B4-BE49-F238E27FC236}">
                <a16:creationId xmlns:a16="http://schemas.microsoft.com/office/drawing/2014/main" id="{5782548E-9ED8-4778-AD44-0FE344CE50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1638" y="1449240"/>
            <a:ext cx="3237649" cy="2159457"/>
          </a:xfrm>
        </p:spPr>
        <p:txBody>
          <a:bodyPr>
            <a:noAutofit/>
          </a:bodyPr>
          <a:lstStyle>
            <a:lvl1pPr marL="0" indent="0" algn="ctr">
              <a:lnSpc>
                <a:spcPct val="145000"/>
              </a:lnSpc>
              <a:spcBef>
                <a:spcPts val="0"/>
              </a:spcBef>
              <a:buNone/>
              <a:defRPr sz="1300" spc="-5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  <p:extLst>
      <p:ext uri="{BB962C8B-B14F-4D97-AF65-F5344CB8AC3E}">
        <p14:creationId xmlns:p14="http://schemas.microsoft.com/office/powerpoint/2010/main" val="373648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0" name="รูปภาพ 709">
            <a:extLst>
              <a:ext uri="{FF2B5EF4-FFF2-40B4-BE49-F238E27FC236}">
                <a16:creationId xmlns:a16="http://schemas.microsoft.com/office/drawing/2014/main" id="{141E81CC-91ED-4C60-9E97-E31D020BCE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26" name="รูปแบบอิสระ: รูปร่าง 25">
            <a:extLst>
              <a:ext uri="{FF2B5EF4-FFF2-40B4-BE49-F238E27FC236}">
                <a16:creationId xmlns:a16="http://schemas.microsoft.com/office/drawing/2014/main" id="{0E77D5ED-F0E8-4053-8943-8B0BCD63F1A9}"/>
              </a:ext>
            </a:extLst>
          </p:cNvPr>
          <p:cNvSpPr/>
          <p:nvPr/>
        </p:nvSpPr>
        <p:spPr>
          <a:xfrm>
            <a:off x="8564395" y="1468090"/>
            <a:ext cx="100372" cy="193628"/>
          </a:xfrm>
          <a:custGeom>
            <a:avLst/>
            <a:gdLst>
              <a:gd name="connsiteX0" fmla="*/ 76184 w 100372"/>
              <a:gd name="connsiteY0" fmla="*/ 14284 h 193628"/>
              <a:gd name="connsiteX1" fmla="*/ 65075 w 100372"/>
              <a:gd name="connsiteY1" fmla="*/ 30155 h 193628"/>
              <a:gd name="connsiteX2" fmla="*/ 55551 w 100372"/>
              <a:gd name="connsiteY2" fmla="*/ 4761 h 193628"/>
              <a:gd name="connsiteX3" fmla="*/ 44441 w 100372"/>
              <a:gd name="connsiteY3" fmla="*/ 30155 h 193628"/>
              <a:gd name="connsiteX4" fmla="*/ 28569 w 100372"/>
              <a:gd name="connsiteY4" fmla="*/ 0 h 193628"/>
              <a:gd name="connsiteX5" fmla="*/ 28569 w 100372"/>
              <a:gd name="connsiteY5" fmla="*/ 0 h 193628"/>
              <a:gd name="connsiteX6" fmla="*/ 11110 w 100372"/>
              <a:gd name="connsiteY6" fmla="*/ 57137 h 193628"/>
              <a:gd name="connsiteX7" fmla="*/ 0 w 100372"/>
              <a:gd name="connsiteY7" fmla="*/ 134906 h 193628"/>
              <a:gd name="connsiteX8" fmla="*/ 34918 w 100372"/>
              <a:gd name="connsiteY8" fmla="*/ 179345 h 193628"/>
              <a:gd name="connsiteX9" fmla="*/ 60312 w 100372"/>
              <a:gd name="connsiteY9" fmla="*/ 193629 h 193628"/>
              <a:gd name="connsiteX10" fmla="*/ 65075 w 100372"/>
              <a:gd name="connsiteY10" fmla="*/ 193629 h 193628"/>
              <a:gd name="connsiteX11" fmla="*/ 88882 w 100372"/>
              <a:gd name="connsiteY11" fmla="*/ 184106 h 193628"/>
              <a:gd name="connsiteX12" fmla="*/ 99992 w 100372"/>
              <a:gd name="connsiteY12" fmla="*/ 149190 h 193628"/>
              <a:gd name="connsiteX13" fmla="*/ 76184 w 100372"/>
              <a:gd name="connsiteY13" fmla="*/ 14284 h 193628"/>
              <a:gd name="connsiteX14" fmla="*/ 38093 w 100372"/>
              <a:gd name="connsiteY14" fmla="*/ 176171 h 193628"/>
              <a:gd name="connsiteX15" fmla="*/ 36505 w 100372"/>
              <a:gd name="connsiteY15" fmla="*/ 171409 h 193628"/>
              <a:gd name="connsiteX16" fmla="*/ 46028 w 100372"/>
              <a:gd name="connsiteY16" fmla="*/ 174584 h 193628"/>
              <a:gd name="connsiteX17" fmla="*/ 41267 w 100372"/>
              <a:gd name="connsiteY17" fmla="*/ 176171 h 193628"/>
              <a:gd name="connsiteX18" fmla="*/ 38093 w 100372"/>
              <a:gd name="connsiteY18" fmla="*/ 176171 h 193628"/>
              <a:gd name="connsiteX19" fmla="*/ 6349 w 100372"/>
              <a:gd name="connsiteY19" fmla="*/ 134906 h 193628"/>
              <a:gd name="connsiteX20" fmla="*/ 30157 w 100372"/>
              <a:gd name="connsiteY20" fmla="*/ 4761 h 193628"/>
              <a:gd name="connsiteX21" fmla="*/ 42854 w 100372"/>
              <a:gd name="connsiteY21" fmla="*/ 36504 h 193628"/>
              <a:gd name="connsiteX22" fmla="*/ 20633 w 100372"/>
              <a:gd name="connsiteY22" fmla="*/ 130144 h 193628"/>
              <a:gd name="connsiteX23" fmla="*/ 30157 w 100372"/>
              <a:gd name="connsiteY23" fmla="*/ 165061 h 193628"/>
              <a:gd name="connsiteX24" fmla="*/ 33331 w 100372"/>
              <a:gd name="connsiteY24" fmla="*/ 174584 h 193628"/>
              <a:gd name="connsiteX25" fmla="*/ 6349 w 100372"/>
              <a:gd name="connsiteY25" fmla="*/ 134906 h 193628"/>
              <a:gd name="connsiteX26" fmla="*/ 96818 w 100372"/>
              <a:gd name="connsiteY26" fmla="*/ 149190 h 193628"/>
              <a:gd name="connsiteX27" fmla="*/ 85708 w 100372"/>
              <a:gd name="connsiteY27" fmla="*/ 180932 h 193628"/>
              <a:gd name="connsiteX28" fmla="*/ 60312 w 100372"/>
              <a:gd name="connsiteY28" fmla="*/ 188868 h 193628"/>
              <a:gd name="connsiteX29" fmla="*/ 39679 w 100372"/>
              <a:gd name="connsiteY29" fmla="*/ 179345 h 193628"/>
              <a:gd name="connsiteX30" fmla="*/ 55551 w 100372"/>
              <a:gd name="connsiteY30" fmla="*/ 174584 h 193628"/>
              <a:gd name="connsiteX31" fmla="*/ 85708 w 100372"/>
              <a:gd name="connsiteY31" fmla="*/ 131731 h 193628"/>
              <a:gd name="connsiteX32" fmla="*/ 66662 w 100372"/>
              <a:gd name="connsiteY32" fmla="*/ 34916 h 193628"/>
              <a:gd name="connsiteX33" fmla="*/ 74597 w 100372"/>
              <a:gd name="connsiteY33" fmla="*/ 17458 h 193628"/>
              <a:gd name="connsiteX34" fmla="*/ 96818 w 100372"/>
              <a:gd name="connsiteY34" fmla="*/ 149190 h 193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372" h="193628">
                <a:moveTo>
                  <a:pt x="76184" y="14284"/>
                </a:moveTo>
                <a:cubicBezTo>
                  <a:pt x="74597" y="14284"/>
                  <a:pt x="73011" y="14284"/>
                  <a:pt x="65075" y="30155"/>
                </a:cubicBezTo>
                <a:cubicBezTo>
                  <a:pt x="60312" y="15871"/>
                  <a:pt x="57139" y="4761"/>
                  <a:pt x="55551" y="4761"/>
                </a:cubicBezTo>
                <a:cubicBezTo>
                  <a:pt x="53964" y="4761"/>
                  <a:pt x="49203" y="15871"/>
                  <a:pt x="44441" y="30155"/>
                </a:cubicBezTo>
                <a:cubicBezTo>
                  <a:pt x="38093" y="12697"/>
                  <a:pt x="31743" y="0"/>
                  <a:pt x="28569" y="0"/>
                </a:cubicBezTo>
                <a:cubicBezTo>
                  <a:pt x="28569" y="0"/>
                  <a:pt x="28569" y="0"/>
                  <a:pt x="28569" y="0"/>
                </a:cubicBezTo>
                <a:cubicBezTo>
                  <a:pt x="26982" y="0"/>
                  <a:pt x="22221" y="0"/>
                  <a:pt x="11110" y="57137"/>
                </a:cubicBezTo>
                <a:cubicBezTo>
                  <a:pt x="7936" y="69833"/>
                  <a:pt x="0" y="115860"/>
                  <a:pt x="0" y="134906"/>
                </a:cubicBezTo>
                <a:cubicBezTo>
                  <a:pt x="1588" y="163474"/>
                  <a:pt x="14285" y="179345"/>
                  <a:pt x="34918" y="179345"/>
                </a:cubicBezTo>
                <a:cubicBezTo>
                  <a:pt x="39679" y="187280"/>
                  <a:pt x="49203" y="192042"/>
                  <a:pt x="60312" y="193629"/>
                </a:cubicBezTo>
                <a:cubicBezTo>
                  <a:pt x="61900" y="193629"/>
                  <a:pt x="63487" y="193629"/>
                  <a:pt x="65075" y="193629"/>
                </a:cubicBezTo>
                <a:cubicBezTo>
                  <a:pt x="74597" y="193629"/>
                  <a:pt x="82533" y="190455"/>
                  <a:pt x="88882" y="184106"/>
                </a:cubicBezTo>
                <a:cubicBezTo>
                  <a:pt x="95230" y="176171"/>
                  <a:pt x="99992" y="165061"/>
                  <a:pt x="99992" y="149190"/>
                </a:cubicBezTo>
                <a:cubicBezTo>
                  <a:pt x="103166" y="128557"/>
                  <a:pt x="85708" y="14284"/>
                  <a:pt x="76184" y="14284"/>
                </a:cubicBezTo>
                <a:close/>
                <a:moveTo>
                  <a:pt x="38093" y="176171"/>
                </a:moveTo>
                <a:cubicBezTo>
                  <a:pt x="38093" y="174584"/>
                  <a:pt x="36505" y="172996"/>
                  <a:pt x="36505" y="171409"/>
                </a:cubicBezTo>
                <a:cubicBezTo>
                  <a:pt x="39679" y="172996"/>
                  <a:pt x="42854" y="174584"/>
                  <a:pt x="46028" y="174584"/>
                </a:cubicBezTo>
                <a:cubicBezTo>
                  <a:pt x="44441" y="174584"/>
                  <a:pt x="42854" y="174584"/>
                  <a:pt x="41267" y="176171"/>
                </a:cubicBezTo>
                <a:cubicBezTo>
                  <a:pt x="39679" y="176171"/>
                  <a:pt x="39679" y="176171"/>
                  <a:pt x="38093" y="176171"/>
                </a:cubicBezTo>
                <a:close/>
                <a:moveTo>
                  <a:pt x="6349" y="134906"/>
                </a:moveTo>
                <a:cubicBezTo>
                  <a:pt x="4761" y="107924"/>
                  <a:pt x="23808" y="19045"/>
                  <a:pt x="30157" y="4761"/>
                </a:cubicBezTo>
                <a:cubicBezTo>
                  <a:pt x="33331" y="9523"/>
                  <a:pt x="38093" y="20632"/>
                  <a:pt x="42854" y="36504"/>
                </a:cubicBezTo>
                <a:cubicBezTo>
                  <a:pt x="33331" y="68246"/>
                  <a:pt x="20633" y="112686"/>
                  <a:pt x="20633" y="130144"/>
                </a:cubicBezTo>
                <a:cubicBezTo>
                  <a:pt x="20633" y="146015"/>
                  <a:pt x="23808" y="158712"/>
                  <a:pt x="30157" y="165061"/>
                </a:cubicBezTo>
                <a:cubicBezTo>
                  <a:pt x="30157" y="168235"/>
                  <a:pt x="31743" y="171409"/>
                  <a:pt x="33331" y="174584"/>
                </a:cubicBezTo>
                <a:cubicBezTo>
                  <a:pt x="15872" y="174584"/>
                  <a:pt x="7936" y="160300"/>
                  <a:pt x="6349" y="134906"/>
                </a:cubicBezTo>
                <a:close/>
                <a:moveTo>
                  <a:pt x="96818" y="149190"/>
                </a:moveTo>
                <a:cubicBezTo>
                  <a:pt x="95230" y="163474"/>
                  <a:pt x="92056" y="174584"/>
                  <a:pt x="85708" y="180932"/>
                </a:cubicBezTo>
                <a:cubicBezTo>
                  <a:pt x="79359" y="187280"/>
                  <a:pt x="71423" y="190455"/>
                  <a:pt x="60312" y="188868"/>
                </a:cubicBezTo>
                <a:cubicBezTo>
                  <a:pt x="50790" y="188868"/>
                  <a:pt x="44441" y="185693"/>
                  <a:pt x="39679" y="179345"/>
                </a:cubicBezTo>
                <a:cubicBezTo>
                  <a:pt x="46028" y="179345"/>
                  <a:pt x="50790" y="177758"/>
                  <a:pt x="55551" y="174584"/>
                </a:cubicBezTo>
                <a:cubicBezTo>
                  <a:pt x="74597" y="172996"/>
                  <a:pt x="84120" y="158712"/>
                  <a:pt x="85708" y="131731"/>
                </a:cubicBezTo>
                <a:cubicBezTo>
                  <a:pt x="85708" y="112686"/>
                  <a:pt x="76184" y="66659"/>
                  <a:pt x="66662" y="34916"/>
                </a:cubicBezTo>
                <a:cubicBezTo>
                  <a:pt x="69836" y="26981"/>
                  <a:pt x="73011" y="20632"/>
                  <a:pt x="74597" y="17458"/>
                </a:cubicBezTo>
                <a:cubicBezTo>
                  <a:pt x="82533" y="33330"/>
                  <a:pt x="99992" y="122208"/>
                  <a:pt x="96818" y="149190"/>
                </a:cubicBezTo>
                <a:close/>
              </a:path>
            </a:pathLst>
          </a:custGeom>
          <a:solidFill>
            <a:srgbClr val="E3F1F6"/>
          </a:solidFill>
          <a:ln w="119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รูปแบบอิสระ: รูปร่าง 26">
            <a:extLst>
              <a:ext uri="{FF2B5EF4-FFF2-40B4-BE49-F238E27FC236}">
                <a16:creationId xmlns:a16="http://schemas.microsoft.com/office/drawing/2014/main" id="{8E721C46-0924-436F-9EDF-B8D33890FF82}"/>
              </a:ext>
            </a:extLst>
          </p:cNvPr>
          <p:cNvSpPr/>
          <p:nvPr/>
        </p:nvSpPr>
        <p:spPr>
          <a:xfrm>
            <a:off x="882469" y="515816"/>
            <a:ext cx="100372" cy="193628"/>
          </a:xfrm>
          <a:custGeom>
            <a:avLst/>
            <a:gdLst>
              <a:gd name="connsiteX0" fmla="*/ 76185 w 100372"/>
              <a:gd name="connsiteY0" fmla="*/ 14284 h 193628"/>
              <a:gd name="connsiteX1" fmla="*/ 65074 w 100372"/>
              <a:gd name="connsiteY1" fmla="*/ 30155 h 193628"/>
              <a:gd name="connsiteX2" fmla="*/ 55551 w 100372"/>
              <a:gd name="connsiteY2" fmla="*/ 4761 h 193628"/>
              <a:gd name="connsiteX3" fmla="*/ 44441 w 100372"/>
              <a:gd name="connsiteY3" fmla="*/ 30155 h 193628"/>
              <a:gd name="connsiteX4" fmla="*/ 28569 w 100372"/>
              <a:gd name="connsiteY4" fmla="*/ 0 h 193628"/>
              <a:gd name="connsiteX5" fmla="*/ 28569 w 100372"/>
              <a:gd name="connsiteY5" fmla="*/ 0 h 193628"/>
              <a:gd name="connsiteX6" fmla="*/ 11110 w 100372"/>
              <a:gd name="connsiteY6" fmla="*/ 57137 h 193628"/>
              <a:gd name="connsiteX7" fmla="*/ 0 w 100372"/>
              <a:gd name="connsiteY7" fmla="*/ 134906 h 193628"/>
              <a:gd name="connsiteX8" fmla="*/ 34918 w 100372"/>
              <a:gd name="connsiteY8" fmla="*/ 179345 h 193628"/>
              <a:gd name="connsiteX9" fmla="*/ 60313 w 100372"/>
              <a:gd name="connsiteY9" fmla="*/ 193629 h 193628"/>
              <a:gd name="connsiteX10" fmla="*/ 65074 w 100372"/>
              <a:gd name="connsiteY10" fmla="*/ 193629 h 193628"/>
              <a:gd name="connsiteX11" fmla="*/ 88882 w 100372"/>
              <a:gd name="connsiteY11" fmla="*/ 184106 h 193628"/>
              <a:gd name="connsiteX12" fmla="*/ 99992 w 100372"/>
              <a:gd name="connsiteY12" fmla="*/ 149190 h 193628"/>
              <a:gd name="connsiteX13" fmla="*/ 76185 w 100372"/>
              <a:gd name="connsiteY13" fmla="*/ 14284 h 193628"/>
              <a:gd name="connsiteX14" fmla="*/ 38093 w 100372"/>
              <a:gd name="connsiteY14" fmla="*/ 176171 h 193628"/>
              <a:gd name="connsiteX15" fmla="*/ 36505 w 100372"/>
              <a:gd name="connsiteY15" fmla="*/ 171409 h 193628"/>
              <a:gd name="connsiteX16" fmla="*/ 46028 w 100372"/>
              <a:gd name="connsiteY16" fmla="*/ 174584 h 193628"/>
              <a:gd name="connsiteX17" fmla="*/ 41267 w 100372"/>
              <a:gd name="connsiteY17" fmla="*/ 176171 h 193628"/>
              <a:gd name="connsiteX18" fmla="*/ 38093 w 100372"/>
              <a:gd name="connsiteY18" fmla="*/ 176171 h 193628"/>
              <a:gd name="connsiteX19" fmla="*/ 6349 w 100372"/>
              <a:gd name="connsiteY19" fmla="*/ 134906 h 193628"/>
              <a:gd name="connsiteX20" fmla="*/ 30157 w 100372"/>
              <a:gd name="connsiteY20" fmla="*/ 4761 h 193628"/>
              <a:gd name="connsiteX21" fmla="*/ 42854 w 100372"/>
              <a:gd name="connsiteY21" fmla="*/ 36504 h 193628"/>
              <a:gd name="connsiteX22" fmla="*/ 20634 w 100372"/>
              <a:gd name="connsiteY22" fmla="*/ 130144 h 193628"/>
              <a:gd name="connsiteX23" fmla="*/ 30157 w 100372"/>
              <a:gd name="connsiteY23" fmla="*/ 165061 h 193628"/>
              <a:gd name="connsiteX24" fmla="*/ 33331 w 100372"/>
              <a:gd name="connsiteY24" fmla="*/ 174584 h 193628"/>
              <a:gd name="connsiteX25" fmla="*/ 6349 w 100372"/>
              <a:gd name="connsiteY25" fmla="*/ 134906 h 193628"/>
              <a:gd name="connsiteX26" fmla="*/ 96818 w 100372"/>
              <a:gd name="connsiteY26" fmla="*/ 149190 h 193628"/>
              <a:gd name="connsiteX27" fmla="*/ 85708 w 100372"/>
              <a:gd name="connsiteY27" fmla="*/ 180932 h 193628"/>
              <a:gd name="connsiteX28" fmla="*/ 60313 w 100372"/>
              <a:gd name="connsiteY28" fmla="*/ 188868 h 193628"/>
              <a:gd name="connsiteX29" fmla="*/ 39679 w 100372"/>
              <a:gd name="connsiteY29" fmla="*/ 179345 h 193628"/>
              <a:gd name="connsiteX30" fmla="*/ 55551 w 100372"/>
              <a:gd name="connsiteY30" fmla="*/ 174584 h 193628"/>
              <a:gd name="connsiteX31" fmla="*/ 85708 w 100372"/>
              <a:gd name="connsiteY31" fmla="*/ 131731 h 193628"/>
              <a:gd name="connsiteX32" fmla="*/ 66662 w 100372"/>
              <a:gd name="connsiteY32" fmla="*/ 34916 h 193628"/>
              <a:gd name="connsiteX33" fmla="*/ 74597 w 100372"/>
              <a:gd name="connsiteY33" fmla="*/ 17458 h 193628"/>
              <a:gd name="connsiteX34" fmla="*/ 96818 w 100372"/>
              <a:gd name="connsiteY34" fmla="*/ 149190 h 193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372" h="193628">
                <a:moveTo>
                  <a:pt x="76185" y="14284"/>
                </a:moveTo>
                <a:cubicBezTo>
                  <a:pt x="74597" y="14284"/>
                  <a:pt x="73010" y="14284"/>
                  <a:pt x="65074" y="30155"/>
                </a:cubicBezTo>
                <a:cubicBezTo>
                  <a:pt x="60313" y="15871"/>
                  <a:pt x="57138" y="4761"/>
                  <a:pt x="55551" y="4761"/>
                </a:cubicBezTo>
                <a:cubicBezTo>
                  <a:pt x="53964" y="4761"/>
                  <a:pt x="49203" y="15871"/>
                  <a:pt x="44441" y="30155"/>
                </a:cubicBezTo>
                <a:cubicBezTo>
                  <a:pt x="38093" y="12697"/>
                  <a:pt x="31743" y="0"/>
                  <a:pt x="28569" y="0"/>
                </a:cubicBezTo>
                <a:cubicBezTo>
                  <a:pt x="28569" y="0"/>
                  <a:pt x="28569" y="0"/>
                  <a:pt x="28569" y="0"/>
                </a:cubicBezTo>
                <a:cubicBezTo>
                  <a:pt x="26982" y="0"/>
                  <a:pt x="22221" y="0"/>
                  <a:pt x="11110" y="57137"/>
                </a:cubicBezTo>
                <a:cubicBezTo>
                  <a:pt x="7936" y="69833"/>
                  <a:pt x="0" y="115860"/>
                  <a:pt x="0" y="134906"/>
                </a:cubicBezTo>
                <a:cubicBezTo>
                  <a:pt x="1587" y="163474"/>
                  <a:pt x="14285" y="179345"/>
                  <a:pt x="34918" y="179345"/>
                </a:cubicBezTo>
                <a:cubicBezTo>
                  <a:pt x="39679" y="187280"/>
                  <a:pt x="49203" y="192042"/>
                  <a:pt x="60313" y="193629"/>
                </a:cubicBezTo>
                <a:cubicBezTo>
                  <a:pt x="61900" y="193629"/>
                  <a:pt x="63487" y="193629"/>
                  <a:pt x="65074" y="193629"/>
                </a:cubicBezTo>
                <a:cubicBezTo>
                  <a:pt x="74597" y="193629"/>
                  <a:pt x="82533" y="190455"/>
                  <a:pt x="88882" y="184106"/>
                </a:cubicBezTo>
                <a:cubicBezTo>
                  <a:pt x="95230" y="176171"/>
                  <a:pt x="99992" y="165061"/>
                  <a:pt x="99992" y="149190"/>
                </a:cubicBezTo>
                <a:cubicBezTo>
                  <a:pt x="103166" y="128557"/>
                  <a:pt x="85708" y="14284"/>
                  <a:pt x="76185" y="14284"/>
                </a:cubicBezTo>
                <a:close/>
                <a:moveTo>
                  <a:pt x="38093" y="176171"/>
                </a:moveTo>
                <a:cubicBezTo>
                  <a:pt x="38093" y="174584"/>
                  <a:pt x="36505" y="172996"/>
                  <a:pt x="36505" y="171409"/>
                </a:cubicBezTo>
                <a:cubicBezTo>
                  <a:pt x="39679" y="172996"/>
                  <a:pt x="42854" y="174584"/>
                  <a:pt x="46028" y="174584"/>
                </a:cubicBezTo>
                <a:cubicBezTo>
                  <a:pt x="44441" y="174584"/>
                  <a:pt x="42854" y="174584"/>
                  <a:pt x="41267" y="176171"/>
                </a:cubicBezTo>
                <a:cubicBezTo>
                  <a:pt x="39679" y="176171"/>
                  <a:pt x="39679" y="176171"/>
                  <a:pt x="38093" y="176171"/>
                </a:cubicBezTo>
                <a:close/>
                <a:moveTo>
                  <a:pt x="6349" y="134906"/>
                </a:moveTo>
                <a:cubicBezTo>
                  <a:pt x="4762" y="107924"/>
                  <a:pt x="23808" y="19045"/>
                  <a:pt x="30157" y="4761"/>
                </a:cubicBezTo>
                <a:cubicBezTo>
                  <a:pt x="33331" y="9523"/>
                  <a:pt x="38093" y="20632"/>
                  <a:pt x="42854" y="36504"/>
                </a:cubicBezTo>
                <a:cubicBezTo>
                  <a:pt x="33331" y="68246"/>
                  <a:pt x="20634" y="112686"/>
                  <a:pt x="20634" y="130144"/>
                </a:cubicBezTo>
                <a:cubicBezTo>
                  <a:pt x="20634" y="146015"/>
                  <a:pt x="23808" y="158712"/>
                  <a:pt x="30157" y="165061"/>
                </a:cubicBezTo>
                <a:cubicBezTo>
                  <a:pt x="30157" y="168235"/>
                  <a:pt x="31743" y="171409"/>
                  <a:pt x="33331" y="174584"/>
                </a:cubicBezTo>
                <a:cubicBezTo>
                  <a:pt x="15872" y="174584"/>
                  <a:pt x="7936" y="160300"/>
                  <a:pt x="6349" y="134906"/>
                </a:cubicBezTo>
                <a:close/>
                <a:moveTo>
                  <a:pt x="96818" y="149190"/>
                </a:moveTo>
                <a:cubicBezTo>
                  <a:pt x="95230" y="163474"/>
                  <a:pt x="92056" y="174584"/>
                  <a:pt x="85708" y="180932"/>
                </a:cubicBezTo>
                <a:cubicBezTo>
                  <a:pt x="79359" y="187280"/>
                  <a:pt x="71423" y="190455"/>
                  <a:pt x="60313" y="188868"/>
                </a:cubicBezTo>
                <a:cubicBezTo>
                  <a:pt x="50790" y="188868"/>
                  <a:pt x="44441" y="185693"/>
                  <a:pt x="39679" y="179345"/>
                </a:cubicBezTo>
                <a:cubicBezTo>
                  <a:pt x="46028" y="179345"/>
                  <a:pt x="50790" y="177758"/>
                  <a:pt x="55551" y="174584"/>
                </a:cubicBezTo>
                <a:cubicBezTo>
                  <a:pt x="74597" y="172996"/>
                  <a:pt x="84121" y="158712"/>
                  <a:pt x="85708" y="131731"/>
                </a:cubicBezTo>
                <a:cubicBezTo>
                  <a:pt x="85708" y="112686"/>
                  <a:pt x="76185" y="66659"/>
                  <a:pt x="66662" y="34916"/>
                </a:cubicBezTo>
                <a:cubicBezTo>
                  <a:pt x="69836" y="26981"/>
                  <a:pt x="73010" y="20632"/>
                  <a:pt x="74597" y="17458"/>
                </a:cubicBezTo>
                <a:cubicBezTo>
                  <a:pt x="82533" y="33330"/>
                  <a:pt x="99992" y="122208"/>
                  <a:pt x="96818" y="149190"/>
                </a:cubicBezTo>
                <a:close/>
              </a:path>
            </a:pathLst>
          </a:custGeom>
          <a:solidFill>
            <a:srgbClr val="E3F1F6"/>
          </a:solidFill>
          <a:ln w="119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รูปแบบอิสระ: รูปร่าง 27">
            <a:extLst>
              <a:ext uri="{FF2B5EF4-FFF2-40B4-BE49-F238E27FC236}">
                <a16:creationId xmlns:a16="http://schemas.microsoft.com/office/drawing/2014/main" id="{6B297748-A023-408F-BDF6-826D09CB8D63}"/>
              </a:ext>
            </a:extLst>
          </p:cNvPr>
          <p:cNvSpPr/>
          <p:nvPr/>
        </p:nvSpPr>
        <p:spPr>
          <a:xfrm>
            <a:off x="7469244" y="801498"/>
            <a:ext cx="100372" cy="193628"/>
          </a:xfrm>
          <a:custGeom>
            <a:avLst/>
            <a:gdLst>
              <a:gd name="connsiteX0" fmla="*/ 76184 w 100372"/>
              <a:gd name="connsiteY0" fmla="*/ 14284 h 193628"/>
              <a:gd name="connsiteX1" fmla="*/ 65075 w 100372"/>
              <a:gd name="connsiteY1" fmla="*/ 30155 h 193628"/>
              <a:gd name="connsiteX2" fmla="*/ 55551 w 100372"/>
              <a:gd name="connsiteY2" fmla="*/ 4761 h 193628"/>
              <a:gd name="connsiteX3" fmla="*/ 44441 w 100372"/>
              <a:gd name="connsiteY3" fmla="*/ 30155 h 193628"/>
              <a:gd name="connsiteX4" fmla="*/ 28569 w 100372"/>
              <a:gd name="connsiteY4" fmla="*/ 0 h 193628"/>
              <a:gd name="connsiteX5" fmla="*/ 28569 w 100372"/>
              <a:gd name="connsiteY5" fmla="*/ 0 h 193628"/>
              <a:gd name="connsiteX6" fmla="*/ 11110 w 100372"/>
              <a:gd name="connsiteY6" fmla="*/ 57137 h 193628"/>
              <a:gd name="connsiteX7" fmla="*/ 0 w 100372"/>
              <a:gd name="connsiteY7" fmla="*/ 134906 h 193628"/>
              <a:gd name="connsiteX8" fmla="*/ 34918 w 100372"/>
              <a:gd name="connsiteY8" fmla="*/ 179345 h 193628"/>
              <a:gd name="connsiteX9" fmla="*/ 60312 w 100372"/>
              <a:gd name="connsiteY9" fmla="*/ 193629 h 193628"/>
              <a:gd name="connsiteX10" fmla="*/ 65075 w 100372"/>
              <a:gd name="connsiteY10" fmla="*/ 193629 h 193628"/>
              <a:gd name="connsiteX11" fmla="*/ 88882 w 100372"/>
              <a:gd name="connsiteY11" fmla="*/ 184106 h 193628"/>
              <a:gd name="connsiteX12" fmla="*/ 99992 w 100372"/>
              <a:gd name="connsiteY12" fmla="*/ 149190 h 193628"/>
              <a:gd name="connsiteX13" fmla="*/ 76184 w 100372"/>
              <a:gd name="connsiteY13" fmla="*/ 14284 h 193628"/>
              <a:gd name="connsiteX14" fmla="*/ 38093 w 100372"/>
              <a:gd name="connsiteY14" fmla="*/ 176171 h 193628"/>
              <a:gd name="connsiteX15" fmla="*/ 36505 w 100372"/>
              <a:gd name="connsiteY15" fmla="*/ 171409 h 193628"/>
              <a:gd name="connsiteX16" fmla="*/ 46028 w 100372"/>
              <a:gd name="connsiteY16" fmla="*/ 174584 h 193628"/>
              <a:gd name="connsiteX17" fmla="*/ 41267 w 100372"/>
              <a:gd name="connsiteY17" fmla="*/ 176171 h 193628"/>
              <a:gd name="connsiteX18" fmla="*/ 38093 w 100372"/>
              <a:gd name="connsiteY18" fmla="*/ 176171 h 193628"/>
              <a:gd name="connsiteX19" fmla="*/ 6349 w 100372"/>
              <a:gd name="connsiteY19" fmla="*/ 134906 h 193628"/>
              <a:gd name="connsiteX20" fmla="*/ 30157 w 100372"/>
              <a:gd name="connsiteY20" fmla="*/ 4761 h 193628"/>
              <a:gd name="connsiteX21" fmla="*/ 42854 w 100372"/>
              <a:gd name="connsiteY21" fmla="*/ 36504 h 193628"/>
              <a:gd name="connsiteX22" fmla="*/ 20633 w 100372"/>
              <a:gd name="connsiteY22" fmla="*/ 130144 h 193628"/>
              <a:gd name="connsiteX23" fmla="*/ 30157 w 100372"/>
              <a:gd name="connsiteY23" fmla="*/ 165061 h 193628"/>
              <a:gd name="connsiteX24" fmla="*/ 33331 w 100372"/>
              <a:gd name="connsiteY24" fmla="*/ 174584 h 193628"/>
              <a:gd name="connsiteX25" fmla="*/ 6349 w 100372"/>
              <a:gd name="connsiteY25" fmla="*/ 134906 h 193628"/>
              <a:gd name="connsiteX26" fmla="*/ 96818 w 100372"/>
              <a:gd name="connsiteY26" fmla="*/ 149190 h 193628"/>
              <a:gd name="connsiteX27" fmla="*/ 85708 w 100372"/>
              <a:gd name="connsiteY27" fmla="*/ 180932 h 193628"/>
              <a:gd name="connsiteX28" fmla="*/ 60312 w 100372"/>
              <a:gd name="connsiteY28" fmla="*/ 188868 h 193628"/>
              <a:gd name="connsiteX29" fmla="*/ 39679 w 100372"/>
              <a:gd name="connsiteY29" fmla="*/ 179345 h 193628"/>
              <a:gd name="connsiteX30" fmla="*/ 55551 w 100372"/>
              <a:gd name="connsiteY30" fmla="*/ 174584 h 193628"/>
              <a:gd name="connsiteX31" fmla="*/ 85708 w 100372"/>
              <a:gd name="connsiteY31" fmla="*/ 131731 h 193628"/>
              <a:gd name="connsiteX32" fmla="*/ 66662 w 100372"/>
              <a:gd name="connsiteY32" fmla="*/ 34916 h 193628"/>
              <a:gd name="connsiteX33" fmla="*/ 74597 w 100372"/>
              <a:gd name="connsiteY33" fmla="*/ 17458 h 193628"/>
              <a:gd name="connsiteX34" fmla="*/ 96818 w 100372"/>
              <a:gd name="connsiteY34" fmla="*/ 149190 h 193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372" h="193628">
                <a:moveTo>
                  <a:pt x="76184" y="14284"/>
                </a:moveTo>
                <a:cubicBezTo>
                  <a:pt x="74597" y="14284"/>
                  <a:pt x="73011" y="14284"/>
                  <a:pt x="65075" y="30155"/>
                </a:cubicBezTo>
                <a:cubicBezTo>
                  <a:pt x="60312" y="15871"/>
                  <a:pt x="57139" y="4761"/>
                  <a:pt x="55551" y="4761"/>
                </a:cubicBezTo>
                <a:cubicBezTo>
                  <a:pt x="53964" y="4761"/>
                  <a:pt x="49203" y="15871"/>
                  <a:pt x="44441" y="30155"/>
                </a:cubicBezTo>
                <a:cubicBezTo>
                  <a:pt x="38093" y="12697"/>
                  <a:pt x="31743" y="0"/>
                  <a:pt x="28569" y="0"/>
                </a:cubicBezTo>
                <a:cubicBezTo>
                  <a:pt x="28569" y="0"/>
                  <a:pt x="28569" y="0"/>
                  <a:pt x="28569" y="0"/>
                </a:cubicBezTo>
                <a:cubicBezTo>
                  <a:pt x="26982" y="0"/>
                  <a:pt x="22221" y="0"/>
                  <a:pt x="11110" y="57137"/>
                </a:cubicBezTo>
                <a:cubicBezTo>
                  <a:pt x="7936" y="69833"/>
                  <a:pt x="0" y="115860"/>
                  <a:pt x="0" y="134906"/>
                </a:cubicBezTo>
                <a:cubicBezTo>
                  <a:pt x="1588" y="163474"/>
                  <a:pt x="14285" y="179345"/>
                  <a:pt x="34918" y="179345"/>
                </a:cubicBezTo>
                <a:cubicBezTo>
                  <a:pt x="39679" y="187280"/>
                  <a:pt x="49203" y="192042"/>
                  <a:pt x="60312" y="193629"/>
                </a:cubicBezTo>
                <a:cubicBezTo>
                  <a:pt x="61900" y="193629"/>
                  <a:pt x="63487" y="193629"/>
                  <a:pt x="65075" y="193629"/>
                </a:cubicBezTo>
                <a:cubicBezTo>
                  <a:pt x="74597" y="193629"/>
                  <a:pt x="82533" y="190455"/>
                  <a:pt x="88882" y="184106"/>
                </a:cubicBezTo>
                <a:cubicBezTo>
                  <a:pt x="95230" y="176171"/>
                  <a:pt x="99992" y="165061"/>
                  <a:pt x="99992" y="149190"/>
                </a:cubicBezTo>
                <a:cubicBezTo>
                  <a:pt x="103166" y="128557"/>
                  <a:pt x="85708" y="14284"/>
                  <a:pt x="76184" y="14284"/>
                </a:cubicBezTo>
                <a:close/>
                <a:moveTo>
                  <a:pt x="38093" y="176171"/>
                </a:moveTo>
                <a:cubicBezTo>
                  <a:pt x="38093" y="174584"/>
                  <a:pt x="36505" y="172996"/>
                  <a:pt x="36505" y="171409"/>
                </a:cubicBezTo>
                <a:cubicBezTo>
                  <a:pt x="39679" y="172996"/>
                  <a:pt x="42854" y="174584"/>
                  <a:pt x="46028" y="174584"/>
                </a:cubicBezTo>
                <a:cubicBezTo>
                  <a:pt x="44441" y="174584"/>
                  <a:pt x="42854" y="174584"/>
                  <a:pt x="41267" y="176171"/>
                </a:cubicBezTo>
                <a:cubicBezTo>
                  <a:pt x="39679" y="176171"/>
                  <a:pt x="39679" y="176171"/>
                  <a:pt x="38093" y="176171"/>
                </a:cubicBezTo>
                <a:close/>
                <a:moveTo>
                  <a:pt x="6349" y="134906"/>
                </a:moveTo>
                <a:cubicBezTo>
                  <a:pt x="4761" y="107924"/>
                  <a:pt x="23808" y="19045"/>
                  <a:pt x="30157" y="4761"/>
                </a:cubicBezTo>
                <a:cubicBezTo>
                  <a:pt x="33331" y="9523"/>
                  <a:pt x="38093" y="20632"/>
                  <a:pt x="42854" y="36504"/>
                </a:cubicBezTo>
                <a:cubicBezTo>
                  <a:pt x="33331" y="68246"/>
                  <a:pt x="20633" y="112686"/>
                  <a:pt x="20633" y="130144"/>
                </a:cubicBezTo>
                <a:cubicBezTo>
                  <a:pt x="20633" y="146015"/>
                  <a:pt x="23808" y="158712"/>
                  <a:pt x="30157" y="165061"/>
                </a:cubicBezTo>
                <a:cubicBezTo>
                  <a:pt x="30157" y="168235"/>
                  <a:pt x="31743" y="171409"/>
                  <a:pt x="33331" y="174584"/>
                </a:cubicBezTo>
                <a:cubicBezTo>
                  <a:pt x="15872" y="174584"/>
                  <a:pt x="7936" y="160300"/>
                  <a:pt x="6349" y="134906"/>
                </a:cubicBezTo>
                <a:close/>
                <a:moveTo>
                  <a:pt x="96818" y="149190"/>
                </a:moveTo>
                <a:cubicBezTo>
                  <a:pt x="95230" y="163474"/>
                  <a:pt x="92056" y="174584"/>
                  <a:pt x="85708" y="180932"/>
                </a:cubicBezTo>
                <a:cubicBezTo>
                  <a:pt x="79359" y="187280"/>
                  <a:pt x="71423" y="190455"/>
                  <a:pt x="60312" y="188868"/>
                </a:cubicBezTo>
                <a:cubicBezTo>
                  <a:pt x="50790" y="188868"/>
                  <a:pt x="44441" y="185693"/>
                  <a:pt x="39679" y="179345"/>
                </a:cubicBezTo>
                <a:cubicBezTo>
                  <a:pt x="46028" y="179345"/>
                  <a:pt x="50790" y="177758"/>
                  <a:pt x="55551" y="174584"/>
                </a:cubicBezTo>
                <a:cubicBezTo>
                  <a:pt x="74597" y="172996"/>
                  <a:pt x="84120" y="158712"/>
                  <a:pt x="85708" y="131731"/>
                </a:cubicBezTo>
                <a:cubicBezTo>
                  <a:pt x="85708" y="112686"/>
                  <a:pt x="76184" y="66659"/>
                  <a:pt x="66662" y="34916"/>
                </a:cubicBezTo>
                <a:cubicBezTo>
                  <a:pt x="69836" y="26981"/>
                  <a:pt x="73011" y="20632"/>
                  <a:pt x="74597" y="17458"/>
                </a:cubicBezTo>
                <a:cubicBezTo>
                  <a:pt x="82533" y="33330"/>
                  <a:pt x="99992" y="122208"/>
                  <a:pt x="96818" y="149190"/>
                </a:cubicBezTo>
                <a:close/>
              </a:path>
            </a:pathLst>
          </a:custGeom>
          <a:solidFill>
            <a:srgbClr val="E3F1F6"/>
          </a:solidFill>
          <a:ln w="119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รูปแบบอิสระ: รูปร่าง 28">
            <a:extLst>
              <a:ext uri="{FF2B5EF4-FFF2-40B4-BE49-F238E27FC236}">
                <a16:creationId xmlns:a16="http://schemas.microsoft.com/office/drawing/2014/main" id="{D39367C0-8F50-492B-88B6-E05B847DEAF6}"/>
              </a:ext>
            </a:extLst>
          </p:cNvPr>
          <p:cNvSpPr/>
          <p:nvPr/>
        </p:nvSpPr>
        <p:spPr>
          <a:xfrm>
            <a:off x="8137309" y="626914"/>
            <a:ext cx="149401" cy="287269"/>
          </a:xfrm>
          <a:custGeom>
            <a:avLst/>
            <a:gdLst>
              <a:gd name="connsiteX0" fmla="*/ 111239 w 149401"/>
              <a:gd name="connsiteY0" fmla="*/ 20632 h 287269"/>
              <a:gd name="connsiteX1" fmla="*/ 95367 w 149401"/>
              <a:gd name="connsiteY1" fmla="*/ 44439 h 287269"/>
              <a:gd name="connsiteX2" fmla="*/ 81082 w 149401"/>
              <a:gd name="connsiteY2" fmla="*/ 6348 h 287269"/>
              <a:gd name="connsiteX3" fmla="*/ 65210 w 149401"/>
              <a:gd name="connsiteY3" fmla="*/ 44439 h 287269"/>
              <a:gd name="connsiteX4" fmla="*/ 41403 w 149401"/>
              <a:gd name="connsiteY4" fmla="*/ 0 h 287269"/>
              <a:gd name="connsiteX5" fmla="*/ 41403 w 149401"/>
              <a:gd name="connsiteY5" fmla="*/ 0 h 287269"/>
              <a:gd name="connsiteX6" fmla="*/ 16008 w 149401"/>
              <a:gd name="connsiteY6" fmla="*/ 84117 h 287269"/>
              <a:gd name="connsiteX7" fmla="*/ 136 w 149401"/>
              <a:gd name="connsiteY7" fmla="*/ 199978 h 287269"/>
              <a:gd name="connsiteX8" fmla="*/ 50925 w 149401"/>
              <a:gd name="connsiteY8" fmla="*/ 266637 h 287269"/>
              <a:gd name="connsiteX9" fmla="*/ 89018 w 149401"/>
              <a:gd name="connsiteY9" fmla="*/ 287269 h 287269"/>
              <a:gd name="connsiteX10" fmla="*/ 95367 w 149401"/>
              <a:gd name="connsiteY10" fmla="*/ 287269 h 287269"/>
              <a:gd name="connsiteX11" fmla="*/ 131872 w 149401"/>
              <a:gd name="connsiteY11" fmla="*/ 272985 h 287269"/>
              <a:gd name="connsiteX12" fmla="*/ 149330 w 149401"/>
              <a:gd name="connsiteY12" fmla="*/ 222197 h 287269"/>
              <a:gd name="connsiteX13" fmla="*/ 111239 w 149401"/>
              <a:gd name="connsiteY13" fmla="*/ 20632 h 287269"/>
              <a:gd name="connsiteX14" fmla="*/ 54100 w 149401"/>
              <a:gd name="connsiteY14" fmla="*/ 260288 h 287269"/>
              <a:gd name="connsiteX15" fmla="*/ 50925 w 149401"/>
              <a:gd name="connsiteY15" fmla="*/ 253940 h 287269"/>
              <a:gd name="connsiteX16" fmla="*/ 65210 w 149401"/>
              <a:gd name="connsiteY16" fmla="*/ 258701 h 287269"/>
              <a:gd name="connsiteX17" fmla="*/ 57274 w 149401"/>
              <a:gd name="connsiteY17" fmla="*/ 260288 h 287269"/>
              <a:gd name="connsiteX18" fmla="*/ 54100 w 149401"/>
              <a:gd name="connsiteY18" fmla="*/ 260288 h 287269"/>
              <a:gd name="connsiteX19" fmla="*/ 6485 w 149401"/>
              <a:gd name="connsiteY19" fmla="*/ 199978 h 287269"/>
              <a:gd name="connsiteX20" fmla="*/ 41403 w 149401"/>
              <a:gd name="connsiteY20" fmla="*/ 7936 h 287269"/>
              <a:gd name="connsiteX21" fmla="*/ 60449 w 149401"/>
              <a:gd name="connsiteY21" fmla="*/ 53962 h 287269"/>
              <a:gd name="connsiteX22" fmla="*/ 27118 w 149401"/>
              <a:gd name="connsiteY22" fmla="*/ 193629 h 287269"/>
              <a:gd name="connsiteX23" fmla="*/ 41403 w 149401"/>
              <a:gd name="connsiteY23" fmla="*/ 246004 h 287269"/>
              <a:gd name="connsiteX24" fmla="*/ 46164 w 149401"/>
              <a:gd name="connsiteY24" fmla="*/ 258701 h 287269"/>
              <a:gd name="connsiteX25" fmla="*/ 6485 w 149401"/>
              <a:gd name="connsiteY25" fmla="*/ 199978 h 287269"/>
              <a:gd name="connsiteX26" fmla="*/ 141394 w 149401"/>
              <a:gd name="connsiteY26" fmla="*/ 220610 h 287269"/>
              <a:gd name="connsiteX27" fmla="*/ 125523 w 149401"/>
              <a:gd name="connsiteY27" fmla="*/ 268224 h 287269"/>
              <a:gd name="connsiteX28" fmla="*/ 89018 w 149401"/>
              <a:gd name="connsiteY28" fmla="*/ 280921 h 287269"/>
              <a:gd name="connsiteX29" fmla="*/ 58861 w 149401"/>
              <a:gd name="connsiteY29" fmla="*/ 268224 h 287269"/>
              <a:gd name="connsiteX30" fmla="*/ 82669 w 149401"/>
              <a:gd name="connsiteY30" fmla="*/ 261875 h 287269"/>
              <a:gd name="connsiteX31" fmla="*/ 127110 w 149401"/>
              <a:gd name="connsiteY31" fmla="*/ 198390 h 287269"/>
              <a:gd name="connsiteX32" fmla="*/ 98541 w 149401"/>
              <a:gd name="connsiteY32" fmla="*/ 55549 h 287269"/>
              <a:gd name="connsiteX33" fmla="*/ 109651 w 149401"/>
              <a:gd name="connsiteY33" fmla="*/ 30155 h 287269"/>
              <a:gd name="connsiteX34" fmla="*/ 141394 w 149401"/>
              <a:gd name="connsiteY34" fmla="*/ 220610 h 287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401" h="287269">
                <a:moveTo>
                  <a:pt x="111239" y="20632"/>
                </a:moveTo>
                <a:cubicBezTo>
                  <a:pt x="109651" y="20632"/>
                  <a:pt x="106476" y="20632"/>
                  <a:pt x="95367" y="44439"/>
                </a:cubicBezTo>
                <a:cubicBezTo>
                  <a:pt x="89018" y="22220"/>
                  <a:pt x="82669" y="6348"/>
                  <a:pt x="81082" y="6348"/>
                </a:cubicBezTo>
                <a:cubicBezTo>
                  <a:pt x="79495" y="6348"/>
                  <a:pt x="73146" y="22220"/>
                  <a:pt x="65210" y="44439"/>
                </a:cubicBezTo>
                <a:cubicBezTo>
                  <a:pt x="55688" y="19045"/>
                  <a:pt x="46164" y="0"/>
                  <a:pt x="41403" y="0"/>
                </a:cubicBezTo>
                <a:cubicBezTo>
                  <a:pt x="41403" y="0"/>
                  <a:pt x="41403" y="0"/>
                  <a:pt x="41403" y="0"/>
                </a:cubicBezTo>
                <a:cubicBezTo>
                  <a:pt x="39816" y="0"/>
                  <a:pt x="33467" y="0"/>
                  <a:pt x="16008" y="84117"/>
                </a:cubicBezTo>
                <a:cubicBezTo>
                  <a:pt x="11246" y="103163"/>
                  <a:pt x="-1451" y="171409"/>
                  <a:pt x="136" y="199978"/>
                </a:cubicBezTo>
                <a:cubicBezTo>
                  <a:pt x="3310" y="242830"/>
                  <a:pt x="20770" y="265049"/>
                  <a:pt x="50925" y="266637"/>
                </a:cubicBezTo>
                <a:cubicBezTo>
                  <a:pt x="58861" y="277747"/>
                  <a:pt x="71559" y="285682"/>
                  <a:pt x="89018" y="287269"/>
                </a:cubicBezTo>
                <a:cubicBezTo>
                  <a:pt x="90605" y="287269"/>
                  <a:pt x="93779" y="287269"/>
                  <a:pt x="95367" y="287269"/>
                </a:cubicBezTo>
                <a:cubicBezTo>
                  <a:pt x="109651" y="287269"/>
                  <a:pt x="122348" y="282508"/>
                  <a:pt x="131872" y="272985"/>
                </a:cubicBezTo>
                <a:cubicBezTo>
                  <a:pt x="141394" y="261875"/>
                  <a:pt x="147744" y="244417"/>
                  <a:pt x="149330" y="222197"/>
                </a:cubicBezTo>
                <a:cubicBezTo>
                  <a:pt x="150918" y="190455"/>
                  <a:pt x="125523" y="22220"/>
                  <a:pt x="111239" y="20632"/>
                </a:cubicBezTo>
                <a:close/>
                <a:moveTo>
                  <a:pt x="54100" y="260288"/>
                </a:moveTo>
                <a:cubicBezTo>
                  <a:pt x="52513" y="258701"/>
                  <a:pt x="52513" y="255527"/>
                  <a:pt x="50925" y="253940"/>
                </a:cubicBezTo>
                <a:cubicBezTo>
                  <a:pt x="55688" y="257114"/>
                  <a:pt x="58861" y="258701"/>
                  <a:pt x="65210" y="258701"/>
                </a:cubicBezTo>
                <a:cubicBezTo>
                  <a:pt x="62036" y="258701"/>
                  <a:pt x="60449" y="260288"/>
                  <a:pt x="57274" y="260288"/>
                </a:cubicBezTo>
                <a:cubicBezTo>
                  <a:pt x="55688" y="260288"/>
                  <a:pt x="55688" y="260288"/>
                  <a:pt x="54100" y="260288"/>
                </a:cubicBezTo>
                <a:close/>
                <a:moveTo>
                  <a:pt x="6485" y="199978"/>
                </a:moveTo>
                <a:cubicBezTo>
                  <a:pt x="3310" y="158712"/>
                  <a:pt x="31880" y="30155"/>
                  <a:pt x="41403" y="7936"/>
                </a:cubicBezTo>
                <a:cubicBezTo>
                  <a:pt x="44577" y="14284"/>
                  <a:pt x="52513" y="31742"/>
                  <a:pt x="60449" y="53962"/>
                </a:cubicBezTo>
                <a:cubicBezTo>
                  <a:pt x="46164" y="99989"/>
                  <a:pt x="28705" y="166648"/>
                  <a:pt x="27118" y="193629"/>
                </a:cubicBezTo>
                <a:cubicBezTo>
                  <a:pt x="27118" y="217436"/>
                  <a:pt x="31880" y="234894"/>
                  <a:pt x="41403" y="246004"/>
                </a:cubicBezTo>
                <a:cubicBezTo>
                  <a:pt x="42989" y="250765"/>
                  <a:pt x="44577" y="255527"/>
                  <a:pt x="46164" y="258701"/>
                </a:cubicBezTo>
                <a:cubicBezTo>
                  <a:pt x="22356" y="257114"/>
                  <a:pt x="8072" y="238069"/>
                  <a:pt x="6485" y="199978"/>
                </a:cubicBezTo>
                <a:close/>
                <a:moveTo>
                  <a:pt x="141394" y="220610"/>
                </a:moveTo>
                <a:cubicBezTo>
                  <a:pt x="139808" y="241243"/>
                  <a:pt x="135046" y="257114"/>
                  <a:pt x="125523" y="268224"/>
                </a:cubicBezTo>
                <a:cubicBezTo>
                  <a:pt x="117587" y="277747"/>
                  <a:pt x="104890" y="282508"/>
                  <a:pt x="89018" y="280921"/>
                </a:cubicBezTo>
                <a:cubicBezTo>
                  <a:pt x="76321" y="279334"/>
                  <a:pt x="65210" y="274572"/>
                  <a:pt x="58861" y="268224"/>
                </a:cubicBezTo>
                <a:cubicBezTo>
                  <a:pt x="68385" y="268224"/>
                  <a:pt x="76321" y="265049"/>
                  <a:pt x="82669" y="261875"/>
                </a:cubicBezTo>
                <a:cubicBezTo>
                  <a:pt x="111239" y="260288"/>
                  <a:pt x="125523" y="238069"/>
                  <a:pt x="127110" y="198390"/>
                </a:cubicBezTo>
                <a:cubicBezTo>
                  <a:pt x="127110" y="171409"/>
                  <a:pt x="112825" y="103163"/>
                  <a:pt x="98541" y="55549"/>
                </a:cubicBezTo>
                <a:cubicBezTo>
                  <a:pt x="103303" y="44439"/>
                  <a:pt x="108064" y="34916"/>
                  <a:pt x="109651" y="30155"/>
                </a:cubicBezTo>
                <a:cubicBezTo>
                  <a:pt x="119175" y="49201"/>
                  <a:pt x="144569" y="179345"/>
                  <a:pt x="141394" y="220610"/>
                </a:cubicBezTo>
                <a:close/>
              </a:path>
            </a:pathLst>
          </a:custGeom>
          <a:solidFill>
            <a:srgbClr val="E3F1F6"/>
          </a:solidFill>
          <a:ln w="119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รูปแบบอิสระ: รูปร่าง 29">
            <a:extLst>
              <a:ext uri="{FF2B5EF4-FFF2-40B4-BE49-F238E27FC236}">
                <a16:creationId xmlns:a16="http://schemas.microsoft.com/office/drawing/2014/main" id="{A0F1067B-BC34-4781-A745-86A693CFF7F5}"/>
              </a:ext>
            </a:extLst>
          </p:cNvPr>
          <p:cNvSpPr/>
          <p:nvPr/>
        </p:nvSpPr>
        <p:spPr>
          <a:xfrm>
            <a:off x="360152" y="246005"/>
            <a:ext cx="149401" cy="287269"/>
          </a:xfrm>
          <a:custGeom>
            <a:avLst/>
            <a:gdLst>
              <a:gd name="connsiteX0" fmla="*/ 111239 w 149401"/>
              <a:gd name="connsiteY0" fmla="*/ 20632 h 287269"/>
              <a:gd name="connsiteX1" fmla="*/ 95367 w 149401"/>
              <a:gd name="connsiteY1" fmla="*/ 44439 h 287269"/>
              <a:gd name="connsiteX2" fmla="*/ 81082 w 149401"/>
              <a:gd name="connsiteY2" fmla="*/ 6348 h 287269"/>
              <a:gd name="connsiteX3" fmla="*/ 65211 w 149401"/>
              <a:gd name="connsiteY3" fmla="*/ 44439 h 287269"/>
              <a:gd name="connsiteX4" fmla="*/ 41403 w 149401"/>
              <a:gd name="connsiteY4" fmla="*/ 0 h 287269"/>
              <a:gd name="connsiteX5" fmla="*/ 41403 w 149401"/>
              <a:gd name="connsiteY5" fmla="*/ 0 h 287269"/>
              <a:gd name="connsiteX6" fmla="*/ 16008 w 149401"/>
              <a:gd name="connsiteY6" fmla="*/ 84117 h 287269"/>
              <a:gd name="connsiteX7" fmla="*/ 136 w 149401"/>
              <a:gd name="connsiteY7" fmla="*/ 199978 h 287269"/>
              <a:gd name="connsiteX8" fmla="*/ 50926 w 149401"/>
              <a:gd name="connsiteY8" fmla="*/ 266637 h 287269"/>
              <a:gd name="connsiteX9" fmla="*/ 89018 w 149401"/>
              <a:gd name="connsiteY9" fmla="*/ 287269 h 287269"/>
              <a:gd name="connsiteX10" fmla="*/ 95367 w 149401"/>
              <a:gd name="connsiteY10" fmla="*/ 287269 h 287269"/>
              <a:gd name="connsiteX11" fmla="*/ 131872 w 149401"/>
              <a:gd name="connsiteY11" fmla="*/ 272985 h 287269"/>
              <a:gd name="connsiteX12" fmla="*/ 149331 w 149401"/>
              <a:gd name="connsiteY12" fmla="*/ 222197 h 287269"/>
              <a:gd name="connsiteX13" fmla="*/ 111239 w 149401"/>
              <a:gd name="connsiteY13" fmla="*/ 20632 h 287269"/>
              <a:gd name="connsiteX14" fmla="*/ 54100 w 149401"/>
              <a:gd name="connsiteY14" fmla="*/ 260288 h 287269"/>
              <a:gd name="connsiteX15" fmla="*/ 50926 w 149401"/>
              <a:gd name="connsiteY15" fmla="*/ 253940 h 287269"/>
              <a:gd name="connsiteX16" fmla="*/ 65211 w 149401"/>
              <a:gd name="connsiteY16" fmla="*/ 258701 h 287269"/>
              <a:gd name="connsiteX17" fmla="*/ 57275 w 149401"/>
              <a:gd name="connsiteY17" fmla="*/ 260288 h 287269"/>
              <a:gd name="connsiteX18" fmla="*/ 54100 w 149401"/>
              <a:gd name="connsiteY18" fmla="*/ 260288 h 287269"/>
              <a:gd name="connsiteX19" fmla="*/ 6485 w 149401"/>
              <a:gd name="connsiteY19" fmla="*/ 199978 h 287269"/>
              <a:gd name="connsiteX20" fmla="*/ 41403 w 149401"/>
              <a:gd name="connsiteY20" fmla="*/ 7936 h 287269"/>
              <a:gd name="connsiteX21" fmla="*/ 60449 w 149401"/>
              <a:gd name="connsiteY21" fmla="*/ 53962 h 287269"/>
              <a:gd name="connsiteX22" fmla="*/ 27119 w 149401"/>
              <a:gd name="connsiteY22" fmla="*/ 193629 h 287269"/>
              <a:gd name="connsiteX23" fmla="*/ 41403 w 149401"/>
              <a:gd name="connsiteY23" fmla="*/ 246004 h 287269"/>
              <a:gd name="connsiteX24" fmla="*/ 46164 w 149401"/>
              <a:gd name="connsiteY24" fmla="*/ 258701 h 287269"/>
              <a:gd name="connsiteX25" fmla="*/ 6485 w 149401"/>
              <a:gd name="connsiteY25" fmla="*/ 199978 h 287269"/>
              <a:gd name="connsiteX26" fmla="*/ 141395 w 149401"/>
              <a:gd name="connsiteY26" fmla="*/ 220610 h 287269"/>
              <a:gd name="connsiteX27" fmla="*/ 125523 w 149401"/>
              <a:gd name="connsiteY27" fmla="*/ 268224 h 287269"/>
              <a:gd name="connsiteX28" fmla="*/ 89018 w 149401"/>
              <a:gd name="connsiteY28" fmla="*/ 280921 h 287269"/>
              <a:gd name="connsiteX29" fmla="*/ 58862 w 149401"/>
              <a:gd name="connsiteY29" fmla="*/ 268224 h 287269"/>
              <a:gd name="connsiteX30" fmla="*/ 82670 w 149401"/>
              <a:gd name="connsiteY30" fmla="*/ 261875 h 287269"/>
              <a:gd name="connsiteX31" fmla="*/ 127110 w 149401"/>
              <a:gd name="connsiteY31" fmla="*/ 198390 h 287269"/>
              <a:gd name="connsiteX32" fmla="*/ 98541 w 149401"/>
              <a:gd name="connsiteY32" fmla="*/ 55549 h 287269"/>
              <a:gd name="connsiteX33" fmla="*/ 109651 w 149401"/>
              <a:gd name="connsiteY33" fmla="*/ 30155 h 287269"/>
              <a:gd name="connsiteX34" fmla="*/ 141395 w 149401"/>
              <a:gd name="connsiteY34" fmla="*/ 220610 h 287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401" h="287269">
                <a:moveTo>
                  <a:pt x="111239" y="20632"/>
                </a:moveTo>
                <a:cubicBezTo>
                  <a:pt x="109651" y="20632"/>
                  <a:pt x="106477" y="20632"/>
                  <a:pt x="95367" y="44439"/>
                </a:cubicBezTo>
                <a:cubicBezTo>
                  <a:pt x="89018" y="22220"/>
                  <a:pt x="82670" y="6348"/>
                  <a:pt x="81082" y="6348"/>
                </a:cubicBezTo>
                <a:cubicBezTo>
                  <a:pt x="79495" y="6348"/>
                  <a:pt x="73146" y="22220"/>
                  <a:pt x="65211" y="44439"/>
                </a:cubicBezTo>
                <a:cubicBezTo>
                  <a:pt x="55687" y="19045"/>
                  <a:pt x="46164" y="0"/>
                  <a:pt x="41403" y="0"/>
                </a:cubicBezTo>
                <a:cubicBezTo>
                  <a:pt x="41403" y="0"/>
                  <a:pt x="41403" y="0"/>
                  <a:pt x="41403" y="0"/>
                </a:cubicBezTo>
                <a:cubicBezTo>
                  <a:pt x="39816" y="0"/>
                  <a:pt x="33467" y="0"/>
                  <a:pt x="16008" y="84117"/>
                </a:cubicBezTo>
                <a:cubicBezTo>
                  <a:pt x="11247" y="103163"/>
                  <a:pt x="-1451" y="171409"/>
                  <a:pt x="136" y="199978"/>
                </a:cubicBezTo>
                <a:cubicBezTo>
                  <a:pt x="3311" y="242830"/>
                  <a:pt x="20770" y="265049"/>
                  <a:pt x="50926" y="266637"/>
                </a:cubicBezTo>
                <a:cubicBezTo>
                  <a:pt x="58862" y="277747"/>
                  <a:pt x="71559" y="285682"/>
                  <a:pt x="89018" y="287269"/>
                </a:cubicBezTo>
                <a:cubicBezTo>
                  <a:pt x="90606" y="287269"/>
                  <a:pt x="93780" y="287269"/>
                  <a:pt x="95367" y="287269"/>
                </a:cubicBezTo>
                <a:cubicBezTo>
                  <a:pt x="109651" y="287269"/>
                  <a:pt x="122349" y="282508"/>
                  <a:pt x="131872" y="272985"/>
                </a:cubicBezTo>
                <a:cubicBezTo>
                  <a:pt x="141395" y="261875"/>
                  <a:pt x="147744" y="244417"/>
                  <a:pt x="149331" y="222197"/>
                </a:cubicBezTo>
                <a:cubicBezTo>
                  <a:pt x="150918" y="190455"/>
                  <a:pt x="125523" y="22220"/>
                  <a:pt x="111239" y="20632"/>
                </a:cubicBezTo>
                <a:close/>
                <a:moveTo>
                  <a:pt x="54100" y="260288"/>
                </a:moveTo>
                <a:cubicBezTo>
                  <a:pt x="52513" y="258701"/>
                  <a:pt x="52513" y="255527"/>
                  <a:pt x="50926" y="253940"/>
                </a:cubicBezTo>
                <a:cubicBezTo>
                  <a:pt x="55687" y="257114"/>
                  <a:pt x="58862" y="258701"/>
                  <a:pt x="65211" y="258701"/>
                </a:cubicBezTo>
                <a:cubicBezTo>
                  <a:pt x="62036" y="258701"/>
                  <a:pt x="60449" y="260288"/>
                  <a:pt x="57275" y="260288"/>
                </a:cubicBezTo>
                <a:cubicBezTo>
                  <a:pt x="55687" y="260288"/>
                  <a:pt x="55687" y="260288"/>
                  <a:pt x="54100" y="260288"/>
                </a:cubicBezTo>
                <a:close/>
                <a:moveTo>
                  <a:pt x="6485" y="199978"/>
                </a:moveTo>
                <a:cubicBezTo>
                  <a:pt x="3311" y="158712"/>
                  <a:pt x="31880" y="30155"/>
                  <a:pt x="41403" y="7936"/>
                </a:cubicBezTo>
                <a:cubicBezTo>
                  <a:pt x="44578" y="14284"/>
                  <a:pt x="52513" y="31742"/>
                  <a:pt x="60449" y="53962"/>
                </a:cubicBezTo>
                <a:cubicBezTo>
                  <a:pt x="46164" y="99989"/>
                  <a:pt x="28706" y="166648"/>
                  <a:pt x="27119" y="193629"/>
                </a:cubicBezTo>
                <a:cubicBezTo>
                  <a:pt x="27119" y="217436"/>
                  <a:pt x="31880" y="234894"/>
                  <a:pt x="41403" y="246004"/>
                </a:cubicBezTo>
                <a:cubicBezTo>
                  <a:pt x="42990" y="250765"/>
                  <a:pt x="44578" y="255527"/>
                  <a:pt x="46164" y="258701"/>
                </a:cubicBezTo>
                <a:cubicBezTo>
                  <a:pt x="22357" y="257114"/>
                  <a:pt x="8072" y="238069"/>
                  <a:pt x="6485" y="199978"/>
                </a:cubicBezTo>
                <a:close/>
                <a:moveTo>
                  <a:pt x="141395" y="220610"/>
                </a:moveTo>
                <a:cubicBezTo>
                  <a:pt x="139808" y="241243"/>
                  <a:pt x="135046" y="257114"/>
                  <a:pt x="125523" y="268224"/>
                </a:cubicBezTo>
                <a:cubicBezTo>
                  <a:pt x="117587" y="277747"/>
                  <a:pt x="104890" y="282508"/>
                  <a:pt x="89018" y="280921"/>
                </a:cubicBezTo>
                <a:cubicBezTo>
                  <a:pt x="76321" y="279334"/>
                  <a:pt x="65211" y="274572"/>
                  <a:pt x="58862" y="268224"/>
                </a:cubicBezTo>
                <a:cubicBezTo>
                  <a:pt x="68385" y="268224"/>
                  <a:pt x="76321" y="265049"/>
                  <a:pt x="82670" y="261875"/>
                </a:cubicBezTo>
                <a:cubicBezTo>
                  <a:pt x="111239" y="260288"/>
                  <a:pt x="125523" y="238069"/>
                  <a:pt x="127110" y="198390"/>
                </a:cubicBezTo>
                <a:cubicBezTo>
                  <a:pt x="127110" y="171409"/>
                  <a:pt x="112826" y="103163"/>
                  <a:pt x="98541" y="55549"/>
                </a:cubicBezTo>
                <a:cubicBezTo>
                  <a:pt x="103303" y="44439"/>
                  <a:pt x="108065" y="34917"/>
                  <a:pt x="109651" y="30155"/>
                </a:cubicBezTo>
                <a:cubicBezTo>
                  <a:pt x="119174" y="49201"/>
                  <a:pt x="144569" y="179345"/>
                  <a:pt x="141395" y="220610"/>
                </a:cubicBezTo>
                <a:close/>
              </a:path>
            </a:pathLst>
          </a:custGeom>
          <a:solidFill>
            <a:srgbClr val="E3F1F6"/>
          </a:solidFill>
          <a:ln w="119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รูปแบบอิสระ: รูปร่าง 31">
            <a:extLst>
              <a:ext uri="{FF2B5EF4-FFF2-40B4-BE49-F238E27FC236}">
                <a16:creationId xmlns:a16="http://schemas.microsoft.com/office/drawing/2014/main" id="{40A7CEAA-9640-4CEC-96B7-E015C7DBA80B}"/>
              </a:ext>
            </a:extLst>
          </p:cNvPr>
          <p:cNvSpPr/>
          <p:nvPr/>
        </p:nvSpPr>
        <p:spPr>
          <a:xfrm>
            <a:off x="-774564" y="-1871300"/>
            <a:ext cx="4909981" cy="2201953"/>
          </a:xfrm>
          <a:custGeom>
            <a:avLst/>
            <a:gdLst>
              <a:gd name="connsiteX0" fmla="*/ 4569499 w 4909981"/>
              <a:gd name="connsiteY0" fmla="*/ 414321 h 2201953"/>
              <a:gd name="connsiteX1" fmla="*/ 3744168 w 4909981"/>
              <a:gd name="connsiteY1" fmla="*/ 81 h 2201953"/>
              <a:gd name="connsiteX2" fmla="*/ 2817258 w 4909981"/>
              <a:gd name="connsiteY2" fmla="*/ 536529 h 2201953"/>
              <a:gd name="connsiteX3" fmla="*/ 2133186 w 4909981"/>
              <a:gd name="connsiteY3" fmla="*/ 207995 h 2201953"/>
              <a:gd name="connsiteX4" fmla="*/ 1490380 w 4909981"/>
              <a:gd name="connsiteY4" fmla="*/ 473044 h 2201953"/>
              <a:gd name="connsiteX5" fmla="*/ 788849 w 4909981"/>
              <a:gd name="connsiteY5" fmla="*/ 81025 h 2201953"/>
              <a:gd name="connsiteX6" fmla="*/ 234925 w 4909981"/>
              <a:gd name="connsiteY6" fmla="*/ 271480 h 2201953"/>
              <a:gd name="connsiteX7" fmla="*/ 23 w 4909981"/>
              <a:gd name="connsiteY7" fmla="*/ 750791 h 2201953"/>
              <a:gd name="connsiteX8" fmla="*/ 226989 w 4909981"/>
              <a:gd name="connsiteY8" fmla="*/ 1234864 h 2201953"/>
              <a:gd name="connsiteX9" fmla="*/ 426973 w 4909981"/>
              <a:gd name="connsiteY9" fmla="*/ 1361833 h 2201953"/>
              <a:gd name="connsiteX10" fmla="*/ 1058669 w 4909981"/>
              <a:gd name="connsiteY10" fmla="*/ 1634819 h 2201953"/>
              <a:gd name="connsiteX11" fmla="*/ 1328488 w 4909981"/>
              <a:gd name="connsiteY11" fmla="*/ 1577682 h 2201953"/>
              <a:gd name="connsiteX12" fmla="*/ 1877651 w 4909981"/>
              <a:gd name="connsiteY12" fmla="*/ 2028425 h 2201953"/>
              <a:gd name="connsiteX13" fmla="*/ 2387134 w 4909981"/>
              <a:gd name="connsiteY13" fmla="*/ 2176028 h 2201953"/>
              <a:gd name="connsiteX14" fmla="*/ 2999783 w 4909981"/>
              <a:gd name="connsiteY14" fmla="*/ 1869713 h 2201953"/>
              <a:gd name="connsiteX15" fmla="*/ 3661635 w 4909981"/>
              <a:gd name="connsiteY15" fmla="*/ 2169679 h 2201953"/>
              <a:gd name="connsiteX16" fmla="*/ 3950501 w 4909981"/>
              <a:gd name="connsiteY16" fmla="*/ 2201422 h 2201953"/>
              <a:gd name="connsiteX17" fmla="*/ 4909155 w 4909981"/>
              <a:gd name="connsiteY17" fmla="*/ 1139636 h 2201953"/>
              <a:gd name="connsiteX18" fmla="*/ 4569499 w 4909981"/>
              <a:gd name="connsiteY18" fmla="*/ 414321 h 2201953"/>
              <a:gd name="connsiteX19" fmla="*/ 3744168 w 4909981"/>
              <a:gd name="connsiteY19" fmla="*/ 66741 h 2201953"/>
              <a:gd name="connsiteX20" fmla="*/ 4279046 w 4909981"/>
              <a:gd name="connsiteY20" fmla="*/ 231801 h 2201953"/>
              <a:gd name="connsiteX21" fmla="*/ 3869555 w 4909981"/>
              <a:gd name="connsiteY21" fmla="*/ 160381 h 2201953"/>
              <a:gd name="connsiteX22" fmla="*/ 3004545 w 4909981"/>
              <a:gd name="connsiteY22" fmla="*/ 750791 h 2201953"/>
              <a:gd name="connsiteX23" fmla="*/ 2855350 w 4909981"/>
              <a:gd name="connsiteY23" fmla="*/ 607950 h 2201953"/>
              <a:gd name="connsiteX24" fmla="*/ 3744168 w 4909981"/>
              <a:gd name="connsiteY24" fmla="*/ 66741 h 2201953"/>
              <a:gd name="connsiteX25" fmla="*/ 2720440 w 4909981"/>
              <a:gd name="connsiteY25" fmla="*/ 525419 h 2201953"/>
              <a:gd name="connsiteX26" fmla="*/ 2317298 w 4909981"/>
              <a:gd name="connsiteY26" fmla="*/ 439714 h 2201953"/>
              <a:gd name="connsiteX27" fmla="*/ 1699887 w 4909981"/>
              <a:gd name="connsiteY27" fmla="*/ 750791 h 2201953"/>
              <a:gd name="connsiteX28" fmla="*/ 1518949 w 4909981"/>
              <a:gd name="connsiteY28" fmla="*/ 536529 h 2201953"/>
              <a:gd name="connsiteX29" fmla="*/ 2133186 w 4909981"/>
              <a:gd name="connsiteY29" fmla="*/ 271480 h 2201953"/>
              <a:gd name="connsiteX30" fmla="*/ 2720440 w 4909981"/>
              <a:gd name="connsiteY30" fmla="*/ 525419 h 2201953"/>
              <a:gd name="connsiteX31" fmla="*/ 269843 w 4909981"/>
              <a:gd name="connsiteY31" fmla="*/ 1184076 h 2201953"/>
              <a:gd name="connsiteX32" fmla="*/ 65097 w 4909981"/>
              <a:gd name="connsiteY32" fmla="*/ 750791 h 2201953"/>
              <a:gd name="connsiteX33" fmla="*/ 276191 w 4909981"/>
              <a:gd name="connsiteY33" fmla="*/ 322267 h 2201953"/>
              <a:gd name="connsiteX34" fmla="*/ 787262 w 4909981"/>
              <a:gd name="connsiteY34" fmla="*/ 146097 h 2201953"/>
              <a:gd name="connsiteX35" fmla="*/ 1414196 w 4909981"/>
              <a:gd name="connsiteY35" fmla="*/ 471457 h 2201953"/>
              <a:gd name="connsiteX36" fmla="*/ 1007879 w 4909981"/>
              <a:gd name="connsiteY36" fmla="*/ 382578 h 2201953"/>
              <a:gd name="connsiteX37" fmla="*/ 306348 w 4909981"/>
              <a:gd name="connsiteY37" fmla="*/ 1038060 h 2201953"/>
              <a:gd name="connsiteX38" fmla="*/ 358725 w 4909981"/>
              <a:gd name="connsiteY38" fmla="*/ 1249148 h 2201953"/>
              <a:gd name="connsiteX39" fmla="*/ 269843 w 4909981"/>
              <a:gd name="connsiteY39" fmla="*/ 1184076 h 2201953"/>
              <a:gd name="connsiteX40" fmla="*/ 1390388 w 4909981"/>
              <a:gd name="connsiteY40" fmla="*/ 1552288 h 2201953"/>
              <a:gd name="connsiteX41" fmla="*/ 1520537 w 4909981"/>
              <a:gd name="connsiteY41" fmla="*/ 1471345 h 2201953"/>
              <a:gd name="connsiteX42" fmla="*/ 1726869 w 4909981"/>
              <a:gd name="connsiteY42" fmla="*/ 1890346 h 2201953"/>
              <a:gd name="connsiteX43" fmla="*/ 1390388 w 4909981"/>
              <a:gd name="connsiteY43" fmla="*/ 1552288 h 2201953"/>
              <a:gd name="connsiteX44" fmla="*/ 3042637 w 4909981"/>
              <a:gd name="connsiteY44" fmla="*/ 1818925 h 2201953"/>
              <a:gd name="connsiteX45" fmla="*/ 3085491 w 4909981"/>
              <a:gd name="connsiteY45" fmla="*/ 1753853 h 2201953"/>
              <a:gd name="connsiteX46" fmla="*/ 3358485 w 4909981"/>
              <a:gd name="connsiteY46" fmla="*/ 2030013 h 2201953"/>
              <a:gd name="connsiteX47" fmla="*/ 3042637 w 4909981"/>
              <a:gd name="connsiteY47" fmla="*/ 1818925 h 2201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909981" h="2201953">
                <a:moveTo>
                  <a:pt x="4569499" y="414321"/>
                </a:moveTo>
                <a:cubicBezTo>
                  <a:pt x="4375864" y="165142"/>
                  <a:pt x="4079062" y="3256"/>
                  <a:pt x="3744168" y="81"/>
                </a:cubicBezTo>
                <a:cubicBezTo>
                  <a:pt x="3360072" y="-4680"/>
                  <a:pt x="3010894" y="200059"/>
                  <a:pt x="2817258" y="536529"/>
                </a:cubicBezTo>
                <a:cubicBezTo>
                  <a:pt x="2645843" y="330203"/>
                  <a:pt x="2398244" y="209582"/>
                  <a:pt x="2133186" y="207995"/>
                </a:cubicBezTo>
                <a:cubicBezTo>
                  <a:pt x="1893523" y="206407"/>
                  <a:pt x="1661795" y="301635"/>
                  <a:pt x="1490380" y="473044"/>
                </a:cubicBezTo>
                <a:cubicBezTo>
                  <a:pt x="1361819" y="236563"/>
                  <a:pt x="1091999" y="84199"/>
                  <a:pt x="788849" y="81025"/>
                </a:cubicBezTo>
                <a:cubicBezTo>
                  <a:pt x="580929" y="79437"/>
                  <a:pt x="384119" y="146097"/>
                  <a:pt x="234925" y="271480"/>
                </a:cubicBezTo>
                <a:cubicBezTo>
                  <a:pt x="84143" y="398449"/>
                  <a:pt x="1610" y="568272"/>
                  <a:pt x="23" y="750791"/>
                </a:cubicBezTo>
                <a:cubicBezTo>
                  <a:pt x="-1564" y="933310"/>
                  <a:pt x="79382" y="1104719"/>
                  <a:pt x="226989" y="1234864"/>
                </a:cubicBezTo>
                <a:cubicBezTo>
                  <a:pt x="285714" y="1287239"/>
                  <a:pt x="353963" y="1330091"/>
                  <a:pt x="426973" y="1361833"/>
                </a:cubicBezTo>
                <a:cubicBezTo>
                  <a:pt x="561883" y="1536417"/>
                  <a:pt x="796785" y="1645929"/>
                  <a:pt x="1058669" y="1634819"/>
                </a:cubicBezTo>
                <a:cubicBezTo>
                  <a:pt x="1155486" y="1631644"/>
                  <a:pt x="1245955" y="1611012"/>
                  <a:pt x="1328488" y="1577682"/>
                </a:cubicBezTo>
                <a:cubicBezTo>
                  <a:pt x="1445939" y="1795118"/>
                  <a:pt x="1642749" y="1958592"/>
                  <a:pt x="1877651" y="2028425"/>
                </a:cubicBezTo>
                <a:cubicBezTo>
                  <a:pt x="2022083" y="2128414"/>
                  <a:pt x="2198260" y="2183964"/>
                  <a:pt x="2387134" y="2176028"/>
                </a:cubicBezTo>
                <a:cubicBezTo>
                  <a:pt x="2634733" y="2166505"/>
                  <a:pt x="2852176" y="2049058"/>
                  <a:pt x="2999783" y="1869713"/>
                </a:cubicBezTo>
                <a:cubicBezTo>
                  <a:pt x="3177547" y="2045884"/>
                  <a:pt x="3410861" y="2152221"/>
                  <a:pt x="3661635" y="2169679"/>
                </a:cubicBezTo>
                <a:cubicBezTo>
                  <a:pt x="3753691" y="2193486"/>
                  <a:pt x="3850509" y="2204596"/>
                  <a:pt x="3950501" y="2201422"/>
                </a:cubicBezTo>
                <a:cubicBezTo>
                  <a:pt x="4502838" y="2179202"/>
                  <a:pt x="4931375" y="1703065"/>
                  <a:pt x="4909155" y="1139636"/>
                </a:cubicBezTo>
                <a:cubicBezTo>
                  <a:pt x="4898044" y="849192"/>
                  <a:pt x="4767896" y="592078"/>
                  <a:pt x="4569499" y="414321"/>
                </a:cubicBezTo>
                <a:close/>
                <a:moveTo>
                  <a:pt x="3744168" y="66741"/>
                </a:moveTo>
                <a:cubicBezTo>
                  <a:pt x="3940978" y="68328"/>
                  <a:pt x="4123503" y="130225"/>
                  <a:pt x="4279046" y="231801"/>
                </a:cubicBezTo>
                <a:cubicBezTo>
                  <a:pt x="4152072" y="181013"/>
                  <a:pt x="4013988" y="154032"/>
                  <a:pt x="3869555" y="160381"/>
                </a:cubicBezTo>
                <a:cubicBezTo>
                  <a:pt x="3482284" y="176252"/>
                  <a:pt x="3156913" y="414321"/>
                  <a:pt x="3004545" y="750791"/>
                </a:cubicBezTo>
                <a:cubicBezTo>
                  <a:pt x="2960104" y="696829"/>
                  <a:pt x="2910901" y="649215"/>
                  <a:pt x="2855350" y="607950"/>
                </a:cubicBezTo>
                <a:cubicBezTo>
                  <a:pt x="3029939" y="269892"/>
                  <a:pt x="3371182" y="61979"/>
                  <a:pt x="3744168" y="66741"/>
                </a:cubicBezTo>
                <a:close/>
                <a:moveTo>
                  <a:pt x="2720440" y="525419"/>
                </a:moveTo>
                <a:cubicBezTo>
                  <a:pt x="2598228" y="465109"/>
                  <a:pt x="2461731" y="433366"/>
                  <a:pt x="2317298" y="439714"/>
                </a:cubicBezTo>
                <a:cubicBezTo>
                  <a:pt x="2068112" y="449237"/>
                  <a:pt x="1849082" y="569859"/>
                  <a:pt x="1699887" y="750791"/>
                </a:cubicBezTo>
                <a:cubicBezTo>
                  <a:pt x="1657033" y="668260"/>
                  <a:pt x="1595134" y="595253"/>
                  <a:pt x="1518949" y="536529"/>
                </a:cubicBezTo>
                <a:cubicBezTo>
                  <a:pt x="1679254" y="366707"/>
                  <a:pt x="1901459" y="269892"/>
                  <a:pt x="2133186" y="271480"/>
                </a:cubicBezTo>
                <a:cubicBezTo>
                  <a:pt x="2356977" y="274654"/>
                  <a:pt x="2564897" y="366707"/>
                  <a:pt x="2720440" y="525419"/>
                </a:cubicBezTo>
                <a:close/>
                <a:moveTo>
                  <a:pt x="269843" y="1184076"/>
                </a:moveTo>
                <a:cubicBezTo>
                  <a:pt x="136520" y="1066628"/>
                  <a:pt x="63510" y="912677"/>
                  <a:pt x="65097" y="750791"/>
                </a:cubicBezTo>
                <a:cubicBezTo>
                  <a:pt x="66684" y="588904"/>
                  <a:pt x="141282" y="436540"/>
                  <a:pt x="276191" y="322267"/>
                </a:cubicBezTo>
                <a:cubicBezTo>
                  <a:pt x="412688" y="206407"/>
                  <a:pt x="595213" y="144510"/>
                  <a:pt x="787262" y="146097"/>
                </a:cubicBezTo>
                <a:cubicBezTo>
                  <a:pt x="1053907" y="149271"/>
                  <a:pt x="1290396" y="274654"/>
                  <a:pt x="1414196" y="471457"/>
                </a:cubicBezTo>
                <a:cubicBezTo>
                  <a:pt x="1296745" y="409559"/>
                  <a:pt x="1157073" y="376230"/>
                  <a:pt x="1007879" y="382578"/>
                </a:cubicBezTo>
                <a:cubicBezTo>
                  <a:pt x="606324" y="398449"/>
                  <a:pt x="292063" y="692067"/>
                  <a:pt x="306348" y="1038060"/>
                </a:cubicBezTo>
                <a:cubicBezTo>
                  <a:pt x="309522" y="1112655"/>
                  <a:pt x="328568" y="1184076"/>
                  <a:pt x="358725" y="1249148"/>
                </a:cubicBezTo>
                <a:cubicBezTo>
                  <a:pt x="328568" y="1230102"/>
                  <a:pt x="298412" y="1207883"/>
                  <a:pt x="269843" y="1184076"/>
                </a:cubicBezTo>
                <a:close/>
                <a:moveTo>
                  <a:pt x="1390388" y="1552288"/>
                </a:moveTo>
                <a:cubicBezTo>
                  <a:pt x="1436416" y="1530069"/>
                  <a:pt x="1480857" y="1503087"/>
                  <a:pt x="1520537" y="1471345"/>
                </a:cubicBezTo>
                <a:cubicBezTo>
                  <a:pt x="1550693" y="1631644"/>
                  <a:pt x="1623703" y="1776073"/>
                  <a:pt x="1726869" y="1890346"/>
                </a:cubicBezTo>
                <a:cubicBezTo>
                  <a:pt x="1585610" y="1812576"/>
                  <a:pt x="1468160" y="1695129"/>
                  <a:pt x="1390388" y="1552288"/>
                </a:cubicBezTo>
                <a:close/>
                <a:moveTo>
                  <a:pt x="3042637" y="1818925"/>
                </a:moveTo>
                <a:cubicBezTo>
                  <a:pt x="3056922" y="1798292"/>
                  <a:pt x="3071206" y="1776073"/>
                  <a:pt x="3085491" y="1753853"/>
                </a:cubicBezTo>
                <a:cubicBezTo>
                  <a:pt x="3158501" y="1863365"/>
                  <a:pt x="3250557" y="1957005"/>
                  <a:pt x="3358485" y="2030013"/>
                </a:cubicBezTo>
                <a:cubicBezTo>
                  <a:pt x="3239447" y="1982399"/>
                  <a:pt x="3133106" y="1909391"/>
                  <a:pt x="3042637" y="1818925"/>
                </a:cubicBezTo>
                <a:close/>
              </a:path>
            </a:pathLst>
          </a:custGeom>
          <a:solidFill>
            <a:srgbClr val="E3F1F6"/>
          </a:solidFill>
          <a:ln w="119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3" name="กราฟิก 2">
            <a:extLst>
              <a:ext uri="{FF2B5EF4-FFF2-40B4-BE49-F238E27FC236}">
                <a16:creationId xmlns:a16="http://schemas.microsoft.com/office/drawing/2014/main" id="{248E7A2A-14A0-4B22-B489-A95CAC83CA59}"/>
              </a:ext>
            </a:extLst>
          </p:cNvPr>
          <p:cNvGrpSpPr/>
          <p:nvPr/>
        </p:nvGrpSpPr>
        <p:grpSpPr>
          <a:xfrm>
            <a:off x="1924099" y="-2095267"/>
            <a:ext cx="6706445" cy="8092860"/>
            <a:chOff x="5934888" y="1588446"/>
            <a:chExt cx="6706445" cy="8092860"/>
          </a:xfrm>
        </p:grpSpPr>
        <p:sp>
          <p:nvSpPr>
            <p:cNvPr id="34" name="รูปแบบอิสระ: รูปร่าง 33">
              <a:extLst>
                <a:ext uri="{FF2B5EF4-FFF2-40B4-BE49-F238E27FC236}">
                  <a16:creationId xmlns:a16="http://schemas.microsoft.com/office/drawing/2014/main" id="{810A6E06-52D4-4889-8F24-1DD2A688AC66}"/>
                </a:ext>
              </a:extLst>
            </p:cNvPr>
            <p:cNvSpPr/>
            <p:nvPr/>
          </p:nvSpPr>
          <p:spPr>
            <a:xfrm>
              <a:off x="5934888" y="1588446"/>
              <a:ext cx="5054447" cy="3657892"/>
            </a:xfrm>
            <a:custGeom>
              <a:avLst/>
              <a:gdLst>
                <a:gd name="connsiteX0" fmla="*/ 4835678 w 5054447"/>
                <a:gd name="connsiteY0" fmla="*/ 3225299 h 3657892"/>
                <a:gd name="connsiteX1" fmla="*/ 4795998 w 5054447"/>
                <a:gd name="connsiteY1" fmla="*/ 2107964 h 3657892"/>
                <a:gd name="connsiteX2" fmla="*/ 4799173 w 5054447"/>
                <a:gd name="connsiteY2" fmla="*/ 2104790 h 3657892"/>
                <a:gd name="connsiteX3" fmla="*/ 5045185 w 5054447"/>
                <a:gd name="connsiteY3" fmla="*/ 1200129 h 3657892"/>
                <a:gd name="connsiteX4" fmla="*/ 4594428 w 5054447"/>
                <a:gd name="connsiteY4" fmla="*/ 411329 h 3657892"/>
                <a:gd name="connsiteX5" fmla="*/ 3051694 w 5054447"/>
                <a:gd name="connsiteY5" fmla="*/ 535125 h 3657892"/>
                <a:gd name="connsiteX6" fmla="*/ 3046933 w 5054447"/>
                <a:gd name="connsiteY6" fmla="*/ 516079 h 3657892"/>
                <a:gd name="connsiteX7" fmla="*/ 2823140 w 5054447"/>
                <a:gd name="connsiteY7" fmla="*/ 157389 h 3657892"/>
                <a:gd name="connsiteX8" fmla="*/ 2743782 w 5054447"/>
                <a:gd name="connsiteY8" fmla="*/ 103427 h 3657892"/>
                <a:gd name="connsiteX9" fmla="*/ 1777192 w 5054447"/>
                <a:gd name="connsiteY9" fmla="*/ 306579 h 3657892"/>
                <a:gd name="connsiteX10" fmla="*/ 1658154 w 5054447"/>
                <a:gd name="connsiteY10" fmla="*/ 538299 h 3657892"/>
                <a:gd name="connsiteX11" fmla="*/ 1656567 w 5054447"/>
                <a:gd name="connsiteY11" fmla="*/ 544647 h 3657892"/>
                <a:gd name="connsiteX12" fmla="*/ 829649 w 5054447"/>
                <a:gd name="connsiteY12" fmla="*/ 697011 h 3657892"/>
                <a:gd name="connsiteX13" fmla="*/ 718547 w 5054447"/>
                <a:gd name="connsiteY13" fmla="*/ 862072 h 3657892"/>
                <a:gd name="connsiteX14" fmla="*/ 666170 w 5054447"/>
                <a:gd name="connsiteY14" fmla="*/ 803349 h 3657892"/>
                <a:gd name="connsiteX15" fmla="*/ 112246 w 5054447"/>
                <a:gd name="connsiteY15" fmla="*/ 825568 h 3657892"/>
                <a:gd name="connsiteX16" fmla="*/ 17015 w 5054447"/>
                <a:gd name="connsiteY16" fmla="*/ 1189020 h 3657892"/>
                <a:gd name="connsiteX17" fmla="*/ 131292 w 5054447"/>
                <a:gd name="connsiteY17" fmla="*/ 1644524 h 3657892"/>
                <a:gd name="connsiteX18" fmla="*/ 1355004 w 5054447"/>
                <a:gd name="connsiteY18" fmla="*/ 2196843 h 3657892"/>
                <a:gd name="connsiteX19" fmla="*/ 1697833 w 5054447"/>
                <a:gd name="connsiteY19" fmla="*/ 3166576 h 3657892"/>
                <a:gd name="connsiteX20" fmla="*/ 1769256 w 5054447"/>
                <a:gd name="connsiteY20" fmla="*/ 3228474 h 3657892"/>
                <a:gd name="connsiteX21" fmla="*/ 2256519 w 5054447"/>
                <a:gd name="connsiteY21" fmla="*/ 3471303 h 3657892"/>
                <a:gd name="connsiteX22" fmla="*/ 3221522 w 5054447"/>
                <a:gd name="connsiteY22" fmla="*/ 3401470 h 3657892"/>
                <a:gd name="connsiteX23" fmla="*/ 3248503 w 5054447"/>
                <a:gd name="connsiteY23" fmla="*/ 3428451 h 3657892"/>
                <a:gd name="connsiteX24" fmla="*/ 3291357 w 5054447"/>
                <a:gd name="connsiteY24" fmla="*/ 3466542 h 3657892"/>
                <a:gd name="connsiteX25" fmla="*/ 4189698 w 5054447"/>
                <a:gd name="connsiteY25" fmla="*/ 3580815 h 3657892"/>
                <a:gd name="connsiteX26" fmla="*/ 4835678 w 5054447"/>
                <a:gd name="connsiteY26" fmla="*/ 3225299 h 3657892"/>
                <a:gd name="connsiteX27" fmla="*/ 4183349 w 5054447"/>
                <a:gd name="connsiteY27" fmla="*/ 3547486 h 3657892"/>
                <a:gd name="connsiteX28" fmla="*/ 3727830 w 5054447"/>
                <a:gd name="connsiteY28" fmla="*/ 3455432 h 3657892"/>
                <a:gd name="connsiteX29" fmla="*/ 4357939 w 5054447"/>
                <a:gd name="connsiteY29" fmla="*/ 3439561 h 3657892"/>
                <a:gd name="connsiteX30" fmla="*/ 4183349 w 5054447"/>
                <a:gd name="connsiteY30" fmla="*/ 3547486 h 3657892"/>
                <a:gd name="connsiteX31" fmla="*/ 107485 w 5054447"/>
                <a:gd name="connsiteY31" fmla="*/ 1081095 h 3657892"/>
                <a:gd name="connsiteX32" fmla="*/ 134466 w 5054447"/>
                <a:gd name="connsiteY32" fmla="*/ 1049353 h 3657892"/>
                <a:gd name="connsiteX33" fmla="*/ 213825 w 5054447"/>
                <a:gd name="connsiteY33" fmla="*/ 1485812 h 3657892"/>
                <a:gd name="connsiteX34" fmla="*/ 129705 w 5054447"/>
                <a:gd name="connsiteY34" fmla="*/ 1371539 h 3657892"/>
                <a:gd name="connsiteX35" fmla="*/ 50346 w 5054447"/>
                <a:gd name="connsiteY35" fmla="*/ 1190607 h 3657892"/>
                <a:gd name="connsiteX36" fmla="*/ 107485 w 5054447"/>
                <a:gd name="connsiteY36" fmla="*/ 1081095 h 3657892"/>
                <a:gd name="connsiteX37" fmla="*/ 831236 w 5054447"/>
                <a:gd name="connsiteY37" fmla="*/ 874769 h 3657892"/>
                <a:gd name="connsiteX38" fmla="*/ 840759 w 5054447"/>
                <a:gd name="connsiteY38" fmla="*/ 863659 h 3657892"/>
                <a:gd name="connsiteX39" fmla="*/ 791557 w 5054447"/>
                <a:gd name="connsiteY39" fmla="*/ 973171 h 3657892"/>
                <a:gd name="connsiteX40" fmla="*/ 780447 w 5054447"/>
                <a:gd name="connsiteY40" fmla="*/ 957299 h 3657892"/>
                <a:gd name="connsiteX41" fmla="*/ 831236 w 5054447"/>
                <a:gd name="connsiteY41" fmla="*/ 874769 h 3657892"/>
                <a:gd name="connsiteX42" fmla="*/ 1843854 w 5054447"/>
                <a:gd name="connsiteY42" fmla="*/ 290708 h 3657892"/>
                <a:gd name="connsiteX43" fmla="*/ 1904166 w 5054447"/>
                <a:gd name="connsiteY43" fmla="*/ 231984 h 3657892"/>
                <a:gd name="connsiteX44" fmla="*/ 1858138 w 5054447"/>
                <a:gd name="connsiteY44" fmla="*/ 282772 h 3657892"/>
                <a:gd name="connsiteX45" fmla="*/ 1713705 w 5054447"/>
                <a:gd name="connsiteY45" fmla="*/ 581151 h 3657892"/>
                <a:gd name="connsiteX46" fmla="*/ 1683549 w 5054447"/>
                <a:gd name="connsiteY46" fmla="*/ 571629 h 3657892"/>
                <a:gd name="connsiteX47" fmla="*/ 1686724 w 5054447"/>
                <a:gd name="connsiteY47" fmla="*/ 557344 h 3657892"/>
                <a:gd name="connsiteX48" fmla="*/ 1843854 w 5054447"/>
                <a:gd name="connsiteY48" fmla="*/ 290708 h 3657892"/>
                <a:gd name="connsiteX49" fmla="*/ 1540703 w 5054447"/>
                <a:gd name="connsiteY49" fmla="*/ 2060350 h 3657892"/>
                <a:gd name="connsiteX50" fmla="*/ 1529593 w 5054447"/>
                <a:gd name="connsiteY50" fmla="*/ 2150817 h 3657892"/>
                <a:gd name="connsiteX51" fmla="*/ 1393096 w 5054447"/>
                <a:gd name="connsiteY51" fmla="*/ 2161927 h 3657892"/>
                <a:gd name="connsiteX52" fmla="*/ 1407381 w 5054447"/>
                <a:gd name="connsiteY52" fmla="*/ 2066699 h 3657892"/>
                <a:gd name="connsiteX53" fmla="*/ 1540703 w 5054447"/>
                <a:gd name="connsiteY53" fmla="*/ 2060350 h 3657892"/>
                <a:gd name="connsiteX54" fmla="*/ 1926387 w 5054447"/>
                <a:gd name="connsiteY54" fmla="*/ 3158640 h 3657892"/>
                <a:gd name="connsiteX55" fmla="*/ 2691405 w 5054447"/>
                <a:gd name="connsiteY55" fmla="*/ 3434800 h 3657892"/>
                <a:gd name="connsiteX56" fmla="*/ 2267629 w 5054447"/>
                <a:gd name="connsiteY56" fmla="*/ 3437974 h 3657892"/>
                <a:gd name="connsiteX57" fmla="*/ 1983525 w 5054447"/>
                <a:gd name="connsiteY57" fmla="*/ 3272913 h 3657892"/>
                <a:gd name="connsiteX58" fmla="*/ 1567685 w 5054447"/>
                <a:gd name="connsiteY58" fmla="*/ 2590450 h 3657892"/>
                <a:gd name="connsiteX59" fmla="*/ 1926387 w 5054447"/>
                <a:gd name="connsiteY59" fmla="*/ 3158640 h 3657892"/>
                <a:gd name="connsiteX60" fmla="*/ 3316752 w 5054447"/>
                <a:gd name="connsiteY60" fmla="*/ 3126898 h 3657892"/>
                <a:gd name="connsiteX61" fmla="*/ 3380239 w 5054447"/>
                <a:gd name="connsiteY61" fmla="*/ 3209428 h 3657892"/>
                <a:gd name="connsiteX62" fmla="*/ 3226283 w 5054447"/>
                <a:gd name="connsiteY62" fmla="*/ 3357031 h 3657892"/>
                <a:gd name="connsiteX63" fmla="*/ 3159622 w 5054447"/>
                <a:gd name="connsiteY63" fmla="*/ 3274500 h 3657892"/>
                <a:gd name="connsiteX64" fmla="*/ 3316752 w 5054447"/>
                <a:gd name="connsiteY64" fmla="*/ 3126898 h 3657892"/>
                <a:gd name="connsiteX65" fmla="*/ 853457 w 5054447"/>
                <a:gd name="connsiteY65" fmla="*/ 719231 h 3657892"/>
                <a:gd name="connsiteX66" fmla="*/ 1532767 w 5054447"/>
                <a:gd name="connsiteY66" fmla="*/ 539886 h 3657892"/>
                <a:gd name="connsiteX67" fmla="*/ 986779 w 5054447"/>
                <a:gd name="connsiteY67" fmla="*/ 689076 h 3657892"/>
                <a:gd name="connsiteX68" fmla="*/ 805842 w 5054447"/>
                <a:gd name="connsiteY68" fmla="*/ 854136 h 3657892"/>
                <a:gd name="connsiteX69" fmla="*/ 758226 w 5054447"/>
                <a:gd name="connsiteY69" fmla="*/ 928731 h 3657892"/>
                <a:gd name="connsiteX70" fmla="*/ 734419 w 5054447"/>
                <a:gd name="connsiteY70" fmla="*/ 906512 h 3657892"/>
                <a:gd name="connsiteX71" fmla="*/ 737593 w 5054447"/>
                <a:gd name="connsiteY71" fmla="*/ 901750 h 3657892"/>
                <a:gd name="connsiteX72" fmla="*/ 853457 w 5054447"/>
                <a:gd name="connsiteY72" fmla="*/ 719231 h 3657892"/>
                <a:gd name="connsiteX73" fmla="*/ 137641 w 5054447"/>
                <a:gd name="connsiteY73" fmla="*/ 847788 h 3657892"/>
                <a:gd name="connsiteX74" fmla="*/ 645537 w 5054447"/>
                <a:gd name="connsiteY74" fmla="*/ 827155 h 3657892"/>
                <a:gd name="connsiteX75" fmla="*/ 683629 w 5054447"/>
                <a:gd name="connsiteY75" fmla="*/ 868421 h 3657892"/>
                <a:gd name="connsiteX76" fmla="*/ 193192 w 5054447"/>
                <a:gd name="connsiteY76" fmla="*/ 950951 h 3657892"/>
                <a:gd name="connsiteX77" fmla="*/ 178908 w 5054447"/>
                <a:gd name="connsiteY77" fmla="*/ 969997 h 3657892"/>
                <a:gd name="connsiteX78" fmla="*/ 82090 w 5054447"/>
                <a:gd name="connsiteY78" fmla="*/ 1062050 h 3657892"/>
                <a:gd name="connsiteX79" fmla="*/ 42410 w 5054447"/>
                <a:gd name="connsiteY79" fmla="*/ 1125535 h 3657892"/>
                <a:gd name="connsiteX80" fmla="*/ 137641 w 5054447"/>
                <a:gd name="connsiteY80" fmla="*/ 847788 h 3657892"/>
                <a:gd name="connsiteX81" fmla="*/ 156687 w 5054447"/>
                <a:gd name="connsiteY81" fmla="*/ 1622304 h 3657892"/>
                <a:gd name="connsiteX82" fmla="*/ 36062 w 5054447"/>
                <a:gd name="connsiteY82" fmla="*/ 1255679 h 3657892"/>
                <a:gd name="connsiteX83" fmla="*/ 102723 w 5054447"/>
                <a:gd name="connsiteY83" fmla="*/ 1388997 h 3657892"/>
                <a:gd name="connsiteX84" fmla="*/ 775685 w 5054447"/>
                <a:gd name="connsiteY84" fmla="*/ 1944491 h 3657892"/>
                <a:gd name="connsiteX85" fmla="*/ 1372463 w 5054447"/>
                <a:gd name="connsiteY85" fmla="*/ 2066699 h 3657892"/>
                <a:gd name="connsiteX86" fmla="*/ 1358178 w 5054447"/>
                <a:gd name="connsiteY86" fmla="*/ 2163514 h 3657892"/>
                <a:gd name="connsiteX87" fmla="*/ 156687 w 5054447"/>
                <a:gd name="connsiteY87" fmla="*/ 1622304 h 3657892"/>
                <a:gd name="connsiteX88" fmla="*/ 1721641 w 5054447"/>
                <a:gd name="connsiteY88" fmla="*/ 3141182 h 3657892"/>
                <a:gd name="connsiteX89" fmla="*/ 1388334 w 5054447"/>
                <a:gd name="connsiteY89" fmla="*/ 2193669 h 3657892"/>
                <a:gd name="connsiteX90" fmla="*/ 1512134 w 5054447"/>
                <a:gd name="connsiteY90" fmla="*/ 2184146 h 3657892"/>
                <a:gd name="connsiteX91" fmla="*/ 1929561 w 5054447"/>
                <a:gd name="connsiteY91" fmla="*/ 3274500 h 3657892"/>
                <a:gd name="connsiteX92" fmla="*/ 1962892 w 5054447"/>
                <a:gd name="connsiteY92" fmla="*/ 3299894 h 3657892"/>
                <a:gd name="connsiteX93" fmla="*/ 2072407 w 5054447"/>
                <a:gd name="connsiteY93" fmla="*/ 3374489 h 3657892"/>
                <a:gd name="connsiteX94" fmla="*/ 1721641 w 5054447"/>
                <a:gd name="connsiteY94" fmla="*/ 3141182 h 3657892"/>
                <a:gd name="connsiteX95" fmla="*/ 2431108 w 5054447"/>
                <a:gd name="connsiteY95" fmla="*/ 3495110 h 3657892"/>
                <a:gd name="connsiteX96" fmla="*/ 2843773 w 5054447"/>
                <a:gd name="connsiteY96" fmla="*/ 3417341 h 3657892"/>
                <a:gd name="connsiteX97" fmla="*/ 3134227 w 5054447"/>
                <a:gd name="connsiteY97" fmla="*/ 3295133 h 3657892"/>
                <a:gd name="connsiteX98" fmla="*/ 3200888 w 5054447"/>
                <a:gd name="connsiteY98" fmla="*/ 3377663 h 3657892"/>
                <a:gd name="connsiteX99" fmla="*/ 2431108 w 5054447"/>
                <a:gd name="connsiteY99" fmla="*/ 3495110 h 3657892"/>
                <a:gd name="connsiteX100" fmla="*/ 3272311 w 5054447"/>
                <a:gd name="connsiteY100" fmla="*/ 3404644 h 3657892"/>
                <a:gd name="connsiteX101" fmla="*/ 3250091 w 5054447"/>
                <a:gd name="connsiteY101" fmla="*/ 3382425 h 3657892"/>
                <a:gd name="connsiteX102" fmla="*/ 3402459 w 5054447"/>
                <a:gd name="connsiteY102" fmla="*/ 3236409 h 3657892"/>
                <a:gd name="connsiteX103" fmla="*/ 3481818 w 5054447"/>
                <a:gd name="connsiteY103" fmla="*/ 3311004 h 3657892"/>
                <a:gd name="connsiteX104" fmla="*/ 3588159 w 5054447"/>
                <a:gd name="connsiteY104" fmla="*/ 3406232 h 3657892"/>
                <a:gd name="connsiteX105" fmla="*/ 4096055 w 5054447"/>
                <a:gd name="connsiteY105" fmla="*/ 3582402 h 3657892"/>
                <a:gd name="connsiteX106" fmla="*/ 3272311 w 5054447"/>
                <a:gd name="connsiteY106" fmla="*/ 3404644 h 3657892"/>
                <a:gd name="connsiteX107" fmla="*/ 4465866 w 5054447"/>
                <a:gd name="connsiteY107" fmla="*/ 3384012 h 3657892"/>
                <a:gd name="connsiteX108" fmla="*/ 4681723 w 5054447"/>
                <a:gd name="connsiteY108" fmla="*/ 3195144 h 3657892"/>
                <a:gd name="connsiteX109" fmla="*/ 4680135 w 5054447"/>
                <a:gd name="connsiteY109" fmla="*/ 2128597 h 3657892"/>
                <a:gd name="connsiteX110" fmla="*/ 4700768 w 5054447"/>
                <a:gd name="connsiteY110" fmla="*/ 2095267 h 3657892"/>
                <a:gd name="connsiteX111" fmla="*/ 4556335 w 5054447"/>
                <a:gd name="connsiteY111" fmla="*/ 490685 h 3657892"/>
                <a:gd name="connsiteX112" fmla="*/ 3129465 w 5054447"/>
                <a:gd name="connsiteY112" fmla="*/ 514492 h 3657892"/>
                <a:gd name="connsiteX113" fmla="*/ 4578556 w 5054447"/>
                <a:gd name="connsiteY113" fmla="*/ 439897 h 3657892"/>
                <a:gd name="connsiteX114" fmla="*/ 5016616 w 5054447"/>
                <a:gd name="connsiteY114" fmla="*/ 1206478 h 3657892"/>
                <a:gd name="connsiteX115" fmla="*/ 4776953 w 5054447"/>
                <a:gd name="connsiteY115" fmla="*/ 2087332 h 3657892"/>
                <a:gd name="connsiteX116" fmla="*/ 4770604 w 5054447"/>
                <a:gd name="connsiteY116" fmla="*/ 2095267 h 3657892"/>
                <a:gd name="connsiteX117" fmla="*/ 4765843 w 5054447"/>
                <a:gd name="connsiteY117" fmla="*/ 2101616 h 3657892"/>
                <a:gd name="connsiteX118" fmla="*/ 4765843 w 5054447"/>
                <a:gd name="connsiteY118" fmla="*/ 2122248 h 3657892"/>
                <a:gd name="connsiteX119" fmla="*/ 4811870 w 5054447"/>
                <a:gd name="connsiteY119" fmla="*/ 3207841 h 3657892"/>
                <a:gd name="connsiteX120" fmla="*/ 4278580 w 5054447"/>
                <a:gd name="connsiteY120" fmla="*/ 3537963 h 3657892"/>
                <a:gd name="connsiteX121" fmla="*/ 4465866 w 5054447"/>
                <a:gd name="connsiteY121" fmla="*/ 3384012 h 365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5054447" h="3657892">
                  <a:moveTo>
                    <a:pt x="4835678" y="3225299"/>
                  </a:moveTo>
                  <a:cubicBezTo>
                    <a:pt x="5086452" y="2890416"/>
                    <a:pt x="5068993" y="2423802"/>
                    <a:pt x="4795998" y="2107964"/>
                  </a:cubicBezTo>
                  <a:cubicBezTo>
                    <a:pt x="4797586" y="2106377"/>
                    <a:pt x="4797586" y="2106377"/>
                    <a:pt x="4799173" y="2104790"/>
                  </a:cubicBezTo>
                  <a:cubicBezTo>
                    <a:pt x="4995983" y="1841328"/>
                    <a:pt x="5084864" y="1519141"/>
                    <a:pt x="5045185" y="1200129"/>
                  </a:cubicBezTo>
                  <a:cubicBezTo>
                    <a:pt x="5007093" y="879531"/>
                    <a:pt x="4846788" y="600197"/>
                    <a:pt x="4594428" y="411329"/>
                  </a:cubicBezTo>
                  <a:cubicBezTo>
                    <a:pt x="4137321" y="70097"/>
                    <a:pt x="3480231" y="124060"/>
                    <a:pt x="3051694" y="535125"/>
                  </a:cubicBezTo>
                  <a:cubicBezTo>
                    <a:pt x="3050106" y="528776"/>
                    <a:pt x="3048519" y="522428"/>
                    <a:pt x="3046933" y="516079"/>
                  </a:cubicBezTo>
                  <a:cubicBezTo>
                    <a:pt x="3015189" y="377999"/>
                    <a:pt x="2939004" y="251030"/>
                    <a:pt x="2823140" y="157389"/>
                  </a:cubicBezTo>
                  <a:cubicBezTo>
                    <a:pt x="2797746" y="136757"/>
                    <a:pt x="2770764" y="119298"/>
                    <a:pt x="2743782" y="103427"/>
                  </a:cubicBezTo>
                  <a:cubicBezTo>
                    <a:pt x="2432696" y="-90202"/>
                    <a:pt x="2010507" y="-6085"/>
                    <a:pt x="1777192" y="306579"/>
                  </a:cubicBezTo>
                  <a:cubicBezTo>
                    <a:pt x="1723228" y="377999"/>
                    <a:pt x="1683549" y="455769"/>
                    <a:pt x="1658154" y="538299"/>
                  </a:cubicBezTo>
                  <a:cubicBezTo>
                    <a:pt x="1658154" y="539886"/>
                    <a:pt x="1656567" y="543060"/>
                    <a:pt x="1656567" y="544647"/>
                  </a:cubicBezTo>
                  <a:cubicBezTo>
                    <a:pt x="1350242" y="424026"/>
                    <a:pt x="1028046" y="482750"/>
                    <a:pt x="829649" y="697011"/>
                  </a:cubicBezTo>
                  <a:cubicBezTo>
                    <a:pt x="785208" y="746212"/>
                    <a:pt x="747116" y="801762"/>
                    <a:pt x="718547" y="862072"/>
                  </a:cubicBezTo>
                  <a:cubicBezTo>
                    <a:pt x="702675" y="839852"/>
                    <a:pt x="685216" y="820807"/>
                    <a:pt x="666170" y="803349"/>
                  </a:cubicBezTo>
                  <a:cubicBezTo>
                    <a:pt x="507452" y="657333"/>
                    <a:pt x="258266" y="666856"/>
                    <a:pt x="112246" y="825568"/>
                  </a:cubicBezTo>
                  <a:cubicBezTo>
                    <a:pt x="21777" y="923970"/>
                    <a:pt x="-9967" y="1054114"/>
                    <a:pt x="17015" y="1189020"/>
                  </a:cubicBezTo>
                  <a:cubicBezTo>
                    <a:pt x="-25838" y="1333448"/>
                    <a:pt x="12254" y="1500096"/>
                    <a:pt x="131292" y="1644524"/>
                  </a:cubicBezTo>
                  <a:cubicBezTo>
                    <a:pt x="445553" y="2025434"/>
                    <a:pt x="856631" y="2211127"/>
                    <a:pt x="1355004" y="2196843"/>
                  </a:cubicBezTo>
                  <a:cubicBezTo>
                    <a:pt x="1335958" y="2428563"/>
                    <a:pt x="1356591" y="2850738"/>
                    <a:pt x="1697833" y="3166576"/>
                  </a:cubicBezTo>
                  <a:cubicBezTo>
                    <a:pt x="1721641" y="3188796"/>
                    <a:pt x="1745449" y="3209428"/>
                    <a:pt x="1769256" y="3228474"/>
                  </a:cubicBezTo>
                  <a:cubicBezTo>
                    <a:pt x="1923212" y="3352269"/>
                    <a:pt x="2089866" y="3433212"/>
                    <a:pt x="2256519" y="3471303"/>
                  </a:cubicBezTo>
                  <a:cubicBezTo>
                    <a:pt x="2597761" y="3614144"/>
                    <a:pt x="2951702" y="3588751"/>
                    <a:pt x="3221522" y="3401470"/>
                  </a:cubicBezTo>
                  <a:cubicBezTo>
                    <a:pt x="3231044" y="3410993"/>
                    <a:pt x="3238980" y="3420516"/>
                    <a:pt x="3248503" y="3428451"/>
                  </a:cubicBezTo>
                  <a:cubicBezTo>
                    <a:pt x="3262788" y="3441148"/>
                    <a:pt x="3277073" y="3453845"/>
                    <a:pt x="3291357" y="3466542"/>
                  </a:cubicBezTo>
                  <a:cubicBezTo>
                    <a:pt x="3550066" y="3676043"/>
                    <a:pt x="3899245" y="3712546"/>
                    <a:pt x="4189698" y="3580815"/>
                  </a:cubicBezTo>
                  <a:cubicBezTo>
                    <a:pt x="4438884" y="3560182"/>
                    <a:pt x="4675374" y="3439561"/>
                    <a:pt x="4835678" y="3225299"/>
                  </a:cubicBezTo>
                  <a:close/>
                  <a:moveTo>
                    <a:pt x="4183349" y="3547486"/>
                  </a:moveTo>
                  <a:cubicBezTo>
                    <a:pt x="4029393" y="3558595"/>
                    <a:pt x="3870676" y="3528440"/>
                    <a:pt x="3727830" y="3455432"/>
                  </a:cubicBezTo>
                  <a:cubicBezTo>
                    <a:pt x="3932576" y="3531614"/>
                    <a:pt x="4159542" y="3525266"/>
                    <a:pt x="4357939" y="3439561"/>
                  </a:cubicBezTo>
                  <a:cubicBezTo>
                    <a:pt x="4303974" y="3482413"/>
                    <a:pt x="4245250" y="3518917"/>
                    <a:pt x="4183349" y="3547486"/>
                  </a:cubicBezTo>
                  <a:close/>
                  <a:moveTo>
                    <a:pt x="107485" y="1081095"/>
                  </a:moveTo>
                  <a:cubicBezTo>
                    <a:pt x="115421" y="1069985"/>
                    <a:pt x="124943" y="1058876"/>
                    <a:pt x="134466" y="1049353"/>
                  </a:cubicBezTo>
                  <a:cubicBezTo>
                    <a:pt x="78915" y="1190607"/>
                    <a:pt x="117007" y="1354080"/>
                    <a:pt x="213825" y="1485812"/>
                  </a:cubicBezTo>
                  <a:cubicBezTo>
                    <a:pt x="185256" y="1449308"/>
                    <a:pt x="156687" y="1411217"/>
                    <a:pt x="129705" y="1371539"/>
                  </a:cubicBezTo>
                  <a:cubicBezTo>
                    <a:pt x="90026" y="1312815"/>
                    <a:pt x="64631" y="1250917"/>
                    <a:pt x="50346" y="1190607"/>
                  </a:cubicBezTo>
                  <a:cubicBezTo>
                    <a:pt x="64631" y="1152516"/>
                    <a:pt x="82090" y="1116012"/>
                    <a:pt x="107485" y="1081095"/>
                  </a:cubicBezTo>
                  <a:close/>
                  <a:moveTo>
                    <a:pt x="831236" y="874769"/>
                  </a:moveTo>
                  <a:cubicBezTo>
                    <a:pt x="834411" y="870008"/>
                    <a:pt x="837585" y="866833"/>
                    <a:pt x="840759" y="863659"/>
                  </a:cubicBezTo>
                  <a:cubicBezTo>
                    <a:pt x="821713" y="898576"/>
                    <a:pt x="804254" y="935080"/>
                    <a:pt x="791557" y="973171"/>
                  </a:cubicBezTo>
                  <a:cubicBezTo>
                    <a:pt x="788383" y="968410"/>
                    <a:pt x="783621" y="962061"/>
                    <a:pt x="780447" y="957299"/>
                  </a:cubicBezTo>
                  <a:cubicBezTo>
                    <a:pt x="794731" y="927144"/>
                    <a:pt x="812190" y="900163"/>
                    <a:pt x="831236" y="874769"/>
                  </a:cubicBezTo>
                  <a:close/>
                  <a:moveTo>
                    <a:pt x="1843854" y="290708"/>
                  </a:moveTo>
                  <a:cubicBezTo>
                    <a:pt x="1862900" y="270075"/>
                    <a:pt x="1883533" y="251030"/>
                    <a:pt x="1904166" y="231984"/>
                  </a:cubicBezTo>
                  <a:cubicBezTo>
                    <a:pt x="1888294" y="247855"/>
                    <a:pt x="1872423" y="265314"/>
                    <a:pt x="1858138" y="282772"/>
                  </a:cubicBezTo>
                  <a:cubicBezTo>
                    <a:pt x="1785128" y="373238"/>
                    <a:pt x="1737513" y="476401"/>
                    <a:pt x="1713705" y="581151"/>
                  </a:cubicBezTo>
                  <a:cubicBezTo>
                    <a:pt x="1704182" y="577977"/>
                    <a:pt x="1693072" y="574803"/>
                    <a:pt x="1683549" y="571629"/>
                  </a:cubicBezTo>
                  <a:cubicBezTo>
                    <a:pt x="1685136" y="566867"/>
                    <a:pt x="1686724" y="562106"/>
                    <a:pt x="1686724" y="557344"/>
                  </a:cubicBezTo>
                  <a:cubicBezTo>
                    <a:pt x="1720054" y="458943"/>
                    <a:pt x="1772431" y="368477"/>
                    <a:pt x="1843854" y="290708"/>
                  </a:cubicBezTo>
                  <a:close/>
                  <a:moveTo>
                    <a:pt x="1540703" y="2060350"/>
                  </a:moveTo>
                  <a:cubicBezTo>
                    <a:pt x="1540703" y="2060350"/>
                    <a:pt x="1534355" y="2093680"/>
                    <a:pt x="1529593" y="2150817"/>
                  </a:cubicBezTo>
                  <a:cubicBezTo>
                    <a:pt x="1483565" y="2155578"/>
                    <a:pt x="1437537" y="2160339"/>
                    <a:pt x="1393096" y="2161927"/>
                  </a:cubicBezTo>
                  <a:cubicBezTo>
                    <a:pt x="1397858" y="2120661"/>
                    <a:pt x="1402619" y="2088919"/>
                    <a:pt x="1407381" y="2066699"/>
                  </a:cubicBezTo>
                  <a:cubicBezTo>
                    <a:pt x="1450234" y="2065112"/>
                    <a:pt x="1494675" y="2063525"/>
                    <a:pt x="1540703" y="2060350"/>
                  </a:cubicBezTo>
                  <a:close/>
                  <a:moveTo>
                    <a:pt x="1926387" y="3158640"/>
                  </a:moveTo>
                  <a:cubicBezTo>
                    <a:pt x="2159701" y="3347508"/>
                    <a:pt x="2432696" y="3445910"/>
                    <a:pt x="2691405" y="3434800"/>
                  </a:cubicBezTo>
                  <a:cubicBezTo>
                    <a:pt x="2556495" y="3469717"/>
                    <a:pt x="2412063" y="3469717"/>
                    <a:pt x="2267629" y="3437974"/>
                  </a:cubicBezTo>
                  <a:cubicBezTo>
                    <a:pt x="2170812" y="3396709"/>
                    <a:pt x="2075581" y="3342747"/>
                    <a:pt x="1983525" y="3272913"/>
                  </a:cubicBezTo>
                  <a:cubicBezTo>
                    <a:pt x="1721641" y="3076110"/>
                    <a:pt x="1612126" y="2812647"/>
                    <a:pt x="1567685" y="2590450"/>
                  </a:cubicBezTo>
                  <a:cubicBezTo>
                    <a:pt x="1615301" y="2782492"/>
                    <a:pt x="1718467" y="2991992"/>
                    <a:pt x="1926387" y="3158640"/>
                  </a:cubicBezTo>
                  <a:close/>
                  <a:moveTo>
                    <a:pt x="3316752" y="3126898"/>
                  </a:moveTo>
                  <a:cubicBezTo>
                    <a:pt x="3335798" y="3155466"/>
                    <a:pt x="3356432" y="3184034"/>
                    <a:pt x="3380239" y="3209428"/>
                  </a:cubicBezTo>
                  <a:cubicBezTo>
                    <a:pt x="3334211" y="3266564"/>
                    <a:pt x="3281834" y="3315765"/>
                    <a:pt x="3226283" y="3357031"/>
                  </a:cubicBezTo>
                  <a:cubicBezTo>
                    <a:pt x="3202475" y="3331637"/>
                    <a:pt x="3180255" y="3303069"/>
                    <a:pt x="3159622" y="3274500"/>
                  </a:cubicBezTo>
                  <a:cubicBezTo>
                    <a:pt x="3215173" y="3233235"/>
                    <a:pt x="3269137" y="3185621"/>
                    <a:pt x="3316752" y="3126898"/>
                  </a:cubicBezTo>
                  <a:close/>
                  <a:moveTo>
                    <a:pt x="853457" y="719231"/>
                  </a:moveTo>
                  <a:cubicBezTo>
                    <a:pt x="1018523" y="539886"/>
                    <a:pt x="1275645" y="476401"/>
                    <a:pt x="1532767" y="539886"/>
                  </a:cubicBezTo>
                  <a:cubicBezTo>
                    <a:pt x="1331196" y="516079"/>
                    <a:pt x="1134386" y="565280"/>
                    <a:pt x="986779" y="689076"/>
                  </a:cubicBezTo>
                  <a:cubicBezTo>
                    <a:pt x="916944" y="731928"/>
                    <a:pt x="856631" y="787477"/>
                    <a:pt x="805842" y="854136"/>
                  </a:cubicBezTo>
                  <a:cubicBezTo>
                    <a:pt x="788383" y="877943"/>
                    <a:pt x="772511" y="903337"/>
                    <a:pt x="758226" y="928731"/>
                  </a:cubicBezTo>
                  <a:cubicBezTo>
                    <a:pt x="750290" y="920796"/>
                    <a:pt x="742355" y="912860"/>
                    <a:pt x="734419" y="906512"/>
                  </a:cubicBezTo>
                  <a:cubicBezTo>
                    <a:pt x="736005" y="904925"/>
                    <a:pt x="737593" y="903337"/>
                    <a:pt x="737593" y="901750"/>
                  </a:cubicBezTo>
                  <a:cubicBezTo>
                    <a:pt x="764575" y="835091"/>
                    <a:pt x="804254" y="773193"/>
                    <a:pt x="853457" y="719231"/>
                  </a:cubicBezTo>
                  <a:close/>
                  <a:moveTo>
                    <a:pt x="137641" y="847788"/>
                  </a:moveTo>
                  <a:cubicBezTo>
                    <a:pt x="272551" y="701773"/>
                    <a:pt x="499517" y="692250"/>
                    <a:pt x="645537" y="827155"/>
                  </a:cubicBezTo>
                  <a:cubicBezTo>
                    <a:pt x="659821" y="839852"/>
                    <a:pt x="670932" y="854136"/>
                    <a:pt x="683629" y="868421"/>
                  </a:cubicBezTo>
                  <a:cubicBezTo>
                    <a:pt x="524911" y="770019"/>
                    <a:pt x="313817" y="801762"/>
                    <a:pt x="193192" y="950951"/>
                  </a:cubicBezTo>
                  <a:cubicBezTo>
                    <a:pt x="188430" y="957299"/>
                    <a:pt x="183669" y="963648"/>
                    <a:pt x="178908" y="969997"/>
                  </a:cubicBezTo>
                  <a:cubicBezTo>
                    <a:pt x="142402" y="995391"/>
                    <a:pt x="109071" y="1025546"/>
                    <a:pt x="82090" y="1062050"/>
                  </a:cubicBezTo>
                  <a:cubicBezTo>
                    <a:pt x="66218" y="1082682"/>
                    <a:pt x="53520" y="1103315"/>
                    <a:pt x="42410" y="1125535"/>
                  </a:cubicBezTo>
                  <a:cubicBezTo>
                    <a:pt x="34475" y="1022372"/>
                    <a:pt x="66218" y="923970"/>
                    <a:pt x="137641" y="847788"/>
                  </a:cubicBezTo>
                  <a:close/>
                  <a:moveTo>
                    <a:pt x="156687" y="1622304"/>
                  </a:moveTo>
                  <a:cubicBezTo>
                    <a:pt x="61456" y="1506444"/>
                    <a:pt x="21777" y="1376300"/>
                    <a:pt x="36062" y="1255679"/>
                  </a:cubicBezTo>
                  <a:cubicBezTo>
                    <a:pt x="51934" y="1300118"/>
                    <a:pt x="74154" y="1344558"/>
                    <a:pt x="102723" y="1388997"/>
                  </a:cubicBezTo>
                  <a:cubicBezTo>
                    <a:pt x="278899" y="1654047"/>
                    <a:pt x="504278" y="1838153"/>
                    <a:pt x="775685" y="1944491"/>
                  </a:cubicBezTo>
                  <a:cubicBezTo>
                    <a:pt x="940751" y="2017498"/>
                    <a:pt x="1137561" y="2065112"/>
                    <a:pt x="1372463" y="2066699"/>
                  </a:cubicBezTo>
                  <a:cubicBezTo>
                    <a:pt x="1367701" y="2090506"/>
                    <a:pt x="1362940" y="2122248"/>
                    <a:pt x="1358178" y="2163514"/>
                  </a:cubicBezTo>
                  <a:cubicBezTo>
                    <a:pt x="869329" y="2177798"/>
                    <a:pt x="466186" y="1996866"/>
                    <a:pt x="156687" y="1622304"/>
                  </a:cubicBezTo>
                  <a:close/>
                  <a:moveTo>
                    <a:pt x="1721641" y="3141182"/>
                  </a:moveTo>
                  <a:cubicBezTo>
                    <a:pt x="1388334" y="2833280"/>
                    <a:pt x="1369289" y="2417453"/>
                    <a:pt x="1388334" y="2193669"/>
                  </a:cubicBezTo>
                  <a:cubicBezTo>
                    <a:pt x="1429601" y="2192082"/>
                    <a:pt x="1470868" y="2188908"/>
                    <a:pt x="1512134" y="2184146"/>
                  </a:cubicBezTo>
                  <a:cubicBezTo>
                    <a:pt x="1499437" y="2303180"/>
                    <a:pt x="1462932" y="2896765"/>
                    <a:pt x="1929561" y="3274500"/>
                  </a:cubicBezTo>
                  <a:cubicBezTo>
                    <a:pt x="1940672" y="3284023"/>
                    <a:pt x="1951781" y="3291959"/>
                    <a:pt x="1962892" y="3299894"/>
                  </a:cubicBezTo>
                  <a:cubicBezTo>
                    <a:pt x="1999397" y="3326875"/>
                    <a:pt x="2035902" y="3352269"/>
                    <a:pt x="2072407" y="3374489"/>
                  </a:cubicBezTo>
                  <a:cubicBezTo>
                    <a:pt x="1951781" y="3322114"/>
                    <a:pt x="1831156" y="3242758"/>
                    <a:pt x="1721641" y="3141182"/>
                  </a:cubicBezTo>
                  <a:close/>
                  <a:moveTo>
                    <a:pt x="2431108" y="3495110"/>
                  </a:moveTo>
                  <a:cubicBezTo>
                    <a:pt x="2575541" y="3501459"/>
                    <a:pt x="2715213" y="3476065"/>
                    <a:pt x="2843773" y="3417341"/>
                  </a:cubicBezTo>
                  <a:cubicBezTo>
                    <a:pt x="2945353" y="3395122"/>
                    <a:pt x="3043758" y="3355444"/>
                    <a:pt x="3134227" y="3295133"/>
                  </a:cubicBezTo>
                  <a:cubicBezTo>
                    <a:pt x="3154860" y="3323701"/>
                    <a:pt x="3177080" y="3352269"/>
                    <a:pt x="3200888" y="3377663"/>
                  </a:cubicBezTo>
                  <a:cubicBezTo>
                    <a:pt x="2981858" y="3526853"/>
                    <a:pt x="2707277" y="3566531"/>
                    <a:pt x="2431108" y="3495110"/>
                  </a:cubicBezTo>
                  <a:close/>
                  <a:moveTo>
                    <a:pt x="3272311" y="3404644"/>
                  </a:moveTo>
                  <a:cubicBezTo>
                    <a:pt x="3264375" y="3396709"/>
                    <a:pt x="3256439" y="3388773"/>
                    <a:pt x="3250091" y="3382425"/>
                  </a:cubicBezTo>
                  <a:cubicBezTo>
                    <a:pt x="3305642" y="3341160"/>
                    <a:pt x="3356432" y="3291959"/>
                    <a:pt x="3402459" y="3236409"/>
                  </a:cubicBezTo>
                  <a:cubicBezTo>
                    <a:pt x="3426267" y="3263391"/>
                    <a:pt x="3453249" y="3287197"/>
                    <a:pt x="3481818" y="3311004"/>
                  </a:cubicBezTo>
                  <a:cubicBezTo>
                    <a:pt x="3515149" y="3345921"/>
                    <a:pt x="3550066" y="3377663"/>
                    <a:pt x="3588159" y="3406232"/>
                  </a:cubicBezTo>
                  <a:cubicBezTo>
                    <a:pt x="3740527" y="3520504"/>
                    <a:pt x="3918291" y="3577641"/>
                    <a:pt x="4096055" y="3582402"/>
                  </a:cubicBezTo>
                  <a:cubicBezTo>
                    <a:pt x="3818299" y="3672868"/>
                    <a:pt x="3500864" y="3615732"/>
                    <a:pt x="3272311" y="3404644"/>
                  </a:cubicBezTo>
                  <a:close/>
                  <a:moveTo>
                    <a:pt x="4465866" y="3384012"/>
                  </a:moveTo>
                  <a:cubicBezTo>
                    <a:pt x="4545225" y="3334811"/>
                    <a:pt x="4618236" y="3271326"/>
                    <a:pt x="4681723" y="3195144"/>
                  </a:cubicBezTo>
                  <a:cubicBezTo>
                    <a:pt x="4938844" y="2877719"/>
                    <a:pt x="4927735" y="2431738"/>
                    <a:pt x="4680135" y="2128597"/>
                  </a:cubicBezTo>
                  <a:cubicBezTo>
                    <a:pt x="4686484" y="2117487"/>
                    <a:pt x="4694420" y="2106377"/>
                    <a:pt x="4700768" y="2095267"/>
                  </a:cubicBezTo>
                  <a:cubicBezTo>
                    <a:pt x="5095975" y="1590562"/>
                    <a:pt x="5032488" y="876356"/>
                    <a:pt x="4556335" y="490685"/>
                  </a:cubicBezTo>
                  <a:cubicBezTo>
                    <a:pt x="4140495" y="154215"/>
                    <a:pt x="3546893" y="178022"/>
                    <a:pt x="3129465" y="514492"/>
                  </a:cubicBezTo>
                  <a:cubicBezTo>
                    <a:pt x="3545305" y="157389"/>
                    <a:pt x="4153193" y="120885"/>
                    <a:pt x="4578556" y="439897"/>
                  </a:cubicBezTo>
                  <a:cubicBezTo>
                    <a:pt x="4822981" y="624004"/>
                    <a:pt x="4978524" y="895402"/>
                    <a:pt x="5016616" y="1206478"/>
                  </a:cubicBezTo>
                  <a:cubicBezTo>
                    <a:pt x="5054709" y="1517554"/>
                    <a:pt x="4969001" y="1830218"/>
                    <a:pt x="4776953" y="2087332"/>
                  </a:cubicBezTo>
                  <a:cubicBezTo>
                    <a:pt x="4775365" y="2090506"/>
                    <a:pt x="4773779" y="2092093"/>
                    <a:pt x="4770604" y="2095267"/>
                  </a:cubicBezTo>
                  <a:lnTo>
                    <a:pt x="4765843" y="2101616"/>
                  </a:lnTo>
                  <a:cubicBezTo>
                    <a:pt x="4761081" y="2107964"/>
                    <a:pt x="4761081" y="2115900"/>
                    <a:pt x="4765843" y="2122248"/>
                  </a:cubicBezTo>
                  <a:cubicBezTo>
                    <a:pt x="5037249" y="2425389"/>
                    <a:pt x="5056295" y="2882481"/>
                    <a:pt x="4811870" y="3207841"/>
                  </a:cubicBezTo>
                  <a:cubicBezTo>
                    <a:pt x="4676960" y="3387186"/>
                    <a:pt x="4484913" y="3499872"/>
                    <a:pt x="4278580" y="3537963"/>
                  </a:cubicBezTo>
                  <a:cubicBezTo>
                    <a:pt x="4345241" y="3495110"/>
                    <a:pt x="4408728" y="3444323"/>
                    <a:pt x="4465866" y="3384012"/>
                  </a:cubicBezTo>
                  <a:close/>
                </a:path>
              </a:pathLst>
            </a:custGeom>
            <a:solidFill>
              <a:srgbClr val="E4F2F7">
                <a:alpha val="9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รูปแบบอิสระ: รูปร่าง 34">
              <a:extLst>
                <a:ext uri="{FF2B5EF4-FFF2-40B4-BE49-F238E27FC236}">
                  <a16:creationId xmlns:a16="http://schemas.microsoft.com/office/drawing/2014/main" id="{BEAAE08B-4A9F-4796-8A06-1334F1C5E885}"/>
                </a:ext>
              </a:extLst>
            </p:cNvPr>
            <p:cNvSpPr/>
            <p:nvPr/>
          </p:nvSpPr>
          <p:spPr>
            <a:xfrm>
              <a:off x="7312113" y="1785514"/>
              <a:ext cx="3677222" cy="3457650"/>
            </a:xfrm>
            <a:custGeom>
              <a:avLst/>
              <a:gdLst>
                <a:gd name="connsiteX0" fmla="*/ 3458453 w 3677222"/>
                <a:gd name="connsiteY0" fmla="*/ 3028232 h 3457650"/>
                <a:gd name="connsiteX1" fmla="*/ 3418774 w 3677222"/>
                <a:gd name="connsiteY1" fmla="*/ 1910897 h 3457650"/>
                <a:gd name="connsiteX2" fmla="*/ 3421948 w 3677222"/>
                <a:gd name="connsiteY2" fmla="*/ 1907723 h 3457650"/>
                <a:gd name="connsiteX3" fmla="*/ 3667961 w 3677222"/>
                <a:gd name="connsiteY3" fmla="*/ 1003062 h 3457650"/>
                <a:gd name="connsiteX4" fmla="*/ 3217203 w 3677222"/>
                <a:gd name="connsiteY4" fmla="*/ 214262 h 3457650"/>
                <a:gd name="connsiteX5" fmla="*/ 2688674 w 3677222"/>
                <a:gd name="connsiteY5" fmla="*/ 0 h 3457650"/>
                <a:gd name="connsiteX6" fmla="*/ 2683912 w 3677222"/>
                <a:gd name="connsiteY6" fmla="*/ 31742 h 3457650"/>
                <a:gd name="connsiteX7" fmla="*/ 3198157 w 3677222"/>
                <a:gd name="connsiteY7" fmla="*/ 239656 h 3457650"/>
                <a:gd name="connsiteX8" fmla="*/ 3636217 w 3677222"/>
                <a:gd name="connsiteY8" fmla="*/ 1006236 h 3457650"/>
                <a:gd name="connsiteX9" fmla="*/ 3396554 w 3677222"/>
                <a:gd name="connsiteY9" fmla="*/ 1887090 h 3457650"/>
                <a:gd name="connsiteX10" fmla="*/ 3390205 w 3677222"/>
                <a:gd name="connsiteY10" fmla="*/ 1895026 h 3457650"/>
                <a:gd name="connsiteX11" fmla="*/ 3385444 w 3677222"/>
                <a:gd name="connsiteY11" fmla="*/ 1901374 h 3457650"/>
                <a:gd name="connsiteX12" fmla="*/ 3385444 w 3677222"/>
                <a:gd name="connsiteY12" fmla="*/ 1922007 h 3457650"/>
                <a:gd name="connsiteX13" fmla="*/ 3431472 w 3677222"/>
                <a:gd name="connsiteY13" fmla="*/ 3007599 h 3457650"/>
                <a:gd name="connsiteX14" fmla="*/ 2898181 w 3677222"/>
                <a:gd name="connsiteY14" fmla="*/ 3337721 h 3457650"/>
                <a:gd name="connsiteX15" fmla="*/ 3087055 w 3677222"/>
                <a:gd name="connsiteY15" fmla="*/ 3185357 h 3457650"/>
                <a:gd name="connsiteX16" fmla="*/ 3302910 w 3677222"/>
                <a:gd name="connsiteY16" fmla="*/ 2996489 h 3457650"/>
                <a:gd name="connsiteX17" fmla="*/ 3301324 w 3677222"/>
                <a:gd name="connsiteY17" fmla="*/ 1929943 h 3457650"/>
                <a:gd name="connsiteX18" fmla="*/ 3321957 w 3677222"/>
                <a:gd name="connsiteY18" fmla="*/ 1896613 h 3457650"/>
                <a:gd name="connsiteX19" fmla="*/ 3177524 w 3677222"/>
                <a:gd name="connsiteY19" fmla="*/ 292031 h 3457650"/>
                <a:gd name="connsiteX20" fmla="*/ 2680738 w 3677222"/>
                <a:gd name="connsiteY20" fmla="*/ 68246 h 3457650"/>
                <a:gd name="connsiteX21" fmla="*/ 1704625 w 3677222"/>
                <a:gd name="connsiteY21" fmla="*/ 1691874 h 3457650"/>
                <a:gd name="connsiteX22" fmla="*/ 355527 w 3677222"/>
                <a:gd name="connsiteY22" fmla="*/ 2347356 h 3457650"/>
                <a:gd name="connsiteX23" fmla="*/ 153956 w 3677222"/>
                <a:gd name="connsiteY23" fmla="*/ 2374337 h 3457650"/>
                <a:gd name="connsiteX24" fmla="*/ 553924 w 3677222"/>
                <a:gd name="connsiteY24" fmla="*/ 3077433 h 3457650"/>
                <a:gd name="connsiteX25" fmla="*/ 587255 w 3677222"/>
                <a:gd name="connsiteY25" fmla="*/ 3102827 h 3457650"/>
                <a:gd name="connsiteX26" fmla="*/ 696770 w 3677222"/>
                <a:gd name="connsiteY26" fmla="*/ 3177422 h 3457650"/>
                <a:gd name="connsiteX27" fmla="*/ 344417 w 3677222"/>
                <a:gd name="connsiteY27" fmla="*/ 2944114 h 3457650"/>
                <a:gd name="connsiteX28" fmla="*/ 33330 w 3677222"/>
                <a:gd name="connsiteY28" fmla="*/ 2382273 h 3457650"/>
                <a:gd name="connsiteX29" fmla="*/ 0 w 3677222"/>
                <a:gd name="connsiteY29" fmla="*/ 2383860 h 3457650"/>
                <a:gd name="connsiteX30" fmla="*/ 322196 w 3677222"/>
                <a:gd name="connsiteY30" fmla="*/ 2966334 h 3457650"/>
                <a:gd name="connsiteX31" fmla="*/ 393619 w 3677222"/>
                <a:gd name="connsiteY31" fmla="*/ 3028232 h 3457650"/>
                <a:gd name="connsiteX32" fmla="*/ 880882 w 3677222"/>
                <a:gd name="connsiteY32" fmla="*/ 3271062 h 3457650"/>
                <a:gd name="connsiteX33" fmla="*/ 1845884 w 3677222"/>
                <a:gd name="connsiteY33" fmla="*/ 3201229 h 3457650"/>
                <a:gd name="connsiteX34" fmla="*/ 1872866 w 3677222"/>
                <a:gd name="connsiteY34" fmla="*/ 3228210 h 3457650"/>
                <a:gd name="connsiteX35" fmla="*/ 1915720 w 3677222"/>
                <a:gd name="connsiteY35" fmla="*/ 3266300 h 3457650"/>
                <a:gd name="connsiteX36" fmla="*/ 2814061 w 3677222"/>
                <a:gd name="connsiteY36" fmla="*/ 3380573 h 3457650"/>
                <a:gd name="connsiteX37" fmla="*/ 3458453 w 3677222"/>
                <a:gd name="connsiteY37" fmla="*/ 3028232 h 3457650"/>
                <a:gd name="connsiteX38" fmla="*/ 890405 w 3677222"/>
                <a:gd name="connsiteY38" fmla="*/ 3242494 h 3457650"/>
                <a:gd name="connsiteX39" fmla="*/ 606300 w 3677222"/>
                <a:gd name="connsiteY39" fmla="*/ 3077433 h 3457650"/>
                <a:gd name="connsiteX40" fmla="*/ 190461 w 3677222"/>
                <a:gd name="connsiteY40" fmla="*/ 2394970 h 3457650"/>
                <a:gd name="connsiteX41" fmla="*/ 550749 w 3677222"/>
                <a:gd name="connsiteY41" fmla="*/ 2961573 h 3457650"/>
                <a:gd name="connsiteX42" fmla="*/ 1315767 w 3677222"/>
                <a:gd name="connsiteY42" fmla="*/ 3237732 h 3457650"/>
                <a:gd name="connsiteX43" fmla="*/ 890405 w 3677222"/>
                <a:gd name="connsiteY43" fmla="*/ 3242494 h 3457650"/>
                <a:gd name="connsiteX44" fmla="*/ 1053883 w 3677222"/>
                <a:gd name="connsiteY44" fmla="*/ 3298043 h 3457650"/>
                <a:gd name="connsiteX45" fmla="*/ 1466549 w 3677222"/>
                <a:gd name="connsiteY45" fmla="*/ 3220274 h 3457650"/>
                <a:gd name="connsiteX46" fmla="*/ 1757003 w 3677222"/>
                <a:gd name="connsiteY46" fmla="*/ 3098066 h 3457650"/>
                <a:gd name="connsiteX47" fmla="*/ 1823663 w 3677222"/>
                <a:gd name="connsiteY47" fmla="*/ 3180596 h 3457650"/>
                <a:gd name="connsiteX48" fmla="*/ 1053883 w 3677222"/>
                <a:gd name="connsiteY48" fmla="*/ 3298043 h 3457650"/>
                <a:gd name="connsiteX49" fmla="*/ 1849059 w 3677222"/>
                <a:gd name="connsiteY49" fmla="*/ 3161551 h 3457650"/>
                <a:gd name="connsiteX50" fmla="*/ 1782397 w 3677222"/>
                <a:gd name="connsiteY50" fmla="*/ 3079020 h 3457650"/>
                <a:gd name="connsiteX51" fmla="*/ 1939528 w 3677222"/>
                <a:gd name="connsiteY51" fmla="*/ 2931418 h 3457650"/>
                <a:gd name="connsiteX52" fmla="*/ 2003015 w 3677222"/>
                <a:gd name="connsiteY52" fmla="*/ 3013948 h 3457650"/>
                <a:gd name="connsiteX53" fmla="*/ 1849059 w 3677222"/>
                <a:gd name="connsiteY53" fmla="*/ 3161551 h 3457650"/>
                <a:gd name="connsiteX54" fmla="*/ 1895086 w 3677222"/>
                <a:gd name="connsiteY54" fmla="*/ 3207577 h 3457650"/>
                <a:gd name="connsiteX55" fmla="*/ 1872866 w 3677222"/>
                <a:gd name="connsiteY55" fmla="*/ 3185357 h 3457650"/>
                <a:gd name="connsiteX56" fmla="*/ 2025235 w 3677222"/>
                <a:gd name="connsiteY56" fmla="*/ 3039342 h 3457650"/>
                <a:gd name="connsiteX57" fmla="*/ 2104593 w 3677222"/>
                <a:gd name="connsiteY57" fmla="*/ 3113937 h 3457650"/>
                <a:gd name="connsiteX58" fmla="*/ 2210934 w 3677222"/>
                <a:gd name="connsiteY58" fmla="*/ 3209164 h 3457650"/>
                <a:gd name="connsiteX59" fmla="*/ 2718830 w 3677222"/>
                <a:gd name="connsiteY59" fmla="*/ 3385335 h 3457650"/>
                <a:gd name="connsiteX60" fmla="*/ 1895086 w 3677222"/>
                <a:gd name="connsiteY60" fmla="*/ 3207577 h 3457650"/>
                <a:gd name="connsiteX61" fmla="*/ 2806125 w 3677222"/>
                <a:gd name="connsiteY61" fmla="*/ 3350418 h 3457650"/>
                <a:gd name="connsiteX62" fmla="*/ 2350605 w 3677222"/>
                <a:gd name="connsiteY62" fmla="*/ 3258365 h 3457650"/>
                <a:gd name="connsiteX63" fmla="*/ 2980714 w 3677222"/>
                <a:gd name="connsiteY63" fmla="*/ 3242494 h 3457650"/>
                <a:gd name="connsiteX64" fmla="*/ 2806125 w 3677222"/>
                <a:gd name="connsiteY64" fmla="*/ 3350418 h 345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677222" h="3457650">
                  <a:moveTo>
                    <a:pt x="3458453" y="3028232"/>
                  </a:moveTo>
                  <a:cubicBezTo>
                    <a:pt x="3709228" y="2693349"/>
                    <a:pt x="3691768" y="2226735"/>
                    <a:pt x="3418774" y="1910897"/>
                  </a:cubicBezTo>
                  <a:cubicBezTo>
                    <a:pt x="3420362" y="1909310"/>
                    <a:pt x="3420362" y="1909310"/>
                    <a:pt x="3421948" y="1907723"/>
                  </a:cubicBezTo>
                  <a:cubicBezTo>
                    <a:pt x="3618758" y="1644260"/>
                    <a:pt x="3707640" y="1322074"/>
                    <a:pt x="3667961" y="1003062"/>
                  </a:cubicBezTo>
                  <a:cubicBezTo>
                    <a:pt x="3629869" y="682463"/>
                    <a:pt x="3469564" y="403129"/>
                    <a:pt x="3217203" y="214262"/>
                  </a:cubicBezTo>
                  <a:cubicBezTo>
                    <a:pt x="3058486" y="95227"/>
                    <a:pt x="2875961" y="25394"/>
                    <a:pt x="2688674" y="0"/>
                  </a:cubicBezTo>
                  <a:cubicBezTo>
                    <a:pt x="2687087" y="11110"/>
                    <a:pt x="2685500" y="22220"/>
                    <a:pt x="2683912" y="31742"/>
                  </a:cubicBezTo>
                  <a:cubicBezTo>
                    <a:pt x="2866437" y="55549"/>
                    <a:pt x="3044201" y="123796"/>
                    <a:pt x="3198157" y="239656"/>
                  </a:cubicBezTo>
                  <a:cubicBezTo>
                    <a:pt x="3442582" y="423762"/>
                    <a:pt x="3598125" y="695160"/>
                    <a:pt x="3636217" y="1006236"/>
                  </a:cubicBezTo>
                  <a:cubicBezTo>
                    <a:pt x="3674310" y="1317313"/>
                    <a:pt x="3588602" y="1629976"/>
                    <a:pt x="3396554" y="1887090"/>
                  </a:cubicBezTo>
                  <a:cubicBezTo>
                    <a:pt x="3394966" y="1890264"/>
                    <a:pt x="3393379" y="1891851"/>
                    <a:pt x="3390205" y="1895026"/>
                  </a:cubicBezTo>
                  <a:lnTo>
                    <a:pt x="3385444" y="1901374"/>
                  </a:lnTo>
                  <a:cubicBezTo>
                    <a:pt x="3380682" y="1907723"/>
                    <a:pt x="3380682" y="1915658"/>
                    <a:pt x="3385444" y="1922007"/>
                  </a:cubicBezTo>
                  <a:cubicBezTo>
                    <a:pt x="3656850" y="2225147"/>
                    <a:pt x="3675896" y="2682239"/>
                    <a:pt x="3431472" y="3007599"/>
                  </a:cubicBezTo>
                  <a:cubicBezTo>
                    <a:pt x="3296562" y="3186944"/>
                    <a:pt x="3104513" y="3299630"/>
                    <a:pt x="2898181" y="3337721"/>
                  </a:cubicBezTo>
                  <a:cubicBezTo>
                    <a:pt x="2966429" y="3296456"/>
                    <a:pt x="3029916" y="3245668"/>
                    <a:pt x="3087055" y="3185357"/>
                  </a:cubicBezTo>
                  <a:cubicBezTo>
                    <a:pt x="3166414" y="3136157"/>
                    <a:pt x="3239423" y="3072672"/>
                    <a:pt x="3302910" y="2996489"/>
                  </a:cubicBezTo>
                  <a:cubicBezTo>
                    <a:pt x="3560033" y="2679065"/>
                    <a:pt x="3548922" y="2233083"/>
                    <a:pt x="3301324" y="1929943"/>
                  </a:cubicBezTo>
                  <a:cubicBezTo>
                    <a:pt x="3307672" y="1918832"/>
                    <a:pt x="3315608" y="1907723"/>
                    <a:pt x="3321957" y="1896613"/>
                  </a:cubicBezTo>
                  <a:cubicBezTo>
                    <a:pt x="3717164" y="1391907"/>
                    <a:pt x="3653677" y="677702"/>
                    <a:pt x="3177524" y="292031"/>
                  </a:cubicBezTo>
                  <a:cubicBezTo>
                    <a:pt x="3029916" y="171409"/>
                    <a:pt x="2858501" y="98402"/>
                    <a:pt x="2680738" y="68246"/>
                  </a:cubicBezTo>
                  <a:cubicBezTo>
                    <a:pt x="2580746" y="701509"/>
                    <a:pt x="2195063" y="1288744"/>
                    <a:pt x="1704625" y="1691874"/>
                  </a:cubicBezTo>
                  <a:cubicBezTo>
                    <a:pt x="1309419" y="2017234"/>
                    <a:pt x="865010" y="2263239"/>
                    <a:pt x="355527" y="2347356"/>
                  </a:cubicBezTo>
                  <a:cubicBezTo>
                    <a:pt x="288866" y="2358466"/>
                    <a:pt x="220617" y="2366402"/>
                    <a:pt x="153956" y="2374337"/>
                  </a:cubicBezTo>
                  <a:cubicBezTo>
                    <a:pt x="193635" y="2598122"/>
                    <a:pt x="298389" y="2871107"/>
                    <a:pt x="553924" y="3077433"/>
                  </a:cubicBezTo>
                  <a:cubicBezTo>
                    <a:pt x="565034" y="3086956"/>
                    <a:pt x="576144" y="3094891"/>
                    <a:pt x="587255" y="3102827"/>
                  </a:cubicBezTo>
                  <a:cubicBezTo>
                    <a:pt x="623760" y="3129808"/>
                    <a:pt x="660264" y="3155202"/>
                    <a:pt x="696770" y="3177422"/>
                  </a:cubicBezTo>
                  <a:cubicBezTo>
                    <a:pt x="574557" y="3123459"/>
                    <a:pt x="455519" y="3045690"/>
                    <a:pt x="344417" y="2944114"/>
                  </a:cubicBezTo>
                  <a:cubicBezTo>
                    <a:pt x="158717" y="2772705"/>
                    <a:pt x="71423" y="2569553"/>
                    <a:pt x="33330" y="2382273"/>
                  </a:cubicBezTo>
                  <a:cubicBezTo>
                    <a:pt x="22220" y="2382273"/>
                    <a:pt x="11110" y="2383860"/>
                    <a:pt x="0" y="2383860"/>
                  </a:cubicBezTo>
                  <a:cubicBezTo>
                    <a:pt x="39679" y="2575902"/>
                    <a:pt x="130148" y="2788577"/>
                    <a:pt x="322196" y="2966334"/>
                  </a:cubicBezTo>
                  <a:cubicBezTo>
                    <a:pt x="346004" y="2988554"/>
                    <a:pt x="369812" y="3009187"/>
                    <a:pt x="393619" y="3028232"/>
                  </a:cubicBezTo>
                  <a:cubicBezTo>
                    <a:pt x="547575" y="3152028"/>
                    <a:pt x="714229" y="3232971"/>
                    <a:pt x="880882" y="3271062"/>
                  </a:cubicBezTo>
                  <a:cubicBezTo>
                    <a:pt x="1222125" y="3413903"/>
                    <a:pt x="1576064" y="3388509"/>
                    <a:pt x="1845884" y="3201229"/>
                  </a:cubicBezTo>
                  <a:cubicBezTo>
                    <a:pt x="1855407" y="3210751"/>
                    <a:pt x="1863343" y="3220274"/>
                    <a:pt x="1872866" y="3228210"/>
                  </a:cubicBezTo>
                  <a:cubicBezTo>
                    <a:pt x="1887150" y="3240907"/>
                    <a:pt x="1901435" y="3253604"/>
                    <a:pt x="1915720" y="3266300"/>
                  </a:cubicBezTo>
                  <a:cubicBezTo>
                    <a:pt x="2174429" y="3475801"/>
                    <a:pt x="2523608" y="3512305"/>
                    <a:pt x="2814061" y="3380573"/>
                  </a:cubicBezTo>
                  <a:cubicBezTo>
                    <a:pt x="3061660" y="3363115"/>
                    <a:pt x="3298149" y="3242494"/>
                    <a:pt x="3458453" y="3028232"/>
                  </a:cubicBezTo>
                  <a:close/>
                  <a:moveTo>
                    <a:pt x="890405" y="3242494"/>
                  </a:moveTo>
                  <a:cubicBezTo>
                    <a:pt x="793587" y="3201229"/>
                    <a:pt x="698357" y="3147266"/>
                    <a:pt x="606300" y="3077433"/>
                  </a:cubicBezTo>
                  <a:cubicBezTo>
                    <a:pt x="344417" y="2880630"/>
                    <a:pt x="234902" y="2617167"/>
                    <a:pt x="190461" y="2394970"/>
                  </a:cubicBezTo>
                  <a:cubicBezTo>
                    <a:pt x="239663" y="2585424"/>
                    <a:pt x="342829" y="2794925"/>
                    <a:pt x="550749" y="2961573"/>
                  </a:cubicBezTo>
                  <a:cubicBezTo>
                    <a:pt x="784064" y="3150441"/>
                    <a:pt x="1057058" y="3248842"/>
                    <a:pt x="1315767" y="3237732"/>
                  </a:cubicBezTo>
                  <a:cubicBezTo>
                    <a:pt x="1179271" y="3274236"/>
                    <a:pt x="1034838" y="3274236"/>
                    <a:pt x="890405" y="3242494"/>
                  </a:cubicBezTo>
                  <a:close/>
                  <a:moveTo>
                    <a:pt x="1053883" y="3298043"/>
                  </a:moveTo>
                  <a:cubicBezTo>
                    <a:pt x="1198317" y="3304392"/>
                    <a:pt x="1337988" y="3278998"/>
                    <a:pt x="1466549" y="3220274"/>
                  </a:cubicBezTo>
                  <a:cubicBezTo>
                    <a:pt x="1568128" y="3198054"/>
                    <a:pt x="1666534" y="3158376"/>
                    <a:pt x="1757003" y="3098066"/>
                  </a:cubicBezTo>
                  <a:cubicBezTo>
                    <a:pt x="1777636" y="3126634"/>
                    <a:pt x="1799856" y="3155202"/>
                    <a:pt x="1823663" y="3180596"/>
                  </a:cubicBezTo>
                  <a:cubicBezTo>
                    <a:pt x="1604633" y="3329785"/>
                    <a:pt x="1330052" y="3369463"/>
                    <a:pt x="1053883" y="3298043"/>
                  </a:cubicBezTo>
                  <a:close/>
                  <a:moveTo>
                    <a:pt x="1849059" y="3161551"/>
                  </a:moveTo>
                  <a:cubicBezTo>
                    <a:pt x="1825251" y="3136157"/>
                    <a:pt x="1803030" y="3107588"/>
                    <a:pt x="1782397" y="3079020"/>
                  </a:cubicBezTo>
                  <a:cubicBezTo>
                    <a:pt x="1837948" y="3037755"/>
                    <a:pt x="1891913" y="2988554"/>
                    <a:pt x="1939528" y="2931418"/>
                  </a:cubicBezTo>
                  <a:cubicBezTo>
                    <a:pt x="1958573" y="2959986"/>
                    <a:pt x="1979207" y="2988554"/>
                    <a:pt x="2003015" y="3013948"/>
                  </a:cubicBezTo>
                  <a:cubicBezTo>
                    <a:pt x="1956986" y="3069497"/>
                    <a:pt x="1904610" y="3120285"/>
                    <a:pt x="1849059" y="3161551"/>
                  </a:cubicBezTo>
                  <a:close/>
                  <a:moveTo>
                    <a:pt x="1895086" y="3207577"/>
                  </a:moveTo>
                  <a:cubicBezTo>
                    <a:pt x="1887150" y="3199641"/>
                    <a:pt x="1879214" y="3191706"/>
                    <a:pt x="1872866" y="3185357"/>
                  </a:cubicBezTo>
                  <a:cubicBezTo>
                    <a:pt x="1928417" y="3144092"/>
                    <a:pt x="1979207" y="3094891"/>
                    <a:pt x="2025235" y="3039342"/>
                  </a:cubicBezTo>
                  <a:cubicBezTo>
                    <a:pt x="2049042" y="3066323"/>
                    <a:pt x="2076024" y="3090130"/>
                    <a:pt x="2104593" y="3113937"/>
                  </a:cubicBezTo>
                  <a:cubicBezTo>
                    <a:pt x="2137925" y="3148853"/>
                    <a:pt x="2172842" y="3180596"/>
                    <a:pt x="2210934" y="3209164"/>
                  </a:cubicBezTo>
                  <a:cubicBezTo>
                    <a:pt x="2363303" y="3323437"/>
                    <a:pt x="2541066" y="3380573"/>
                    <a:pt x="2718830" y="3385335"/>
                  </a:cubicBezTo>
                  <a:cubicBezTo>
                    <a:pt x="2441075" y="3475801"/>
                    <a:pt x="2123640" y="3418664"/>
                    <a:pt x="1895086" y="3207577"/>
                  </a:cubicBezTo>
                  <a:close/>
                  <a:moveTo>
                    <a:pt x="2806125" y="3350418"/>
                  </a:moveTo>
                  <a:cubicBezTo>
                    <a:pt x="2652169" y="3361528"/>
                    <a:pt x="2493451" y="3331373"/>
                    <a:pt x="2350605" y="3258365"/>
                  </a:cubicBezTo>
                  <a:cubicBezTo>
                    <a:pt x="2555351" y="3334547"/>
                    <a:pt x="2782317" y="3328199"/>
                    <a:pt x="2980714" y="3242494"/>
                  </a:cubicBezTo>
                  <a:cubicBezTo>
                    <a:pt x="2926750" y="3285346"/>
                    <a:pt x="2868025" y="3321850"/>
                    <a:pt x="2806125" y="3350418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รูปแบบอิสระ: รูปร่าง 35">
              <a:extLst>
                <a:ext uri="{FF2B5EF4-FFF2-40B4-BE49-F238E27FC236}">
                  <a16:creationId xmlns:a16="http://schemas.microsoft.com/office/drawing/2014/main" id="{56F543A4-3444-469F-A1E1-1596819C2C28}"/>
                </a:ext>
              </a:extLst>
            </p:cNvPr>
            <p:cNvSpPr/>
            <p:nvPr/>
          </p:nvSpPr>
          <p:spPr>
            <a:xfrm>
              <a:off x="6840309" y="2261374"/>
              <a:ext cx="551507" cy="367166"/>
            </a:xfrm>
            <a:custGeom>
              <a:avLst/>
              <a:gdLst>
                <a:gd name="connsiteX0" fmla="*/ 92469 w 551507"/>
                <a:gd name="connsiteY0" fmla="*/ 346270 h 367166"/>
                <a:gd name="connsiteX1" fmla="*/ 506721 w 551507"/>
                <a:gd name="connsiteY1" fmla="*/ 105027 h 367166"/>
                <a:gd name="connsiteX2" fmla="*/ 495611 w 551507"/>
                <a:gd name="connsiteY2" fmla="*/ 277 h 367166"/>
                <a:gd name="connsiteX3" fmla="*/ 9936 w 551507"/>
                <a:gd name="connsiteY3" fmla="*/ 279611 h 367166"/>
                <a:gd name="connsiteX4" fmla="*/ 92469 w 551507"/>
                <a:gd name="connsiteY4" fmla="*/ 346270 h 367166"/>
                <a:gd name="connsiteX5" fmla="*/ 92469 w 551507"/>
                <a:gd name="connsiteY5" fmla="*/ 346270 h 367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1507" h="367166">
                  <a:moveTo>
                    <a:pt x="92469" y="346270"/>
                  </a:moveTo>
                  <a:cubicBezTo>
                    <a:pt x="192461" y="206603"/>
                    <a:pt x="336894" y="122486"/>
                    <a:pt x="506721" y="105027"/>
                  </a:cubicBezTo>
                  <a:cubicBezTo>
                    <a:pt x="573383" y="98679"/>
                    <a:pt x="562272" y="-6071"/>
                    <a:pt x="495611" y="277"/>
                  </a:cubicBezTo>
                  <a:cubicBezTo>
                    <a:pt x="298801" y="19323"/>
                    <a:pt x="125799" y="119311"/>
                    <a:pt x="9936" y="279611"/>
                  </a:cubicBezTo>
                  <a:cubicBezTo>
                    <a:pt x="-28156" y="335160"/>
                    <a:pt x="52789" y="401820"/>
                    <a:pt x="92469" y="346270"/>
                  </a:cubicBezTo>
                  <a:lnTo>
                    <a:pt x="92469" y="346270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รูปแบบอิสระ: รูปร่าง 36">
              <a:extLst>
                <a:ext uri="{FF2B5EF4-FFF2-40B4-BE49-F238E27FC236}">
                  <a16:creationId xmlns:a16="http://schemas.microsoft.com/office/drawing/2014/main" id="{A1FFFF70-65F2-41CE-8DC8-B7A7326A718D}"/>
                </a:ext>
              </a:extLst>
            </p:cNvPr>
            <p:cNvSpPr/>
            <p:nvPr/>
          </p:nvSpPr>
          <p:spPr>
            <a:xfrm>
              <a:off x="7462548" y="2256101"/>
              <a:ext cx="255461" cy="125196"/>
            </a:xfrm>
            <a:custGeom>
              <a:avLst/>
              <a:gdLst>
                <a:gd name="connsiteX0" fmla="*/ 55897 w 255461"/>
                <a:gd name="connsiteY0" fmla="*/ 108713 h 125196"/>
                <a:gd name="connsiteX1" fmla="*/ 182871 w 255461"/>
                <a:gd name="connsiteY1" fmla="*/ 121410 h 125196"/>
                <a:gd name="connsiteX2" fmla="*/ 224137 w 255461"/>
                <a:gd name="connsiteY2" fmla="*/ 24595 h 125196"/>
                <a:gd name="connsiteX3" fmla="*/ 44787 w 255461"/>
                <a:gd name="connsiteY3" fmla="*/ 3962 h 125196"/>
                <a:gd name="connsiteX4" fmla="*/ 55897 w 255461"/>
                <a:gd name="connsiteY4" fmla="*/ 108713 h 125196"/>
                <a:gd name="connsiteX5" fmla="*/ 55897 w 255461"/>
                <a:gd name="connsiteY5" fmla="*/ 108713 h 12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461" h="125196">
                  <a:moveTo>
                    <a:pt x="55897" y="108713"/>
                  </a:moveTo>
                  <a:cubicBezTo>
                    <a:pt x="98750" y="102364"/>
                    <a:pt x="141604" y="105539"/>
                    <a:pt x="182871" y="121410"/>
                  </a:cubicBezTo>
                  <a:cubicBezTo>
                    <a:pt x="244771" y="145217"/>
                    <a:pt x="287624" y="49989"/>
                    <a:pt x="224137" y="24595"/>
                  </a:cubicBezTo>
                  <a:cubicBezTo>
                    <a:pt x="166999" y="2376"/>
                    <a:pt x="105099" y="-5560"/>
                    <a:pt x="44787" y="3962"/>
                  </a:cubicBezTo>
                  <a:cubicBezTo>
                    <a:pt x="-21875" y="15073"/>
                    <a:pt x="-10765" y="119823"/>
                    <a:pt x="55897" y="108713"/>
                  </a:cubicBezTo>
                  <a:lnTo>
                    <a:pt x="55897" y="108713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รูปแบบอิสระ: รูปร่าง 37">
              <a:extLst>
                <a:ext uri="{FF2B5EF4-FFF2-40B4-BE49-F238E27FC236}">
                  <a16:creationId xmlns:a16="http://schemas.microsoft.com/office/drawing/2014/main" id="{48F1693D-4728-4732-A6FB-34D4C79C2819}"/>
                </a:ext>
              </a:extLst>
            </p:cNvPr>
            <p:cNvSpPr/>
            <p:nvPr/>
          </p:nvSpPr>
          <p:spPr>
            <a:xfrm>
              <a:off x="7799930" y="1714075"/>
              <a:ext cx="633714" cy="471857"/>
            </a:xfrm>
            <a:custGeom>
              <a:avLst/>
              <a:gdLst>
                <a:gd name="connsiteX0" fmla="*/ 101024 w 633714"/>
                <a:gd name="connsiteY0" fmla="*/ 441239 h 471857"/>
                <a:gd name="connsiteX1" fmla="*/ 588287 w 633714"/>
                <a:gd name="connsiteY1" fmla="*/ 104768 h 471857"/>
                <a:gd name="connsiteX2" fmla="*/ 577177 w 633714"/>
                <a:gd name="connsiteY2" fmla="*/ 18 h 471857"/>
                <a:gd name="connsiteX3" fmla="*/ 4207 w 633714"/>
                <a:gd name="connsiteY3" fmla="*/ 399973 h 471857"/>
                <a:gd name="connsiteX4" fmla="*/ 101024 w 633714"/>
                <a:gd name="connsiteY4" fmla="*/ 441239 h 471857"/>
                <a:gd name="connsiteX5" fmla="*/ 101024 w 633714"/>
                <a:gd name="connsiteY5" fmla="*/ 441239 h 4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3714" h="471857">
                  <a:moveTo>
                    <a:pt x="101024" y="441239"/>
                  </a:moveTo>
                  <a:cubicBezTo>
                    <a:pt x="185145" y="239674"/>
                    <a:pt x="370844" y="112704"/>
                    <a:pt x="588287" y="104768"/>
                  </a:cubicBezTo>
                  <a:cubicBezTo>
                    <a:pt x="656536" y="101594"/>
                    <a:pt x="643838" y="-1569"/>
                    <a:pt x="577177" y="18"/>
                  </a:cubicBezTo>
                  <a:cubicBezTo>
                    <a:pt x="323229" y="9541"/>
                    <a:pt x="101024" y="165079"/>
                    <a:pt x="4207" y="399973"/>
                  </a:cubicBezTo>
                  <a:cubicBezTo>
                    <a:pt x="-21188" y="461871"/>
                    <a:pt x="75630" y="503136"/>
                    <a:pt x="101024" y="441239"/>
                  </a:cubicBezTo>
                  <a:lnTo>
                    <a:pt x="101024" y="44123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รูปแบบอิสระ: รูปร่าง 38">
              <a:extLst>
                <a:ext uri="{FF2B5EF4-FFF2-40B4-BE49-F238E27FC236}">
                  <a16:creationId xmlns:a16="http://schemas.microsoft.com/office/drawing/2014/main" id="{35A8D55F-0D5E-4265-BB1F-9C121FD58494}"/>
                </a:ext>
              </a:extLst>
            </p:cNvPr>
            <p:cNvSpPr/>
            <p:nvPr/>
          </p:nvSpPr>
          <p:spPr>
            <a:xfrm>
              <a:off x="6191468" y="2683917"/>
              <a:ext cx="385167" cy="630984"/>
            </a:xfrm>
            <a:custGeom>
              <a:avLst/>
              <a:gdLst>
                <a:gd name="connsiteX0" fmla="*/ 6448 w 385167"/>
                <a:gd name="connsiteY0" fmla="*/ 42761 h 630984"/>
                <a:gd name="connsiteX1" fmla="*/ 314360 w 385167"/>
                <a:gd name="connsiteY1" fmla="*/ 625235 h 630984"/>
                <a:gd name="connsiteX2" fmla="*/ 355626 w 385167"/>
                <a:gd name="connsiteY2" fmla="*/ 528420 h 630984"/>
                <a:gd name="connsiteX3" fmla="*/ 109614 w 385167"/>
                <a:gd name="connsiteY3" fmla="*/ 58632 h 630984"/>
                <a:gd name="connsiteX4" fmla="*/ 6448 w 385167"/>
                <a:gd name="connsiteY4" fmla="*/ 42761 h 630984"/>
                <a:gd name="connsiteX5" fmla="*/ 6448 w 385167"/>
                <a:gd name="connsiteY5" fmla="*/ 42761 h 63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5167" h="630984">
                  <a:moveTo>
                    <a:pt x="6448" y="42761"/>
                  </a:moveTo>
                  <a:cubicBezTo>
                    <a:pt x="-30057" y="290352"/>
                    <a:pt x="90568" y="514136"/>
                    <a:pt x="314360" y="625235"/>
                  </a:cubicBezTo>
                  <a:cubicBezTo>
                    <a:pt x="374673" y="655390"/>
                    <a:pt x="415939" y="558576"/>
                    <a:pt x="355626" y="528420"/>
                  </a:cubicBezTo>
                  <a:cubicBezTo>
                    <a:pt x="173101" y="437954"/>
                    <a:pt x="79458" y="258609"/>
                    <a:pt x="109614" y="58632"/>
                  </a:cubicBezTo>
                  <a:cubicBezTo>
                    <a:pt x="119137" y="-8027"/>
                    <a:pt x="15971" y="-23898"/>
                    <a:pt x="6448" y="42761"/>
                  </a:cubicBezTo>
                  <a:lnTo>
                    <a:pt x="6448" y="4276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รูปแบบอิสระ: รูปร่าง 39">
              <a:extLst>
                <a:ext uri="{FF2B5EF4-FFF2-40B4-BE49-F238E27FC236}">
                  <a16:creationId xmlns:a16="http://schemas.microsoft.com/office/drawing/2014/main" id="{C0849080-106B-4DB5-A3CF-505EA8ABA7B3}"/>
                </a:ext>
              </a:extLst>
            </p:cNvPr>
            <p:cNvSpPr/>
            <p:nvPr/>
          </p:nvSpPr>
          <p:spPr>
            <a:xfrm>
              <a:off x="6289091" y="2499937"/>
              <a:ext cx="228531" cy="142532"/>
            </a:xfrm>
            <a:custGeom>
              <a:avLst/>
              <a:gdLst>
                <a:gd name="connsiteX0" fmla="*/ 83414 w 228531"/>
                <a:gd name="connsiteY0" fmla="*/ 133101 h 142532"/>
                <a:gd name="connsiteX1" fmla="*/ 167534 w 228531"/>
                <a:gd name="connsiteY1" fmla="*/ 106120 h 142532"/>
                <a:gd name="connsiteX2" fmla="*/ 227847 w 228531"/>
                <a:gd name="connsiteY2" fmla="*/ 61680 h 142532"/>
                <a:gd name="connsiteX3" fmla="*/ 183406 w 228531"/>
                <a:gd name="connsiteY3" fmla="*/ 1370 h 142532"/>
                <a:gd name="connsiteX4" fmla="*/ 21514 w 228531"/>
                <a:gd name="connsiteY4" fmla="*/ 45809 h 142532"/>
                <a:gd name="connsiteX5" fmla="*/ 8817 w 228531"/>
                <a:gd name="connsiteY5" fmla="*/ 118817 h 142532"/>
                <a:gd name="connsiteX6" fmla="*/ 83414 w 228531"/>
                <a:gd name="connsiteY6" fmla="*/ 133101 h 142532"/>
                <a:gd name="connsiteX7" fmla="*/ 83414 w 228531"/>
                <a:gd name="connsiteY7" fmla="*/ 133101 h 14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531" h="142532">
                  <a:moveTo>
                    <a:pt x="83414" y="133101"/>
                  </a:moveTo>
                  <a:cubicBezTo>
                    <a:pt x="108809" y="112469"/>
                    <a:pt x="137378" y="102946"/>
                    <a:pt x="167534" y="106120"/>
                  </a:cubicBezTo>
                  <a:cubicBezTo>
                    <a:pt x="196103" y="109294"/>
                    <a:pt x="223085" y="91836"/>
                    <a:pt x="227847" y="61680"/>
                  </a:cubicBezTo>
                  <a:cubicBezTo>
                    <a:pt x="232608" y="34699"/>
                    <a:pt x="211975" y="4544"/>
                    <a:pt x="183406" y="1370"/>
                  </a:cubicBezTo>
                  <a:cubicBezTo>
                    <a:pt x="126268" y="-4979"/>
                    <a:pt x="67542" y="10892"/>
                    <a:pt x="21514" y="45809"/>
                  </a:cubicBezTo>
                  <a:cubicBezTo>
                    <a:pt x="-706" y="63268"/>
                    <a:pt x="-7055" y="95010"/>
                    <a:pt x="8817" y="118817"/>
                  </a:cubicBezTo>
                  <a:cubicBezTo>
                    <a:pt x="26276" y="142624"/>
                    <a:pt x="61194" y="150559"/>
                    <a:pt x="83414" y="133101"/>
                  </a:cubicBezTo>
                  <a:lnTo>
                    <a:pt x="83414" y="13310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2" name="กลุ่ม 711">
            <a:extLst>
              <a:ext uri="{FF2B5EF4-FFF2-40B4-BE49-F238E27FC236}">
                <a16:creationId xmlns:a16="http://schemas.microsoft.com/office/drawing/2014/main" id="{56FF19DF-0A4F-44CC-A946-91678C43C6C0}"/>
              </a:ext>
            </a:extLst>
          </p:cNvPr>
          <p:cNvGrpSpPr/>
          <p:nvPr userDrawn="1"/>
        </p:nvGrpSpPr>
        <p:grpSpPr>
          <a:xfrm>
            <a:off x="-4011933" y="3729477"/>
            <a:ext cx="5054447" cy="3657892"/>
            <a:chOff x="-4011933" y="3729477"/>
            <a:chExt cx="5054447" cy="3657892"/>
          </a:xfrm>
        </p:grpSpPr>
        <p:sp>
          <p:nvSpPr>
            <p:cNvPr id="42" name="รูปแบบอิสระ: รูปร่าง 41">
              <a:extLst>
                <a:ext uri="{FF2B5EF4-FFF2-40B4-BE49-F238E27FC236}">
                  <a16:creationId xmlns:a16="http://schemas.microsoft.com/office/drawing/2014/main" id="{974BD450-C69F-4E54-AE4A-47EBC31AC5A7}"/>
                </a:ext>
              </a:extLst>
            </p:cNvPr>
            <p:cNvSpPr/>
            <p:nvPr/>
          </p:nvSpPr>
          <p:spPr>
            <a:xfrm>
              <a:off x="-4011933" y="3729477"/>
              <a:ext cx="5054447" cy="3657892"/>
            </a:xfrm>
            <a:custGeom>
              <a:avLst/>
              <a:gdLst>
                <a:gd name="connsiteX0" fmla="*/ 4835678 w 5054447"/>
                <a:gd name="connsiteY0" fmla="*/ 3225299 h 3657892"/>
                <a:gd name="connsiteX1" fmla="*/ 4795999 w 5054447"/>
                <a:gd name="connsiteY1" fmla="*/ 2107965 h 3657892"/>
                <a:gd name="connsiteX2" fmla="*/ 4799173 w 5054447"/>
                <a:gd name="connsiteY2" fmla="*/ 2104790 h 3657892"/>
                <a:gd name="connsiteX3" fmla="*/ 5045185 w 5054447"/>
                <a:gd name="connsiteY3" fmla="*/ 1200130 h 3657892"/>
                <a:gd name="connsiteX4" fmla="*/ 4594427 w 5054447"/>
                <a:gd name="connsiteY4" fmla="*/ 411329 h 3657892"/>
                <a:gd name="connsiteX5" fmla="*/ 3051694 w 5054447"/>
                <a:gd name="connsiteY5" fmla="*/ 535124 h 3657892"/>
                <a:gd name="connsiteX6" fmla="*/ 3046932 w 5054447"/>
                <a:gd name="connsiteY6" fmla="*/ 516079 h 3657892"/>
                <a:gd name="connsiteX7" fmla="*/ 2823141 w 5054447"/>
                <a:gd name="connsiteY7" fmla="*/ 157389 h 3657892"/>
                <a:gd name="connsiteX8" fmla="*/ 2743782 w 5054447"/>
                <a:gd name="connsiteY8" fmla="*/ 103427 h 3657892"/>
                <a:gd name="connsiteX9" fmla="*/ 1777192 w 5054447"/>
                <a:gd name="connsiteY9" fmla="*/ 306579 h 3657892"/>
                <a:gd name="connsiteX10" fmla="*/ 1658154 w 5054447"/>
                <a:gd name="connsiteY10" fmla="*/ 538299 h 3657892"/>
                <a:gd name="connsiteX11" fmla="*/ 1656567 w 5054447"/>
                <a:gd name="connsiteY11" fmla="*/ 544647 h 3657892"/>
                <a:gd name="connsiteX12" fmla="*/ 829649 w 5054447"/>
                <a:gd name="connsiteY12" fmla="*/ 697011 h 3657892"/>
                <a:gd name="connsiteX13" fmla="*/ 718547 w 5054447"/>
                <a:gd name="connsiteY13" fmla="*/ 862073 h 3657892"/>
                <a:gd name="connsiteX14" fmla="*/ 666170 w 5054447"/>
                <a:gd name="connsiteY14" fmla="*/ 803349 h 3657892"/>
                <a:gd name="connsiteX15" fmla="*/ 112246 w 5054447"/>
                <a:gd name="connsiteY15" fmla="*/ 825568 h 3657892"/>
                <a:gd name="connsiteX16" fmla="*/ 17015 w 5054447"/>
                <a:gd name="connsiteY16" fmla="*/ 1189020 h 3657892"/>
                <a:gd name="connsiteX17" fmla="*/ 131292 w 5054447"/>
                <a:gd name="connsiteY17" fmla="*/ 1644524 h 3657892"/>
                <a:gd name="connsiteX18" fmla="*/ 1355004 w 5054447"/>
                <a:gd name="connsiteY18" fmla="*/ 2196843 h 3657892"/>
                <a:gd name="connsiteX19" fmla="*/ 1697834 w 5054447"/>
                <a:gd name="connsiteY19" fmla="*/ 3166575 h 3657892"/>
                <a:gd name="connsiteX20" fmla="*/ 1769256 w 5054447"/>
                <a:gd name="connsiteY20" fmla="*/ 3228474 h 3657892"/>
                <a:gd name="connsiteX21" fmla="*/ 2256519 w 5054447"/>
                <a:gd name="connsiteY21" fmla="*/ 3471303 h 3657892"/>
                <a:gd name="connsiteX22" fmla="*/ 3221521 w 5054447"/>
                <a:gd name="connsiteY22" fmla="*/ 3401470 h 3657892"/>
                <a:gd name="connsiteX23" fmla="*/ 3248503 w 5054447"/>
                <a:gd name="connsiteY23" fmla="*/ 3428451 h 3657892"/>
                <a:gd name="connsiteX24" fmla="*/ 3291357 w 5054447"/>
                <a:gd name="connsiteY24" fmla="*/ 3466542 h 3657892"/>
                <a:gd name="connsiteX25" fmla="*/ 4189698 w 5054447"/>
                <a:gd name="connsiteY25" fmla="*/ 3580815 h 3657892"/>
                <a:gd name="connsiteX26" fmla="*/ 4835678 w 5054447"/>
                <a:gd name="connsiteY26" fmla="*/ 3225299 h 3657892"/>
                <a:gd name="connsiteX27" fmla="*/ 4183349 w 5054447"/>
                <a:gd name="connsiteY27" fmla="*/ 3547485 h 3657892"/>
                <a:gd name="connsiteX28" fmla="*/ 3727830 w 5054447"/>
                <a:gd name="connsiteY28" fmla="*/ 3455432 h 3657892"/>
                <a:gd name="connsiteX29" fmla="*/ 4357939 w 5054447"/>
                <a:gd name="connsiteY29" fmla="*/ 3439561 h 3657892"/>
                <a:gd name="connsiteX30" fmla="*/ 4183349 w 5054447"/>
                <a:gd name="connsiteY30" fmla="*/ 3547485 h 3657892"/>
                <a:gd name="connsiteX31" fmla="*/ 107484 w 5054447"/>
                <a:gd name="connsiteY31" fmla="*/ 1081095 h 3657892"/>
                <a:gd name="connsiteX32" fmla="*/ 134466 w 5054447"/>
                <a:gd name="connsiteY32" fmla="*/ 1049353 h 3657892"/>
                <a:gd name="connsiteX33" fmla="*/ 213825 w 5054447"/>
                <a:gd name="connsiteY33" fmla="*/ 1485812 h 3657892"/>
                <a:gd name="connsiteX34" fmla="*/ 129705 w 5054447"/>
                <a:gd name="connsiteY34" fmla="*/ 1371539 h 3657892"/>
                <a:gd name="connsiteX35" fmla="*/ 50346 w 5054447"/>
                <a:gd name="connsiteY35" fmla="*/ 1190606 h 3657892"/>
                <a:gd name="connsiteX36" fmla="*/ 107484 w 5054447"/>
                <a:gd name="connsiteY36" fmla="*/ 1081095 h 3657892"/>
                <a:gd name="connsiteX37" fmla="*/ 831236 w 5054447"/>
                <a:gd name="connsiteY37" fmla="*/ 874769 h 3657892"/>
                <a:gd name="connsiteX38" fmla="*/ 840759 w 5054447"/>
                <a:gd name="connsiteY38" fmla="*/ 863659 h 3657892"/>
                <a:gd name="connsiteX39" fmla="*/ 791557 w 5054447"/>
                <a:gd name="connsiteY39" fmla="*/ 973171 h 3657892"/>
                <a:gd name="connsiteX40" fmla="*/ 780446 w 5054447"/>
                <a:gd name="connsiteY40" fmla="*/ 957300 h 3657892"/>
                <a:gd name="connsiteX41" fmla="*/ 831236 w 5054447"/>
                <a:gd name="connsiteY41" fmla="*/ 874769 h 3657892"/>
                <a:gd name="connsiteX42" fmla="*/ 1843854 w 5054447"/>
                <a:gd name="connsiteY42" fmla="*/ 290708 h 3657892"/>
                <a:gd name="connsiteX43" fmla="*/ 1904166 w 5054447"/>
                <a:gd name="connsiteY43" fmla="*/ 231984 h 3657892"/>
                <a:gd name="connsiteX44" fmla="*/ 1858138 w 5054447"/>
                <a:gd name="connsiteY44" fmla="*/ 282772 h 3657892"/>
                <a:gd name="connsiteX45" fmla="*/ 1713705 w 5054447"/>
                <a:gd name="connsiteY45" fmla="*/ 581151 h 3657892"/>
                <a:gd name="connsiteX46" fmla="*/ 1683549 w 5054447"/>
                <a:gd name="connsiteY46" fmla="*/ 571629 h 3657892"/>
                <a:gd name="connsiteX47" fmla="*/ 1686723 w 5054447"/>
                <a:gd name="connsiteY47" fmla="*/ 557345 h 3657892"/>
                <a:gd name="connsiteX48" fmla="*/ 1843854 w 5054447"/>
                <a:gd name="connsiteY48" fmla="*/ 290708 h 3657892"/>
                <a:gd name="connsiteX49" fmla="*/ 1540703 w 5054447"/>
                <a:gd name="connsiteY49" fmla="*/ 2060351 h 3657892"/>
                <a:gd name="connsiteX50" fmla="*/ 1529593 w 5054447"/>
                <a:gd name="connsiteY50" fmla="*/ 2150816 h 3657892"/>
                <a:gd name="connsiteX51" fmla="*/ 1393096 w 5054447"/>
                <a:gd name="connsiteY51" fmla="*/ 2161926 h 3657892"/>
                <a:gd name="connsiteX52" fmla="*/ 1407381 w 5054447"/>
                <a:gd name="connsiteY52" fmla="*/ 2066699 h 3657892"/>
                <a:gd name="connsiteX53" fmla="*/ 1540703 w 5054447"/>
                <a:gd name="connsiteY53" fmla="*/ 2060351 h 3657892"/>
                <a:gd name="connsiteX54" fmla="*/ 1926387 w 5054447"/>
                <a:gd name="connsiteY54" fmla="*/ 3158640 h 3657892"/>
                <a:gd name="connsiteX55" fmla="*/ 2691405 w 5054447"/>
                <a:gd name="connsiteY55" fmla="*/ 3434800 h 3657892"/>
                <a:gd name="connsiteX56" fmla="*/ 2267629 w 5054447"/>
                <a:gd name="connsiteY56" fmla="*/ 3437974 h 3657892"/>
                <a:gd name="connsiteX57" fmla="*/ 1983525 w 5054447"/>
                <a:gd name="connsiteY57" fmla="*/ 3272913 h 3657892"/>
                <a:gd name="connsiteX58" fmla="*/ 1567685 w 5054447"/>
                <a:gd name="connsiteY58" fmla="*/ 2590450 h 3657892"/>
                <a:gd name="connsiteX59" fmla="*/ 1926387 w 5054447"/>
                <a:gd name="connsiteY59" fmla="*/ 3158640 h 3657892"/>
                <a:gd name="connsiteX60" fmla="*/ 3316752 w 5054447"/>
                <a:gd name="connsiteY60" fmla="*/ 3126897 h 3657892"/>
                <a:gd name="connsiteX61" fmla="*/ 3380239 w 5054447"/>
                <a:gd name="connsiteY61" fmla="*/ 3209428 h 3657892"/>
                <a:gd name="connsiteX62" fmla="*/ 3226283 w 5054447"/>
                <a:gd name="connsiteY62" fmla="*/ 3357030 h 3657892"/>
                <a:gd name="connsiteX63" fmla="*/ 3159622 w 5054447"/>
                <a:gd name="connsiteY63" fmla="*/ 3274501 h 3657892"/>
                <a:gd name="connsiteX64" fmla="*/ 3316752 w 5054447"/>
                <a:gd name="connsiteY64" fmla="*/ 3126897 h 3657892"/>
                <a:gd name="connsiteX65" fmla="*/ 853457 w 5054447"/>
                <a:gd name="connsiteY65" fmla="*/ 719231 h 3657892"/>
                <a:gd name="connsiteX66" fmla="*/ 1532767 w 5054447"/>
                <a:gd name="connsiteY66" fmla="*/ 539886 h 3657892"/>
                <a:gd name="connsiteX67" fmla="*/ 986779 w 5054447"/>
                <a:gd name="connsiteY67" fmla="*/ 689076 h 3657892"/>
                <a:gd name="connsiteX68" fmla="*/ 805841 w 5054447"/>
                <a:gd name="connsiteY68" fmla="*/ 854137 h 3657892"/>
                <a:gd name="connsiteX69" fmla="*/ 758226 w 5054447"/>
                <a:gd name="connsiteY69" fmla="*/ 928731 h 3657892"/>
                <a:gd name="connsiteX70" fmla="*/ 734418 w 5054447"/>
                <a:gd name="connsiteY70" fmla="*/ 906512 h 3657892"/>
                <a:gd name="connsiteX71" fmla="*/ 737593 w 5054447"/>
                <a:gd name="connsiteY71" fmla="*/ 901751 h 3657892"/>
                <a:gd name="connsiteX72" fmla="*/ 853457 w 5054447"/>
                <a:gd name="connsiteY72" fmla="*/ 719231 h 3657892"/>
                <a:gd name="connsiteX73" fmla="*/ 137641 w 5054447"/>
                <a:gd name="connsiteY73" fmla="*/ 847788 h 3657892"/>
                <a:gd name="connsiteX74" fmla="*/ 645537 w 5054447"/>
                <a:gd name="connsiteY74" fmla="*/ 827156 h 3657892"/>
                <a:gd name="connsiteX75" fmla="*/ 683629 w 5054447"/>
                <a:gd name="connsiteY75" fmla="*/ 868420 h 3657892"/>
                <a:gd name="connsiteX76" fmla="*/ 193192 w 5054447"/>
                <a:gd name="connsiteY76" fmla="*/ 950951 h 3657892"/>
                <a:gd name="connsiteX77" fmla="*/ 178907 w 5054447"/>
                <a:gd name="connsiteY77" fmla="*/ 969997 h 3657892"/>
                <a:gd name="connsiteX78" fmla="*/ 82090 w 5054447"/>
                <a:gd name="connsiteY78" fmla="*/ 1062050 h 3657892"/>
                <a:gd name="connsiteX79" fmla="*/ 42410 w 5054447"/>
                <a:gd name="connsiteY79" fmla="*/ 1125535 h 3657892"/>
                <a:gd name="connsiteX80" fmla="*/ 137641 w 5054447"/>
                <a:gd name="connsiteY80" fmla="*/ 847788 h 3657892"/>
                <a:gd name="connsiteX81" fmla="*/ 156687 w 5054447"/>
                <a:gd name="connsiteY81" fmla="*/ 1622304 h 3657892"/>
                <a:gd name="connsiteX82" fmla="*/ 36062 w 5054447"/>
                <a:gd name="connsiteY82" fmla="*/ 1255679 h 3657892"/>
                <a:gd name="connsiteX83" fmla="*/ 102723 w 5054447"/>
                <a:gd name="connsiteY83" fmla="*/ 1388997 h 3657892"/>
                <a:gd name="connsiteX84" fmla="*/ 775685 w 5054447"/>
                <a:gd name="connsiteY84" fmla="*/ 1944490 h 3657892"/>
                <a:gd name="connsiteX85" fmla="*/ 1372463 w 5054447"/>
                <a:gd name="connsiteY85" fmla="*/ 2066699 h 3657892"/>
                <a:gd name="connsiteX86" fmla="*/ 1358178 w 5054447"/>
                <a:gd name="connsiteY86" fmla="*/ 2163514 h 3657892"/>
                <a:gd name="connsiteX87" fmla="*/ 156687 w 5054447"/>
                <a:gd name="connsiteY87" fmla="*/ 1622304 h 3657892"/>
                <a:gd name="connsiteX88" fmla="*/ 1721641 w 5054447"/>
                <a:gd name="connsiteY88" fmla="*/ 3141182 h 3657892"/>
                <a:gd name="connsiteX89" fmla="*/ 1388334 w 5054447"/>
                <a:gd name="connsiteY89" fmla="*/ 2193669 h 3657892"/>
                <a:gd name="connsiteX90" fmla="*/ 1512134 w 5054447"/>
                <a:gd name="connsiteY90" fmla="*/ 2184146 h 3657892"/>
                <a:gd name="connsiteX91" fmla="*/ 1929561 w 5054447"/>
                <a:gd name="connsiteY91" fmla="*/ 3274501 h 3657892"/>
                <a:gd name="connsiteX92" fmla="*/ 1962892 w 5054447"/>
                <a:gd name="connsiteY92" fmla="*/ 3299894 h 3657892"/>
                <a:gd name="connsiteX93" fmla="*/ 2072407 w 5054447"/>
                <a:gd name="connsiteY93" fmla="*/ 3374489 h 3657892"/>
                <a:gd name="connsiteX94" fmla="*/ 1721641 w 5054447"/>
                <a:gd name="connsiteY94" fmla="*/ 3141182 h 3657892"/>
                <a:gd name="connsiteX95" fmla="*/ 2431108 w 5054447"/>
                <a:gd name="connsiteY95" fmla="*/ 3495110 h 3657892"/>
                <a:gd name="connsiteX96" fmla="*/ 2843774 w 5054447"/>
                <a:gd name="connsiteY96" fmla="*/ 3417342 h 3657892"/>
                <a:gd name="connsiteX97" fmla="*/ 3134227 w 5054447"/>
                <a:gd name="connsiteY97" fmla="*/ 3295133 h 3657892"/>
                <a:gd name="connsiteX98" fmla="*/ 3200888 w 5054447"/>
                <a:gd name="connsiteY98" fmla="*/ 3377664 h 3657892"/>
                <a:gd name="connsiteX99" fmla="*/ 2431108 w 5054447"/>
                <a:gd name="connsiteY99" fmla="*/ 3495110 h 3657892"/>
                <a:gd name="connsiteX100" fmla="*/ 3272311 w 5054447"/>
                <a:gd name="connsiteY100" fmla="*/ 3404644 h 3657892"/>
                <a:gd name="connsiteX101" fmla="*/ 3250090 w 5054447"/>
                <a:gd name="connsiteY101" fmla="*/ 3382425 h 3657892"/>
                <a:gd name="connsiteX102" fmla="*/ 3402459 w 5054447"/>
                <a:gd name="connsiteY102" fmla="*/ 3236409 h 3657892"/>
                <a:gd name="connsiteX103" fmla="*/ 3481818 w 5054447"/>
                <a:gd name="connsiteY103" fmla="*/ 3311004 h 3657892"/>
                <a:gd name="connsiteX104" fmla="*/ 3588159 w 5054447"/>
                <a:gd name="connsiteY104" fmla="*/ 3406232 h 3657892"/>
                <a:gd name="connsiteX105" fmla="*/ 4096055 w 5054447"/>
                <a:gd name="connsiteY105" fmla="*/ 3582402 h 3657892"/>
                <a:gd name="connsiteX106" fmla="*/ 3272311 w 5054447"/>
                <a:gd name="connsiteY106" fmla="*/ 3404644 h 3657892"/>
                <a:gd name="connsiteX107" fmla="*/ 4465866 w 5054447"/>
                <a:gd name="connsiteY107" fmla="*/ 3384012 h 3657892"/>
                <a:gd name="connsiteX108" fmla="*/ 4681722 w 5054447"/>
                <a:gd name="connsiteY108" fmla="*/ 3195144 h 3657892"/>
                <a:gd name="connsiteX109" fmla="*/ 4680135 w 5054447"/>
                <a:gd name="connsiteY109" fmla="*/ 2128597 h 3657892"/>
                <a:gd name="connsiteX110" fmla="*/ 4700768 w 5054447"/>
                <a:gd name="connsiteY110" fmla="*/ 2095267 h 3657892"/>
                <a:gd name="connsiteX111" fmla="*/ 4556335 w 5054447"/>
                <a:gd name="connsiteY111" fmla="*/ 490685 h 3657892"/>
                <a:gd name="connsiteX112" fmla="*/ 3129465 w 5054447"/>
                <a:gd name="connsiteY112" fmla="*/ 514492 h 3657892"/>
                <a:gd name="connsiteX113" fmla="*/ 4578556 w 5054447"/>
                <a:gd name="connsiteY113" fmla="*/ 439897 h 3657892"/>
                <a:gd name="connsiteX114" fmla="*/ 5016616 w 5054447"/>
                <a:gd name="connsiteY114" fmla="*/ 1206478 h 3657892"/>
                <a:gd name="connsiteX115" fmla="*/ 4776953 w 5054447"/>
                <a:gd name="connsiteY115" fmla="*/ 2087331 h 3657892"/>
                <a:gd name="connsiteX116" fmla="*/ 4770604 w 5054447"/>
                <a:gd name="connsiteY116" fmla="*/ 2095267 h 3657892"/>
                <a:gd name="connsiteX117" fmla="*/ 4765843 w 5054447"/>
                <a:gd name="connsiteY117" fmla="*/ 2101616 h 3657892"/>
                <a:gd name="connsiteX118" fmla="*/ 4765843 w 5054447"/>
                <a:gd name="connsiteY118" fmla="*/ 2122248 h 3657892"/>
                <a:gd name="connsiteX119" fmla="*/ 4811871 w 5054447"/>
                <a:gd name="connsiteY119" fmla="*/ 3207841 h 3657892"/>
                <a:gd name="connsiteX120" fmla="*/ 4278580 w 5054447"/>
                <a:gd name="connsiteY120" fmla="*/ 3537963 h 3657892"/>
                <a:gd name="connsiteX121" fmla="*/ 4465866 w 5054447"/>
                <a:gd name="connsiteY121" fmla="*/ 3384012 h 365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5054447" h="3657892">
                  <a:moveTo>
                    <a:pt x="4835678" y="3225299"/>
                  </a:moveTo>
                  <a:cubicBezTo>
                    <a:pt x="5086452" y="2890416"/>
                    <a:pt x="5068993" y="2423802"/>
                    <a:pt x="4795999" y="2107965"/>
                  </a:cubicBezTo>
                  <a:cubicBezTo>
                    <a:pt x="4797586" y="2106377"/>
                    <a:pt x="4797586" y="2106377"/>
                    <a:pt x="4799173" y="2104790"/>
                  </a:cubicBezTo>
                  <a:cubicBezTo>
                    <a:pt x="4995983" y="1841327"/>
                    <a:pt x="5084864" y="1519141"/>
                    <a:pt x="5045185" y="1200130"/>
                  </a:cubicBezTo>
                  <a:cubicBezTo>
                    <a:pt x="5007093" y="879531"/>
                    <a:pt x="4846788" y="600197"/>
                    <a:pt x="4594427" y="411329"/>
                  </a:cubicBezTo>
                  <a:cubicBezTo>
                    <a:pt x="4137321" y="70097"/>
                    <a:pt x="3480231" y="124060"/>
                    <a:pt x="3051694" y="535124"/>
                  </a:cubicBezTo>
                  <a:cubicBezTo>
                    <a:pt x="3050107" y="528776"/>
                    <a:pt x="3048519" y="522428"/>
                    <a:pt x="3046932" y="516079"/>
                  </a:cubicBezTo>
                  <a:cubicBezTo>
                    <a:pt x="3015189" y="377999"/>
                    <a:pt x="2939004" y="251029"/>
                    <a:pt x="2823141" y="157389"/>
                  </a:cubicBezTo>
                  <a:cubicBezTo>
                    <a:pt x="2797746" y="136757"/>
                    <a:pt x="2770764" y="119298"/>
                    <a:pt x="2743782" y="103427"/>
                  </a:cubicBezTo>
                  <a:cubicBezTo>
                    <a:pt x="2432695" y="-90202"/>
                    <a:pt x="2010507" y="-6084"/>
                    <a:pt x="1777192" y="306579"/>
                  </a:cubicBezTo>
                  <a:cubicBezTo>
                    <a:pt x="1723228" y="377999"/>
                    <a:pt x="1683549" y="455768"/>
                    <a:pt x="1658154" y="538299"/>
                  </a:cubicBezTo>
                  <a:cubicBezTo>
                    <a:pt x="1658154" y="539886"/>
                    <a:pt x="1656567" y="543060"/>
                    <a:pt x="1656567" y="544647"/>
                  </a:cubicBezTo>
                  <a:cubicBezTo>
                    <a:pt x="1350242" y="424026"/>
                    <a:pt x="1028046" y="482750"/>
                    <a:pt x="829649" y="697011"/>
                  </a:cubicBezTo>
                  <a:cubicBezTo>
                    <a:pt x="785208" y="746212"/>
                    <a:pt x="747116" y="801761"/>
                    <a:pt x="718547" y="862073"/>
                  </a:cubicBezTo>
                  <a:cubicBezTo>
                    <a:pt x="702675" y="839852"/>
                    <a:pt x="685216" y="820807"/>
                    <a:pt x="666170" y="803349"/>
                  </a:cubicBezTo>
                  <a:cubicBezTo>
                    <a:pt x="507452" y="657333"/>
                    <a:pt x="258266" y="666856"/>
                    <a:pt x="112246" y="825568"/>
                  </a:cubicBezTo>
                  <a:cubicBezTo>
                    <a:pt x="21777" y="923970"/>
                    <a:pt x="-9967" y="1054114"/>
                    <a:pt x="17015" y="1189020"/>
                  </a:cubicBezTo>
                  <a:cubicBezTo>
                    <a:pt x="-25838" y="1333448"/>
                    <a:pt x="12254" y="1500095"/>
                    <a:pt x="131292" y="1644524"/>
                  </a:cubicBezTo>
                  <a:cubicBezTo>
                    <a:pt x="445553" y="2025434"/>
                    <a:pt x="856631" y="2211128"/>
                    <a:pt x="1355004" y="2196843"/>
                  </a:cubicBezTo>
                  <a:cubicBezTo>
                    <a:pt x="1335958" y="2428563"/>
                    <a:pt x="1356591" y="2850738"/>
                    <a:pt x="1697834" y="3166575"/>
                  </a:cubicBezTo>
                  <a:cubicBezTo>
                    <a:pt x="1721641" y="3188796"/>
                    <a:pt x="1745449" y="3209428"/>
                    <a:pt x="1769256" y="3228474"/>
                  </a:cubicBezTo>
                  <a:cubicBezTo>
                    <a:pt x="1923212" y="3352269"/>
                    <a:pt x="2089866" y="3433213"/>
                    <a:pt x="2256519" y="3471303"/>
                  </a:cubicBezTo>
                  <a:cubicBezTo>
                    <a:pt x="2597762" y="3614144"/>
                    <a:pt x="2951702" y="3588751"/>
                    <a:pt x="3221521" y="3401470"/>
                  </a:cubicBezTo>
                  <a:cubicBezTo>
                    <a:pt x="3231044" y="3410993"/>
                    <a:pt x="3238980" y="3420515"/>
                    <a:pt x="3248503" y="3428451"/>
                  </a:cubicBezTo>
                  <a:cubicBezTo>
                    <a:pt x="3262788" y="3441149"/>
                    <a:pt x="3277072" y="3453845"/>
                    <a:pt x="3291357" y="3466542"/>
                  </a:cubicBezTo>
                  <a:cubicBezTo>
                    <a:pt x="3550067" y="3676043"/>
                    <a:pt x="3899245" y="3712546"/>
                    <a:pt x="4189698" y="3580815"/>
                  </a:cubicBezTo>
                  <a:cubicBezTo>
                    <a:pt x="4438885" y="3560183"/>
                    <a:pt x="4675373" y="3439561"/>
                    <a:pt x="4835678" y="3225299"/>
                  </a:cubicBezTo>
                  <a:close/>
                  <a:moveTo>
                    <a:pt x="4183349" y="3547485"/>
                  </a:moveTo>
                  <a:cubicBezTo>
                    <a:pt x="4029393" y="3558595"/>
                    <a:pt x="3870676" y="3528440"/>
                    <a:pt x="3727830" y="3455432"/>
                  </a:cubicBezTo>
                  <a:cubicBezTo>
                    <a:pt x="3932576" y="3531614"/>
                    <a:pt x="4159542" y="3525266"/>
                    <a:pt x="4357939" y="3439561"/>
                  </a:cubicBezTo>
                  <a:cubicBezTo>
                    <a:pt x="4303975" y="3482413"/>
                    <a:pt x="4245249" y="3518917"/>
                    <a:pt x="4183349" y="3547485"/>
                  </a:cubicBezTo>
                  <a:close/>
                  <a:moveTo>
                    <a:pt x="107484" y="1081095"/>
                  </a:moveTo>
                  <a:cubicBezTo>
                    <a:pt x="115420" y="1069985"/>
                    <a:pt x="124943" y="1058875"/>
                    <a:pt x="134466" y="1049353"/>
                  </a:cubicBezTo>
                  <a:cubicBezTo>
                    <a:pt x="78915" y="1190606"/>
                    <a:pt x="117007" y="1354081"/>
                    <a:pt x="213825" y="1485812"/>
                  </a:cubicBezTo>
                  <a:cubicBezTo>
                    <a:pt x="185256" y="1449308"/>
                    <a:pt x="156687" y="1411217"/>
                    <a:pt x="129705" y="1371539"/>
                  </a:cubicBezTo>
                  <a:cubicBezTo>
                    <a:pt x="90025" y="1312815"/>
                    <a:pt x="64631" y="1250918"/>
                    <a:pt x="50346" y="1190606"/>
                  </a:cubicBezTo>
                  <a:cubicBezTo>
                    <a:pt x="64631" y="1152516"/>
                    <a:pt x="82090" y="1116012"/>
                    <a:pt x="107484" y="1081095"/>
                  </a:cubicBezTo>
                  <a:close/>
                  <a:moveTo>
                    <a:pt x="831236" y="874769"/>
                  </a:moveTo>
                  <a:cubicBezTo>
                    <a:pt x="834410" y="870008"/>
                    <a:pt x="837585" y="866834"/>
                    <a:pt x="840759" y="863659"/>
                  </a:cubicBezTo>
                  <a:cubicBezTo>
                    <a:pt x="821713" y="898576"/>
                    <a:pt x="804254" y="935080"/>
                    <a:pt x="791557" y="973171"/>
                  </a:cubicBezTo>
                  <a:cubicBezTo>
                    <a:pt x="788382" y="968409"/>
                    <a:pt x="783621" y="962061"/>
                    <a:pt x="780446" y="957300"/>
                  </a:cubicBezTo>
                  <a:cubicBezTo>
                    <a:pt x="794731" y="927144"/>
                    <a:pt x="812190" y="900163"/>
                    <a:pt x="831236" y="874769"/>
                  </a:cubicBezTo>
                  <a:close/>
                  <a:moveTo>
                    <a:pt x="1843854" y="290708"/>
                  </a:moveTo>
                  <a:cubicBezTo>
                    <a:pt x="1862900" y="270075"/>
                    <a:pt x="1883533" y="251029"/>
                    <a:pt x="1904166" y="231984"/>
                  </a:cubicBezTo>
                  <a:cubicBezTo>
                    <a:pt x="1888295" y="247855"/>
                    <a:pt x="1872423" y="265313"/>
                    <a:pt x="1858138" y="282772"/>
                  </a:cubicBezTo>
                  <a:cubicBezTo>
                    <a:pt x="1785128" y="373238"/>
                    <a:pt x="1737513" y="476401"/>
                    <a:pt x="1713705" y="581151"/>
                  </a:cubicBezTo>
                  <a:cubicBezTo>
                    <a:pt x="1704182" y="577977"/>
                    <a:pt x="1693072" y="574803"/>
                    <a:pt x="1683549" y="571629"/>
                  </a:cubicBezTo>
                  <a:cubicBezTo>
                    <a:pt x="1685136" y="566867"/>
                    <a:pt x="1686723" y="562106"/>
                    <a:pt x="1686723" y="557345"/>
                  </a:cubicBezTo>
                  <a:cubicBezTo>
                    <a:pt x="1720054" y="458943"/>
                    <a:pt x="1772431" y="368476"/>
                    <a:pt x="1843854" y="290708"/>
                  </a:cubicBezTo>
                  <a:close/>
                  <a:moveTo>
                    <a:pt x="1540703" y="2060351"/>
                  </a:moveTo>
                  <a:cubicBezTo>
                    <a:pt x="1540703" y="2060351"/>
                    <a:pt x="1534355" y="2093680"/>
                    <a:pt x="1529593" y="2150816"/>
                  </a:cubicBezTo>
                  <a:cubicBezTo>
                    <a:pt x="1483565" y="2155578"/>
                    <a:pt x="1437537" y="2160340"/>
                    <a:pt x="1393096" y="2161926"/>
                  </a:cubicBezTo>
                  <a:cubicBezTo>
                    <a:pt x="1397858" y="2120661"/>
                    <a:pt x="1402619" y="2088919"/>
                    <a:pt x="1407381" y="2066699"/>
                  </a:cubicBezTo>
                  <a:cubicBezTo>
                    <a:pt x="1450234" y="2065112"/>
                    <a:pt x="1494675" y="2063524"/>
                    <a:pt x="1540703" y="2060351"/>
                  </a:cubicBezTo>
                  <a:close/>
                  <a:moveTo>
                    <a:pt x="1926387" y="3158640"/>
                  </a:moveTo>
                  <a:cubicBezTo>
                    <a:pt x="2159701" y="3347508"/>
                    <a:pt x="2432695" y="3445910"/>
                    <a:pt x="2691405" y="3434800"/>
                  </a:cubicBezTo>
                  <a:cubicBezTo>
                    <a:pt x="2556495" y="3469717"/>
                    <a:pt x="2412062" y="3469717"/>
                    <a:pt x="2267629" y="3437974"/>
                  </a:cubicBezTo>
                  <a:cubicBezTo>
                    <a:pt x="2170812" y="3396708"/>
                    <a:pt x="2075581" y="3342747"/>
                    <a:pt x="1983525" y="3272913"/>
                  </a:cubicBezTo>
                  <a:cubicBezTo>
                    <a:pt x="1721641" y="3076110"/>
                    <a:pt x="1612126" y="2812647"/>
                    <a:pt x="1567685" y="2590450"/>
                  </a:cubicBezTo>
                  <a:cubicBezTo>
                    <a:pt x="1615300" y="2782492"/>
                    <a:pt x="1718467" y="2991992"/>
                    <a:pt x="1926387" y="3158640"/>
                  </a:cubicBezTo>
                  <a:close/>
                  <a:moveTo>
                    <a:pt x="3316752" y="3126897"/>
                  </a:moveTo>
                  <a:cubicBezTo>
                    <a:pt x="3335798" y="3155466"/>
                    <a:pt x="3356431" y="3184034"/>
                    <a:pt x="3380239" y="3209428"/>
                  </a:cubicBezTo>
                  <a:cubicBezTo>
                    <a:pt x="3334211" y="3266565"/>
                    <a:pt x="3281834" y="3315765"/>
                    <a:pt x="3226283" y="3357030"/>
                  </a:cubicBezTo>
                  <a:cubicBezTo>
                    <a:pt x="3202475" y="3331637"/>
                    <a:pt x="3180255" y="3303069"/>
                    <a:pt x="3159622" y="3274501"/>
                  </a:cubicBezTo>
                  <a:cubicBezTo>
                    <a:pt x="3215173" y="3233235"/>
                    <a:pt x="3269136" y="3185621"/>
                    <a:pt x="3316752" y="3126897"/>
                  </a:cubicBezTo>
                  <a:close/>
                  <a:moveTo>
                    <a:pt x="853457" y="719231"/>
                  </a:moveTo>
                  <a:cubicBezTo>
                    <a:pt x="1018523" y="539886"/>
                    <a:pt x="1275645" y="476401"/>
                    <a:pt x="1532767" y="539886"/>
                  </a:cubicBezTo>
                  <a:cubicBezTo>
                    <a:pt x="1331196" y="516079"/>
                    <a:pt x="1134387" y="565280"/>
                    <a:pt x="986779" y="689076"/>
                  </a:cubicBezTo>
                  <a:cubicBezTo>
                    <a:pt x="916944" y="731928"/>
                    <a:pt x="856631" y="787478"/>
                    <a:pt x="805841" y="854137"/>
                  </a:cubicBezTo>
                  <a:cubicBezTo>
                    <a:pt x="788382" y="877944"/>
                    <a:pt x="772511" y="903337"/>
                    <a:pt x="758226" y="928731"/>
                  </a:cubicBezTo>
                  <a:cubicBezTo>
                    <a:pt x="750290" y="920795"/>
                    <a:pt x="742354" y="912860"/>
                    <a:pt x="734418" y="906512"/>
                  </a:cubicBezTo>
                  <a:cubicBezTo>
                    <a:pt x="736006" y="904924"/>
                    <a:pt x="737593" y="903337"/>
                    <a:pt x="737593" y="901751"/>
                  </a:cubicBezTo>
                  <a:cubicBezTo>
                    <a:pt x="764575" y="835091"/>
                    <a:pt x="804254" y="773193"/>
                    <a:pt x="853457" y="719231"/>
                  </a:cubicBezTo>
                  <a:close/>
                  <a:moveTo>
                    <a:pt x="137641" y="847788"/>
                  </a:moveTo>
                  <a:cubicBezTo>
                    <a:pt x="272551" y="701772"/>
                    <a:pt x="499517" y="692250"/>
                    <a:pt x="645537" y="827156"/>
                  </a:cubicBezTo>
                  <a:cubicBezTo>
                    <a:pt x="659821" y="839852"/>
                    <a:pt x="670931" y="854137"/>
                    <a:pt x="683629" y="868420"/>
                  </a:cubicBezTo>
                  <a:cubicBezTo>
                    <a:pt x="524911" y="770019"/>
                    <a:pt x="313817" y="801761"/>
                    <a:pt x="193192" y="950951"/>
                  </a:cubicBezTo>
                  <a:cubicBezTo>
                    <a:pt x="188430" y="957300"/>
                    <a:pt x="183669" y="963648"/>
                    <a:pt x="178907" y="969997"/>
                  </a:cubicBezTo>
                  <a:cubicBezTo>
                    <a:pt x="142402" y="995390"/>
                    <a:pt x="109072" y="1025546"/>
                    <a:pt x="82090" y="1062050"/>
                  </a:cubicBezTo>
                  <a:cubicBezTo>
                    <a:pt x="66218" y="1082682"/>
                    <a:pt x="53520" y="1103315"/>
                    <a:pt x="42410" y="1125535"/>
                  </a:cubicBezTo>
                  <a:cubicBezTo>
                    <a:pt x="34474" y="1022372"/>
                    <a:pt x="66218" y="923970"/>
                    <a:pt x="137641" y="847788"/>
                  </a:cubicBezTo>
                  <a:close/>
                  <a:moveTo>
                    <a:pt x="156687" y="1622304"/>
                  </a:moveTo>
                  <a:cubicBezTo>
                    <a:pt x="61456" y="1506444"/>
                    <a:pt x="21777" y="1376300"/>
                    <a:pt x="36062" y="1255679"/>
                  </a:cubicBezTo>
                  <a:cubicBezTo>
                    <a:pt x="51933" y="1300118"/>
                    <a:pt x="74154" y="1344558"/>
                    <a:pt x="102723" y="1388997"/>
                  </a:cubicBezTo>
                  <a:cubicBezTo>
                    <a:pt x="278899" y="1654047"/>
                    <a:pt x="504278" y="1838154"/>
                    <a:pt x="775685" y="1944490"/>
                  </a:cubicBezTo>
                  <a:cubicBezTo>
                    <a:pt x="940751" y="2017498"/>
                    <a:pt x="1137561" y="2065112"/>
                    <a:pt x="1372463" y="2066699"/>
                  </a:cubicBezTo>
                  <a:cubicBezTo>
                    <a:pt x="1367701" y="2090506"/>
                    <a:pt x="1362940" y="2122248"/>
                    <a:pt x="1358178" y="2163514"/>
                  </a:cubicBezTo>
                  <a:cubicBezTo>
                    <a:pt x="869328" y="2177798"/>
                    <a:pt x="466186" y="1996866"/>
                    <a:pt x="156687" y="1622304"/>
                  </a:cubicBezTo>
                  <a:close/>
                  <a:moveTo>
                    <a:pt x="1721641" y="3141182"/>
                  </a:moveTo>
                  <a:cubicBezTo>
                    <a:pt x="1388334" y="2833279"/>
                    <a:pt x="1369288" y="2417454"/>
                    <a:pt x="1388334" y="2193669"/>
                  </a:cubicBezTo>
                  <a:cubicBezTo>
                    <a:pt x="1429601" y="2192082"/>
                    <a:pt x="1470868" y="2188908"/>
                    <a:pt x="1512134" y="2184146"/>
                  </a:cubicBezTo>
                  <a:cubicBezTo>
                    <a:pt x="1499437" y="2303181"/>
                    <a:pt x="1462932" y="2896764"/>
                    <a:pt x="1929561" y="3274501"/>
                  </a:cubicBezTo>
                  <a:cubicBezTo>
                    <a:pt x="1940671" y="3284023"/>
                    <a:pt x="1951782" y="3291959"/>
                    <a:pt x="1962892" y="3299894"/>
                  </a:cubicBezTo>
                  <a:cubicBezTo>
                    <a:pt x="1999397" y="3326875"/>
                    <a:pt x="2035902" y="3352269"/>
                    <a:pt x="2072407" y="3374489"/>
                  </a:cubicBezTo>
                  <a:cubicBezTo>
                    <a:pt x="1951782" y="3322114"/>
                    <a:pt x="1831156" y="3242758"/>
                    <a:pt x="1721641" y="3141182"/>
                  </a:cubicBezTo>
                  <a:close/>
                  <a:moveTo>
                    <a:pt x="2431108" y="3495110"/>
                  </a:moveTo>
                  <a:cubicBezTo>
                    <a:pt x="2575541" y="3501459"/>
                    <a:pt x="2715213" y="3476064"/>
                    <a:pt x="2843774" y="3417342"/>
                  </a:cubicBezTo>
                  <a:cubicBezTo>
                    <a:pt x="2945353" y="3395122"/>
                    <a:pt x="3043758" y="3355443"/>
                    <a:pt x="3134227" y="3295133"/>
                  </a:cubicBezTo>
                  <a:cubicBezTo>
                    <a:pt x="3154860" y="3323701"/>
                    <a:pt x="3177081" y="3352269"/>
                    <a:pt x="3200888" y="3377664"/>
                  </a:cubicBezTo>
                  <a:cubicBezTo>
                    <a:pt x="2981858" y="3526853"/>
                    <a:pt x="2707277" y="3566531"/>
                    <a:pt x="2431108" y="3495110"/>
                  </a:cubicBezTo>
                  <a:close/>
                  <a:moveTo>
                    <a:pt x="3272311" y="3404644"/>
                  </a:moveTo>
                  <a:cubicBezTo>
                    <a:pt x="3264375" y="3396708"/>
                    <a:pt x="3256439" y="3388773"/>
                    <a:pt x="3250090" y="3382425"/>
                  </a:cubicBezTo>
                  <a:cubicBezTo>
                    <a:pt x="3305642" y="3341159"/>
                    <a:pt x="3356431" y="3291959"/>
                    <a:pt x="3402459" y="3236409"/>
                  </a:cubicBezTo>
                  <a:cubicBezTo>
                    <a:pt x="3426267" y="3263391"/>
                    <a:pt x="3453249" y="3287197"/>
                    <a:pt x="3481818" y="3311004"/>
                  </a:cubicBezTo>
                  <a:cubicBezTo>
                    <a:pt x="3515149" y="3345921"/>
                    <a:pt x="3550067" y="3377664"/>
                    <a:pt x="3588159" y="3406232"/>
                  </a:cubicBezTo>
                  <a:cubicBezTo>
                    <a:pt x="3740528" y="3520505"/>
                    <a:pt x="3918291" y="3577641"/>
                    <a:pt x="4096055" y="3582402"/>
                  </a:cubicBezTo>
                  <a:cubicBezTo>
                    <a:pt x="3818299" y="3672868"/>
                    <a:pt x="3500864" y="3615732"/>
                    <a:pt x="3272311" y="3404644"/>
                  </a:cubicBezTo>
                  <a:close/>
                  <a:moveTo>
                    <a:pt x="4465866" y="3384012"/>
                  </a:moveTo>
                  <a:cubicBezTo>
                    <a:pt x="4545225" y="3334811"/>
                    <a:pt x="4618235" y="3271326"/>
                    <a:pt x="4681722" y="3195144"/>
                  </a:cubicBezTo>
                  <a:cubicBezTo>
                    <a:pt x="4938845" y="2877720"/>
                    <a:pt x="4927734" y="2431737"/>
                    <a:pt x="4680135" y="2128597"/>
                  </a:cubicBezTo>
                  <a:cubicBezTo>
                    <a:pt x="4686484" y="2117487"/>
                    <a:pt x="4694420" y="2106377"/>
                    <a:pt x="4700768" y="2095267"/>
                  </a:cubicBezTo>
                  <a:cubicBezTo>
                    <a:pt x="5095975" y="1590562"/>
                    <a:pt x="5032488" y="876356"/>
                    <a:pt x="4556335" y="490685"/>
                  </a:cubicBezTo>
                  <a:cubicBezTo>
                    <a:pt x="4140495" y="154215"/>
                    <a:pt x="3546892" y="178022"/>
                    <a:pt x="3129465" y="514492"/>
                  </a:cubicBezTo>
                  <a:cubicBezTo>
                    <a:pt x="3545305" y="157389"/>
                    <a:pt x="4153193" y="120886"/>
                    <a:pt x="4578556" y="439897"/>
                  </a:cubicBezTo>
                  <a:cubicBezTo>
                    <a:pt x="4822981" y="624003"/>
                    <a:pt x="4978524" y="895402"/>
                    <a:pt x="5016616" y="1206478"/>
                  </a:cubicBezTo>
                  <a:cubicBezTo>
                    <a:pt x="5054708" y="1517554"/>
                    <a:pt x="4969001" y="1830218"/>
                    <a:pt x="4776953" y="2087331"/>
                  </a:cubicBezTo>
                  <a:cubicBezTo>
                    <a:pt x="4775365" y="2090506"/>
                    <a:pt x="4773779" y="2092093"/>
                    <a:pt x="4770604" y="2095267"/>
                  </a:cubicBezTo>
                  <a:lnTo>
                    <a:pt x="4765843" y="2101616"/>
                  </a:lnTo>
                  <a:cubicBezTo>
                    <a:pt x="4761081" y="2107965"/>
                    <a:pt x="4761081" y="2115900"/>
                    <a:pt x="4765843" y="2122248"/>
                  </a:cubicBezTo>
                  <a:cubicBezTo>
                    <a:pt x="5037249" y="2425389"/>
                    <a:pt x="5056295" y="2882481"/>
                    <a:pt x="4811871" y="3207841"/>
                  </a:cubicBezTo>
                  <a:cubicBezTo>
                    <a:pt x="4676961" y="3387186"/>
                    <a:pt x="4484913" y="3499871"/>
                    <a:pt x="4278580" y="3537963"/>
                  </a:cubicBezTo>
                  <a:cubicBezTo>
                    <a:pt x="4345241" y="3495110"/>
                    <a:pt x="4408728" y="3444322"/>
                    <a:pt x="4465866" y="3384012"/>
                  </a:cubicBezTo>
                  <a:close/>
                </a:path>
              </a:pathLst>
            </a:custGeom>
            <a:solidFill>
              <a:srgbClr val="E4F2F7">
                <a:alpha val="9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รูปแบบอิสระ: รูปร่าง 43">
              <a:extLst>
                <a:ext uri="{FF2B5EF4-FFF2-40B4-BE49-F238E27FC236}">
                  <a16:creationId xmlns:a16="http://schemas.microsoft.com/office/drawing/2014/main" id="{EF30814A-8FE7-4132-9AA2-3B401D6B178A}"/>
                </a:ext>
              </a:extLst>
            </p:cNvPr>
            <p:cNvSpPr/>
            <p:nvPr/>
          </p:nvSpPr>
          <p:spPr>
            <a:xfrm>
              <a:off x="-3106514" y="4402404"/>
              <a:ext cx="551507" cy="367166"/>
            </a:xfrm>
            <a:custGeom>
              <a:avLst/>
              <a:gdLst>
                <a:gd name="connsiteX0" fmla="*/ 92469 w 551507"/>
                <a:gd name="connsiteY0" fmla="*/ 346270 h 367166"/>
                <a:gd name="connsiteX1" fmla="*/ 506721 w 551507"/>
                <a:gd name="connsiteY1" fmla="*/ 105027 h 367166"/>
                <a:gd name="connsiteX2" fmla="*/ 495611 w 551507"/>
                <a:gd name="connsiteY2" fmla="*/ 277 h 367166"/>
                <a:gd name="connsiteX3" fmla="*/ 9936 w 551507"/>
                <a:gd name="connsiteY3" fmla="*/ 279611 h 367166"/>
                <a:gd name="connsiteX4" fmla="*/ 92469 w 551507"/>
                <a:gd name="connsiteY4" fmla="*/ 346270 h 367166"/>
                <a:gd name="connsiteX5" fmla="*/ 92469 w 551507"/>
                <a:gd name="connsiteY5" fmla="*/ 346270 h 367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1507" h="367166">
                  <a:moveTo>
                    <a:pt x="92469" y="346270"/>
                  </a:moveTo>
                  <a:cubicBezTo>
                    <a:pt x="192461" y="206603"/>
                    <a:pt x="336894" y="122486"/>
                    <a:pt x="506721" y="105027"/>
                  </a:cubicBezTo>
                  <a:cubicBezTo>
                    <a:pt x="573383" y="98679"/>
                    <a:pt x="562273" y="-6071"/>
                    <a:pt x="495611" y="277"/>
                  </a:cubicBezTo>
                  <a:cubicBezTo>
                    <a:pt x="298802" y="19323"/>
                    <a:pt x="125800" y="119311"/>
                    <a:pt x="9936" y="279611"/>
                  </a:cubicBezTo>
                  <a:cubicBezTo>
                    <a:pt x="-28156" y="335160"/>
                    <a:pt x="52789" y="401819"/>
                    <a:pt x="92469" y="346270"/>
                  </a:cubicBezTo>
                  <a:lnTo>
                    <a:pt x="92469" y="346270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รูปแบบอิสระ: รูปร่าง 44">
              <a:extLst>
                <a:ext uri="{FF2B5EF4-FFF2-40B4-BE49-F238E27FC236}">
                  <a16:creationId xmlns:a16="http://schemas.microsoft.com/office/drawing/2014/main" id="{384DCBC7-BBCB-4258-A7AA-19AB140C5948}"/>
                </a:ext>
              </a:extLst>
            </p:cNvPr>
            <p:cNvSpPr/>
            <p:nvPr/>
          </p:nvSpPr>
          <p:spPr>
            <a:xfrm>
              <a:off x="-2484274" y="4397132"/>
              <a:ext cx="255461" cy="125196"/>
            </a:xfrm>
            <a:custGeom>
              <a:avLst/>
              <a:gdLst>
                <a:gd name="connsiteX0" fmla="*/ 55897 w 255461"/>
                <a:gd name="connsiteY0" fmla="*/ 108713 h 125196"/>
                <a:gd name="connsiteX1" fmla="*/ 182871 w 255461"/>
                <a:gd name="connsiteY1" fmla="*/ 121410 h 125196"/>
                <a:gd name="connsiteX2" fmla="*/ 224137 w 255461"/>
                <a:gd name="connsiteY2" fmla="*/ 24596 h 125196"/>
                <a:gd name="connsiteX3" fmla="*/ 44786 w 255461"/>
                <a:gd name="connsiteY3" fmla="*/ 3963 h 125196"/>
                <a:gd name="connsiteX4" fmla="*/ 55897 w 255461"/>
                <a:gd name="connsiteY4" fmla="*/ 108713 h 125196"/>
                <a:gd name="connsiteX5" fmla="*/ 55897 w 255461"/>
                <a:gd name="connsiteY5" fmla="*/ 108713 h 12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461" h="125196">
                  <a:moveTo>
                    <a:pt x="55897" y="108713"/>
                  </a:moveTo>
                  <a:cubicBezTo>
                    <a:pt x="98750" y="102364"/>
                    <a:pt x="141604" y="105538"/>
                    <a:pt x="182871" y="121410"/>
                  </a:cubicBezTo>
                  <a:cubicBezTo>
                    <a:pt x="244770" y="145217"/>
                    <a:pt x="287624" y="49989"/>
                    <a:pt x="224137" y="24596"/>
                  </a:cubicBezTo>
                  <a:cubicBezTo>
                    <a:pt x="166999" y="2375"/>
                    <a:pt x="105099" y="-5560"/>
                    <a:pt x="44786" y="3963"/>
                  </a:cubicBezTo>
                  <a:cubicBezTo>
                    <a:pt x="-21875" y="15073"/>
                    <a:pt x="-10765" y="119823"/>
                    <a:pt x="55897" y="108713"/>
                  </a:cubicBezTo>
                  <a:lnTo>
                    <a:pt x="55897" y="108713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รูปแบบอิสระ: รูปร่าง 45">
              <a:extLst>
                <a:ext uri="{FF2B5EF4-FFF2-40B4-BE49-F238E27FC236}">
                  <a16:creationId xmlns:a16="http://schemas.microsoft.com/office/drawing/2014/main" id="{6F35170D-CDC4-48EE-A0CE-DF7032B3AD53}"/>
                </a:ext>
              </a:extLst>
            </p:cNvPr>
            <p:cNvSpPr/>
            <p:nvPr/>
          </p:nvSpPr>
          <p:spPr>
            <a:xfrm>
              <a:off x="-2146893" y="3855106"/>
              <a:ext cx="633715" cy="471857"/>
            </a:xfrm>
            <a:custGeom>
              <a:avLst/>
              <a:gdLst>
                <a:gd name="connsiteX0" fmla="*/ 101025 w 633715"/>
                <a:gd name="connsiteY0" fmla="*/ 441238 h 471857"/>
                <a:gd name="connsiteX1" fmla="*/ 588287 w 633715"/>
                <a:gd name="connsiteY1" fmla="*/ 104768 h 471857"/>
                <a:gd name="connsiteX2" fmla="*/ 577177 w 633715"/>
                <a:gd name="connsiteY2" fmla="*/ 18 h 471857"/>
                <a:gd name="connsiteX3" fmla="*/ 4207 w 633715"/>
                <a:gd name="connsiteY3" fmla="*/ 399973 h 471857"/>
                <a:gd name="connsiteX4" fmla="*/ 101025 w 633715"/>
                <a:gd name="connsiteY4" fmla="*/ 441238 h 471857"/>
                <a:gd name="connsiteX5" fmla="*/ 101025 w 633715"/>
                <a:gd name="connsiteY5" fmla="*/ 441238 h 4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3715" h="471857">
                  <a:moveTo>
                    <a:pt x="101025" y="441238"/>
                  </a:moveTo>
                  <a:cubicBezTo>
                    <a:pt x="185145" y="239674"/>
                    <a:pt x="370845" y="112704"/>
                    <a:pt x="588287" y="104768"/>
                  </a:cubicBezTo>
                  <a:cubicBezTo>
                    <a:pt x="656536" y="101594"/>
                    <a:pt x="643839" y="-1569"/>
                    <a:pt x="577177" y="18"/>
                  </a:cubicBezTo>
                  <a:cubicBezTo>
                    <a:pt x="323229" y="9541"/>
                    <a:pt x="101025" y="165079"/>
                    <a:pt x="4207" y="399973"/>
                  </a:cubicBezTo>
                  <a:cubicBezTo>
                    <a:pt x="-21188" y="461871"/>
                    <a:pt x="75630" y="503137"/>
                    <a:pt x="101025" y="441238"/>
                  </a:cubicBezTo>
                  <a:lnTo>
                    <a:pt x="101025" y="441238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รูปแบบอิสระ: รูปร่าง 46">
              <a:extLst>
                <a:ext uri="{FF2B5EF4-FFF2-40B4-BE49-F238E27FC236}">
                  <a16:creationId xmlns:a16="http://schemas.microsoft.com/office/drawing/2014/main" id="{21417181-3909-45BB-98C8-74995F43C2B5}"/>
                </a:ext>
              </a:extLst>
            </p:cNvPr>
            <p:cNvSpPr/>
            <p:nvPr/>
          </p:nvSpPr>
          <p:spPr>
            <a:xfrm>
              <a:off x="-3755355" y="4824948"/>
              <a:ext cx="385167" cy="630985"/>
            </a:xfrm>
            <a:custGeom>
              <a:avLst/>
              <a:gdLst>
                <a:gd name="connsiteX0" fmla="*/ 6448 w 385167"/>
                <a:gd name="connsiteY0" fmla="*/ 42761 h 630985"/>
                <a:gd name="connsiteX1" fmla="*/ 314360 w 385167"/>
                <a:gd name="connsiteY1" fmla="*/ 625236 h 630985"/>
                <a:gd name="connsiteX2" fmla="*/ 355626 w 385167"/>
                <a:gd name="connsiteY2" fmla="*/ 528421 h 630985"/>
                <a:gd name="connsiteX3" fmla="*/ 109614 w 385167"/>
                <a:gd name="connsiteY3" fmla="*/ 58632 h 630985"/>
                <a:gd name="connsiteX4" fmla="*/ 6448 w 385167"/>
                <a:gd name="connsiteY4" fmla="*/ 42761 h 630985"/>
                <a:gd name="connsiteX5" fmla="*/ 6448 w 385167"/>
                <a:gd name="connsiteY5" fmla="*/ 42761 h 63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5167" h="630985">
                  <a:moveTo>
                    <a:pt x="6448" y="42761"/>
                  </a:moveTo>
                  <a:cubicBezTo>
                    <a:pt x="-30057" y="290353"/>
                    <a:pt x="90568" y="514137"/>
                    <a:pt x="314360" y="625236"/>
                  </a:cubicBezTo>
                  <a:cubicBezTo>
                    <a:pt x="374673" y="655391"/>
                    <a:pt x="415939" y="558576"/>
                    <a:pt x="355626" y="528421"/>
                  </a:cubicBezTo>
                  <a:cubicBezTo>
                    <a:pt x="173101" y="437955"/>
                    <a:pt x="79458" y="258610"/>
                    <a:pt x="109614" y="58632"/>
                  </a:cubicBezTo>
                  <a:cubicBezTo>
                    <a:pt x="119137" y="-8027"/>
                    <a:pt x="15971" y="-23898"/>
                    <a:pt x="6448" y="42761"/>
                  </a:cubicBezTo>
                  <a:lnTo>
                    <a:pt x="6448" y="4276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รูปแบบอิสระ: รูปร่าง 47">
              <a:extLst>
                <a:ext uri="{FF2B5EF4-FFF2-40B4-BE49-F238E27FC236}">
                  <a16:creationId xmlns:a16="http://schemas.microsoft.com/office/drawing/2014/main" id="{AFEA2C34-D9E0-4E8C-B85D-6004B25148B2}"/>
                </a:ext>
              </a:extLst>
            </p:cNvPr>
            <p:cNvSpPr/>
            <p:nvPr/>
          </p:nvSpPr>
          <p:spPr>
            <a:xfrm>
              <a:off x="-3657731" y="4640967"/>
              <a:ext cx="228531" cy="142533"/>
            </a:xfrm>
            <a:custGeom>
              <a:avLst/>
              <a:gdLst>
                <a:gd name="connsiteX0" fmla="*/ 83414 w 228531"/>
                <a:gd name="connsiteY0" fmla="*/ 133102 h 142533"/>
                <a:gd name="connsiteX1" fmla="*/ 167534 w 228531"/>
                <a:gd name="connsiteY1" fmla="*/ 106120 h 142533"/>
                <a:gd name="connsiteX2" fmla="*/ 227847 w 228531"/>
                <a:gd name="connsiteY2" fmla="*/ 61681 h 142533"/>
                <a:gd name="connsiteX3" fmla="*/ 183406 w 228531"/>
                <a:gd name="connsiteY3" fmla="*/ 1370 h 142533"/>
                <a:gd name="connsiteX4" fmla="*/ 21514 w 228531"/>
                <a:gd name="connsiteY4" fmla="*/ 45810 h 142533"/>
                <a:gd name="connsiteX5" fmla="*/ 8817 w 228531"/>
                <a:gd name="connsiteY5" fmla="*/ 118817 h 142533"/>
                <a:gd name="connsiteX6" fmla="*/ 83414 w 228531"/>
                <a:gd name="connsiteY6" fmla="*/ 133102 h 142533"/>
                <a:gd name="connsiteX7" fmla="*/ 83414 w 228531"/>
                <a:gd name="connsiteY7" fmla="*/ 133102 h 14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531" h="142533">
                  <a:moveTo>
                    <a:pt x="83414" y="133102"/>
                  </a:moveTo>
                  <a:cubicBezTo>
                    <a:pt x="108809" y="112468"/>
                    <a:pt x="137378" y="102946"/>
                    <a:pt x="167534" y="106120"/>
                  </a:cubicBezTo>
                  <a:cubicBezTo>
                    <a:pt x="196103" y="109295"/>
                    <a:pt x="223085" y="91836"/>
                    <a:pt x="227847" y="61681"/>
                  </a:cubicBezTo>
                  <a:cubicBezTo>
                    <a:pt x="232608" y="34700"/>
                    <a:pt x="211975" y="4544"/>
                    <a:pt x="183406" y="1370"/>
                  </a:cubicBezTo>
                  <a:cubicBezTo>
                    <a:pt x="126268" y="-4978"/>
                    <a:pt x="67542" y="10893"/>
                    <a:pt x="21514" y="45810"/>
                  </a:cubicBezTo>
                  <a:cubicBezTo>
                    <a:pt x="-706" y="63268"/>
                    <a:pt x="-7055" y="95010"/>
                    <a:pt x="8817" y="118817"/>
                  </a:cubicBezTo>
                  <a:cubicBezTo>
                    <a:pt x="26276" y="142624"/>
                    <a:pt x="61193" y="150560"/>
                    <a:pt x="83414" y="133102"/>
                  </a:cubicBezTo>
                  <a:lnTo>
                    <a:pt x="83414" y="133102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9" name="กราฟิก 2">
            <a:extLst>
              <a:ext uri="{FF2B5EF4-FFF2-40B4-BE49-F238E27FC236}">
                <a16:creationId xmlns:a16="http://schemas.microsoft.com/office/drawing/2014/main" id="{C9899EDE-8931-4491-AFC5-B59BA361B748}"/>
              </a:ext>
            </a:extLst>
          </p:cNvPr>
          <p:cNvGrpSpPr/>
          <p:nvPr/>
        </p:nvGrpSpPr>
        <p:grpSpPr>
          <a:xfrm>
            <a:off x="5688457" y="-3683720"/>
            <a:ext cx="6436396" cy="9519675"/>
            <a:chOff x="9699246" y="-7"/>
            <a:chExt cx="6436396" cy="9519675"/>
          </a:xfrm>
        </p:grpSpPr>
        <p:sp>
          <p:nvSpPr>
            <p:cNvPr id="50" name="รูปแบบอิสระ: รูปร่าง 49">
              <a:extLst>
                <a:ext uri="{FF2B5EF4-FFF2-40B4-BE49-F238E27FC236}">
                  <a16:creationId xmlns:a16="http://schemas.microsoft.com/office/drawing/2014/main" id="{3AC956B3-4ADC-4881-B713-CF38D0E227FD}"/>
                </a:ext>
              </a:extLst>
            </p:cNvPr>
            <p:cNvSpPr/>
            <p:nvPr/>
          </p:nvSpPr>
          <p:spPr>
            <a:xfrm>
              <a:off x="9699246" y="-7"/>
              <a:ext cx="4850759" cy="4302798"/>
            </a:xfrm>
            <a:custGeom>
              <a:avLst/>
              <a:gdLst>
                <a:gd name="connsiteX0" fmla="*/ 4821815 w 4850759"/>
                <a:gd name="connsiteY0" fmla="*/ 1596653 h 4302798"/>
                <a:gd name="connsiteX1" fmla="*/ 3921886 w 4850759"/>
                <a:gd name="connsiteY1" fmla="*/ 934823 h 4302798"/>
                <a:gd name="connsiteX2" fmla="*/ 3920298 w 4850759"/>
                <a:gd name="connsiteY2" fmla="*/ 930062 h 4302798"/>
                <a:gd name="connsiteX3" fmla="*/ 3363200 w 4850759"/>
                <a:gd name="connsiteY3" fmla="*/ 174591 h 4302798"/>
                <a:gd name="connsiteX4" fmla="*/ 2464860 w 4850759"/>
                <a:gd name="connsiteY4" fmla="*/ 38098 h 4302798"/>
                <a:gd name="connsiteX5" fmla="*/ 1604611 w 4850759"/>
                <a:gd name="connsiteY5" fmla="*/ 1323668 h 4302798"/>
                <a:gd name="connsiteX6" fmla="*/ 1587151 w 4850759"/>
                <a:gd name="connsiteY6" fmla="*/ 1315733 h 4302798"/>
                <a:gd name="connsiteX7" fmla="*/ 1166550 w 4850759"/>
                <a:gd name="connsiteY7" fmla="*/ 1268119 h 4302798"/>
                <a:gd name="connsiteX8" fmla="*/ 1074494 w 4850759"/>
                <a:gd name="connsiteY8" fmla="*/ 1296687 h 4302798"/>
                <a:gd name="connsiteX9" fmla="*/ 633260 w 4850759"/>
                <a:gd name="connsiteY9" fmla="*/ 2180715 h 4302798"/>
                <a:gd name="connsiteX10" fmla="*/ 741188 w 4850759"/>
                <a:gd name="connsiteY10" fmla="*/ 2418784 h 4302798"/>
                <a:gd name="connsiteX11" fmla="*/ 744362 w 4850759"/>
                <a:gd name="connsiteY11" fmla="*/ 2425132 h 4302798"/>
                <a:gd name="connsiteX12" fmla="*/ 350743 w 4850759"/>
                <a:gd name="connsiteY12" fmla="*/ 3167906 h 4302798"/>
                <a:gd name="connsiteX13" fmla="*/ 411055 w 4850759"/>
                <a:gd name="connsiteY13" fmla="*/ 3356774 h 4302798"/>
                <a:gd name="connsiteX14" fmla="*/ 331697 w 4850759"/>
                <a:gd name="connsiteY14" fmla="*/ 3361535 h 4302798"/>
                <a:gd name="connsiteX15" fmla="*/ 4739 w 4850759"/>
                <a:gd name="connsiteY15" fmla="*/ 3809104 h 4302798"/>
                <a:gd name="connsiteX16" fmla="*/ 230117 w 4850759"/>
                <a:gd name="connsiteY16" fmla="*/ 4109070 h 4302798"/>
                <a:gd name="connsiteX17" fmla="*/ 657067 w 4850759"/>
                <a:gd name="connsiteY17" fmla="*/ 4302700 h 4302798"/>
                <a:gd name="connsiteX18" fmla="*/ 1849035 w 4850759"/>
                <a:gd name="connsiteY18" fmla="*/ 3685308 h 4302798"/>
                <a:gd name="connsiteX19" fmla="*/ 2821974 w 4850759"/>
                <a:gd name="connsiteY19" fmla="*/ 4018604 h 4302798"/>
                <a:gd name="connsiteX20" fmla="*/ 2914030 w 4850759"/>
                <a:gd name="connsiteY20" fmla="*/ 4001146 h 4302798"/>
                <a:gd name="connsiteX21" fmla="*/ 3407641 w 4850759"/>
                <a:gd name="connsiteY21" fmla="*/ 3769426 h 4302798"/>
                <a:gd name="connsiteX22" fmla="*/ 3952042 w 4850759"/>
                <a:gd name="connsiteY22" fmla="*/ 2969516 h 4302798"/>
                <a:gd name="connsiteX23" fmla="*/ 3990134 w 4850759"/>
                <a:gd name="connsiteY23" fmla="*/ 2964754 h 4302798"/>
                <a:gd name="connsiteX24" fmla="*/ 4045686 w 4850759"/>
                <a:gd name="connsiteY24" fmla="*/ 2953644 h 4302798"/>
                <a:gd name="connsiteX25" fmla="*/ 4693253 w 4850759"/>
                <a:gd name="connsiteY25" fmla="*/ 2320382 h 4302798"/>
                <a:gd name="connsiteX26" fmla="*/ 4821815 w 4850759"/>
                <a:gd name="connsiteY26" fmla="*/ 1596653 h 4302798"/>
                <a:gd name="connsiteX27" fmla="*/ 4669445 w 4850759"/>
                <a:gd name="connsiteY27" fmla="*/ 2306098 h 4302798"/>
                <a:gd name="connsiteX28" fmla="*/ 4313919 w 4850759"/>
                <a:gd name="connsiteY28" fmla="*/ 2606064 h 4302798"/>
                <a:gd name="connsiteX29" fmla="*/ 4693253 w 4850759"/>
                <a:gd name="connsiteY29" fmla="*/ 2101359 h 4302798"/>
                <a:gd name="connsiteX30" fmla="*/ 4669445 w 4850759"/>
                <a:gd name="connsiteY30" fmla="*/ 2306098 h 4302798"/>
                <a:gd name="connsiteX31" fmla="*/ 206309 w 4850759"/>
                <a:gd name="connsiteY31" fmla="*/ 3972578 h 4302798"/>
                <a:gd name="connsiteX32" fmla="*/ 198374 w 4850759"/>
                <a:gd name="connsiteY32" fmla="*/ 3931312 h 4302798"/>
                <a:gd name="connsiteX33" fmla="*/ 590406 w 4850759"/>
                <a:gd name="connsiteY33" fmla="*/ 4139225 h 4302798"/>
                <a:gd name="connsiteX34" fmla="*/ 449148 w 4850759"/>
                <a:gd name="connsiteY34" fmla="*/ 4132877 h 4302798"/>
                <a:gd name="connsiteX35" fmla="*/ 258687 w 4850759"/>
                <a:gd name="connsiteY35" fmla="*/ 4082089 h 4302798"/>
                <a:gd name="connsiteX36" fmla="*/ 206309 w 4850759"/>
                <a:gd name="connsiteY36" fmla="*/ 3972578 h 4302798"/>
                <a:gd name="connsiteX37" fmla="*/ 492001 w 4850759"/>
                <a:gd name="connsiteY37" fmla="*/ 3275830 h 4302798"/>
                <a:gd name="connsiteX38" fmla="*/ 488827 w 4850759"/>
                <a:gd name="connsiteY38" fmla="*/ 3261546 h 4302798"/>
                <a:gd name="connsiteX39" fmla="*/ 544378 w 4850759"/>
                <a:gd name="connsiteY39" fmla="*/ 3367884 h 4302798"/>
                <a:gd name="connsiteX40" fmla="*/ 525332 w 4850759"/>
                <a:gd name="connsiteY40" fmla="*/ 3367884 h 4302798"/>
                <a:gd name="connsiteX41" fmla="*/ 492001 w 4850759"/>
                <a:gd name="connsiteY41" fmla="*/ 3275830 h 4302798"/>
                <a:gd name="connsiteX42" fmla="*/ 661829 w 4850759"/>
                <a:gd name="connsiteY42" fmla="*/ 2120404 h 4302798"/>
                <a:gd name="connsiteX43" fmla="*/ 653893 w 4850759"/>
                <a:gd name="connsiteY43" fmla="*/ 2036287 h 4302798"/>
                <a:gd name="connsiteX44" fmla="*/ 665003 w 4850759"/>
                <a:gd name="connsiteY44" fmla="*/ 2104533 h 4302798"/>
                <a:gd name="connsiteX45" fmla="*/ 809436 w 4850759"/>
                <a:gd name="connsiteY45" fmla="*/ 2402912 h 4302798"/>
                <a:gd name="connsiteX46" fmla="*/ 784041 w 4850759"/>
                <a:gd name="connsiteY46" fmla="*/ 2420371 h 4302798"/>
                <a:gd name="connsiteX47" fmla="*/ 776106 w 4850759"/>
                <a:gd name="connsiteY47" fmla="*/ 2407674 h 4302798"/>
                <a:gd name="connsiteX48" fmla="*/ 661829 w 4850759"/>
                <a:gd name="connsiteY48" fmla="*/ 2120404 h 4302798"/>
                <a:gd name="connsiteX49" fmla="*/ 1861733 w 4850759"/>
                <a:gd name="connsiteY49" fmla="*/ 3456763 h 4302798"/>
                <a:gd name="connsiteX50" fmla="*/ 1925220 w 4850759"/>
                <a:gd name="connsiteY50" fmla="*/ 3521834 h 4302798"/>
                <a:gd name="connsiteX51" fmla="*/ 1849035 w 4850759"/>
                <a:gd name="connsiteY51" fmla="*/ 3636108 h 4302798"/>
                <a:gd name="connsiteX52" fmla="*/ 1783962 w 4850759"/>
                <a:gd name="connsiteY52" fmla="*/ 3566274 h 4302798"/>
                <a:gd name="connsiteX53" fmla="*/ 1861733 w 4850759"/>
                <a:gd name="connsiteY53" fmla="*/ 3456763 h 4302798"/>
                <a:gd name="connsiteX54" fmla="*/ 2963232 w 4850759"/>
                <a:gd name="connsiteY54" fmla="*/ 3836085 h 4302798"/>
                <a:gd name="connsiteX55" fmla="*/ 3655241 w 4850759"/>
                <a:gd name="connsiteY55" fmla="*/ 3407562 h 4302798"/>
                <a:gd name="connsiteX56" fmla="*/ 3394944 w 4850759"/>
                <a:gd name="connsiteY56" fmla="*/ 3742445 h 4302798"/>
                <a:gd name="connsiteX57" fmla="*/ 3090206 w 4850759"/>
                <a:gd name="connsiteY57" fmla="*/ 3863066 h 4302798"/>
                <a:gd name="connsiteX58" fmla="*/ 2296619 w 4850759"/>
                <a:gd name="connsiteY58" fmla="*/ 3766252 h 4302798"/>
                <a:gd name="connsiteX59" fmla="*/ 2963232 w 4850759"/>
                <a:gd name="connsiteY59" fmla="*/ 3836085 h 4302798"/>
                <a:gd name="connsiteX60" fmla="*/ 3801260 w 4850759"/>
                <a:gd name="connsiteY60" fmla="*/ 2725098 h 4302798"/>
                <a:gd name="connsiteX61" fmla="*/ 3906014 w 4850759"/>
                <a:gd name="connsiteY61" fmla="*/ 2726686 h 4302798"/>
                <a:gd name="connsiteX62" fmla="*/ 3926647 w 4850759"/>
                <a:gd name="connsiteY62" fmla="*/ 2937773 h 4302798"/>
                <a:gd name="connsiteX63" fmla="*/ 3820307 w 4850759"/>
                <a:gd name="connsiteY63" fmla="*/ 2939360 h 4302798"/>
                <a:gd name="connsiteX64" fmla="*/ 3801260 w 4850759"/>
                <a:gd name="connsiteY64" fmla="*/ 2725098 h 4302798"/>
                <a:gd name="connsiteX65" fmla="*/ 385661 w 4850759"/>
                <a:gd name="connsiteY65" fmla="*/ 3163145 h 4302798"/>
                <a:gd name="connsiteX66" fmla="*/ 666590 w 4850759"/>
                <a:gd name="connsiteY66" fmla="*/ 2518772 h 4302798"/>
                <a:gd name="connsiteX67" fmla="*/ 444386 w 4850759"/>
                <a:gd name="connsiteY67" fmla="*/ 3039349 h 4302798"/>
                <a:gd name="connsiteX68" fmla="*/ 461845 w 4850759"/>
                <a:gd name="connsiteY68" fmla="*/ 3283766 h 4302798"/>
                <a:gd name="connsiteX69" fmla="*/ 490414 w 4850759"/>
                <a:gd name="connsiteY69" fmla="*/ 3367884 h 4302798"/>
                <a:gd name="connsiteX70" fmla="*/ 457084 w 4850759"/>
                <a:gd name="connsiteY70" fmla="*/ 3372645 h 4302798"/>
                <a:gd name="connsiteX71" fmla="*/ 455496 w 4850759"/>
                <a:gd name="connsiteY71" fmla="*/ 3367884 h 4302798"/>
                <a:gd name="connsiteX72" fmla="*/ 385661 w 4850759"/>
                <a:gd name="connsiteY72" fmla="*/ 3163145 h 4302798"/>
                <a:gd name="connsiteX73" fmla="*/ 39656 w 4850759"/>
                <a:gd name="connsiteY73" fmla="*/ 3804343 h 4302798"/>
                <a:gd name="connsiteX74" fmla="*/ 339633 w 4850759"/>
                <a:gd name="connsiteY74" fmla="*/ 3393278 h 4302798"/>
                <a:gd name="connsiteX75" fmla="*/ 395184 w 4850759"/>
                <a:gd name="connsiteY75" fmla="*/ 3388516 h 4302798"/>
                <a:gd name="connsiteX76" fmla="*/ 155521 w 4850759"/>
                <a:gd name="connsiteY76" fmla="*/ 3823388 h 4302798"/>
                <a:gd name="connsiteX77" fmla="*/ 161869 w 4850759"/>
                <a:gd name="connsiteY77" fmla="*/ 3847195 h 4302798"/>
                <a:gd name="connsiteX78" fmla="*/ 174566 w 4850759"/>
                <a:gd name="connsiteY78" fmla="*/ 3980513 h 4302798"/>
                <a:gd name="connsiteX79" fmla="*/ 199961 w 4850759"/>
                <a:gd name="connsiteY79" fmla="*/ 4050347 h 4302798"/>
                <a:gd name="connsiteX80" fmla="*/ 39656 w 4850759"/>
                <a:gd name="connsiteY80" fmla="*/ 3804343 h 4302798"/>
                <a:gd name="connsiteX81" fmla="*/ 660242 w 4850759"/>
                <a:gd name="connsiteY81" fmla="*/ 4269370 h 4302798"/>
                <a:gd name="connsiteX82" fmla="*/ 298366 w 4850759"/>
                <a:gd name="connsiteY82" fmla="*/ 4136052 h 4302798"/>
                <a:gd name="connsiteX83" fmla="*/ 444386 w 4850759"/>
                <a:gd name="connsiteY83" fmla="*/ 4166207 h 4302798"/>
                <a:gd name="connsiteX84" fmla="*/ 1296699 w 4850759"/>
                <a:gd name="connsiteY84" fmla="*/ 3983688 h 4302798"/>
                <a:gd name="connsiteX85" fmla="*/ 1761741 w 4850759"/>
                <a:gd name="connsiteY85" fmla="*/ 3591668 h 4302798"/>
                <a:gd name="connsiteX86" fmla="*/ 1828402 w 4850759"/>
                <a:gd name="connsiteY86" fmla="*/ 3663089 h 4302798"/>
                <a:gd name="connsiteX87" fmla="*/ 660242 w 4850759"/>
                <a:gd name="connsiteY87" fmla="*/ 4269370 h 4302798"/>
                <a:gd name="connsiteX88" fmla="*/ 2821974 w 4850759"/>
                <a:gd name="connsiteY88" fmla="*/ 3985275 h 4302798"/>
                <a:gd name="connsiteX89" fmla="*/ 1872843 w 4850759"/>
                <a:gd name="connsiteY89" fmla="*/ 3658327 h 4302798"/>
                <a:gd name="connsiteX90" fmla="*/ 1942679 w 4850759"/>
                <a:gd name="connsiteY90" fmla="*/ 3555164 h 4302798"/>
                <a:gd name="connsiteX91" fmla="*/ 3056876 w 4850759"/>
                <a:gd name="connsiteY91" fmla="*/ 3904331 h 4302798"/>
                <a:gd name="connsiteX92" fmla="*/ 3098142 w 4850759"/>
                <a:gd name="connsiteY92" fmla="*/ 3894809 h 4302798"/>
                <a:gd name="connsiteX93" fmla="*/ 3225116 w 4850759"/>
                <a:gd name="connsiteY93" fmla="*/ 3855130 h 4302798"/>
                <a:gd name="connsiteX94" fmla="*/ 2821974 w 4850759"/>
                <a:gd name="connsiteY94" fmla="*/ 3985275 h 4302798"/>
                <a:gd name="connsiteX95" fmla="*/ 3539376 w 4850759"/>
                <a:gd name="connsiteY95" fmla="*/ 3648804 h 4302798"/>
                <a:gd name="connsiteX96" fmla="*/ 3734600 w 4850759"/>
                <a:gd name="connsiteY96" fmla="*/ 3277418 h 4302798"/>
                <a:gd name="connsiteX97" fmla="*/ 3818720 w 4850759"/>
                <a:gd name="connsiteY97" fmla="*/ 2974277 h 4302798"/>
                <a:gd name="connsiteX98" fmla="*/ 3925061 w 4850759"/>
                <a:gd name="connsiteY98" fmla="*/ 2972690 h 4302798"/>
                <a:gd name="connsiteX99" fmla="*/ 3539376 w 4850759"/>
                <a:gd name="connsiteY99" fmla="*/ 3648804 h 4302798"/>
                <a:gd name="connsiteX100" fmla="*/ 3991721 w 4850759"/>
                <a:gd name="connsiteY100" fmla="*/ 2931425 h 4302798"/>
                <a:gd name="connsiteX101" fmla="*/ 3959978 w 4850759"/>
                <a:gd name="connsiteY101" fmla="*/ 2934599 h 4302798"/>
                <a:gd name="connsiteX102" fmla="*/ 3940932 w 4850759"/>
                <a:gd name="connsiteY102" fmla="*/ 2725098 h 4302798"/>
                <a:gd name="connsiteX103" fmla="*/ 4048860 w 4850759"/>
                <a:gd name="connsiteY103" fmla="*/ 2709227 h 4302798"/>
                <a:gd name="connsiteX104" fmla="*/ 4190118 w 4850759"/>
                <a:gd name="connsiteY104" fmla="*/ 2683833 h 4302798"/>
                <a:gd name="connsiteX105" fmla="*/ 4644051 w 4850759"/>
                <a:gd name="connsiteY105" fmla="*/ 2394977 h 4302798"/>
                <a:gd name="connsiteX106" fmla="*/ 3991721 w 4850759"/>
                <a:gd name="connsiteY106" fmla="*/ 2931425 h 4302798"/>
                <a:gd name="connsiteX107" fmla="*/ 4715474 w 4850759"/>
                <a:gd name="connsiteY107" fmla="*/ 1983912 h 4302798"/>
                <a:gd name="connsiteX108" fmla="*/ 4701189 w 4850759"/>
                <a:gd name="connsiteY108" fmla="*/ 1698229 h 4302798"/>
                <a:gd name="connsiteX109" fmla="*/ 3863160 w 4850759"/>
                <a:gd name="connsiteY109" fmla="*/ 1037986 h 4302798"/>
                <a:gd name="connsiteX110" fmla="*/ 3850463 w 4850759"/>
                <a:gd name="connsiteY110" fmla="*/ 1001482 h 4302798"/>
                <a:gd name="connsiteX111" fmla="*/ 2501365 w 4850759"/>
                <a:gd name="connsiteY111" fmla="*/ 119041 h 4302798"/>
                <a:gd name="connsiteX112" fmla="*/ 1634767 w 4850759"/>
                <a:gd name="connsiteY112" fmla="*/ 1252248 h 4302798"/>
                <a:gd name="connsiteX113" fmla="*/ 2475969 w 4850759"/>
                <a:gd name="connsiteY113" fmla="*/ 69841 h 4302798"/>
                <a:gd name="connsiteX114" fmla="*/ 3348915 w 4850759"/>
                <a:gd name="connsiteY114" fmla="*/ 203159 h 4302798"/>
                <a:gd name="connsiteX115" fmla="*/ 3890143 w 4850759"/>
                <a:gd name="connsiteY115" fmla="*/ 937997 h 4302798"/>
                <a:gd name="connsiteX116" fmla="*/ 3891729 w 4850759"/>
                <a:gd name="connsiteY116" fmla="*/ 947520 h 4302798"/>
                <a:gd name="connsiteX117" fmla="*/ 3893317 w 4850759"/>
                <a:gd name="connsiteY117" fmla="*/ 955456 h 4302798"/>
                <a:gd name="connsiteX118" fmla="*/ 3910776 w 4850759"/>
                <a:gd name="connsiteY118" fmla="*/ 968153 h 4302798"/>
                <a:gd name="connsiteX119" fmla="*/ 4791658 w 4850759"/>
                <a:gd name="connsiteY119" fmla="*/ 1606176 h 4302798"/>
                <a:gd name="connsiteX120" fmla="*/ 4718648 w 4850759"/>
                <a:gd name="connsiteY120" fmla="*/ 2228329 h 4302798"/>
                <a:gd name="connsiteX121" fmla="*/ 4715474 w 4850759"/>
                <a:gd name="connsiteY121" fmla="*/ 1983912 h 430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4850759" h="4302798">
                  <a:moveTo>
                    <a:pt x="4821815" y="1596653"/>
                  </a:moveTo>
                  <a:cubicBezTo>
                    <a:pt x="4715474" y="1191937"/>
                    <a:pt x="4337726" y="915777"/>
                    <a:pt x="3921886" y="934823"/>
                  </a:cubicBezTo>
                  <a:cubicBezTo>
                    <a:pt x="3921886" y="933236"/>
                    <a:pt x="3921886" y="931649"/>
                    <a:pt x="3920298" y="930062"/>
                  </a:cubicBezTo>
                  <a:cubicBezTo>
                    <a:pt x="3836178" y="611050"/>
                    <a:pt x="3637781" y="342826"/>
                    <a:pt x="3363200" y="174591"/>
                  </a:cubicBezTo>
                  <a:cubicBezTo>
                    <a:pt x="3088619" y="6356"/>
                    <a:pt x="2769597" y="-42845"/>
                    <a:pt x="2464860" y="38098"/>
                  </a:cubicBezTo>
                  <a:cubicBezTo>
                    <a:pt x="1914110" y="184113"/>
                    <a:pt x="1547472" y="733258"/>
                    <a:pt x="1604611" y="1323668"/>
                  </a:cubicBezTo>
                  <a:cubicBezTo>
                    <a:pt x="1598262" y="1320494"/>
                    <a:pt x="1593501" y="1318907"/>
                    <a:pt x="1587151" y="1315733"/>
                  </a:cubicBezTo>
                  <a:cubicBezTo>
                    <a:pt x="1458591" y="1255422"/>
                    <a:pt x="1312570" y="1236376"/>
                    <a:pt x="1166550" y="1268119"/>
                  </a:cubicBezTo>
                  <a:cubicBezTo>
                    <a:pt x="1134807" y="1276055"/>
                    <a:pt x="1104651" y="1283990"/>
                    <a:pt x="1074494" y="1296687"/>
                  </a:cubicBezTo>
                  <a:cubicBezTo>
                    <a:pt x="730077" y="1420483"/>
                    <a:pt x="533268" y="1804567"/>
                    <a:pt x="633260" y="2180715"/>
                  </a:cubicBezTo>
                  <a:cubicBezTo>
                    <a:pt x="655481" y="2266420"/>
                    <a:pt x="691986" y="2345776"/>
                    <a:pt x="741188" y="2418784"/>
                  </a:cubicBezTo>
                  <a:cubicBezTo>
                    <a:pt x="742775" y="2420371"/>
                    <a:pt x="744362" y="2421958"/>
                    <a:pt x="744362" y="2425132"/>
                  </a:cubicBezTo>
                  <a:cubicBezTo>
                    <a:pt x="458671" y="2590193"/>
                    <a:pt x="304714" y="2879049"/>
                    <a:pt x="350743" y="3167906"/>
                  </a:cubicBezTo>
                  <a:cubicBezTo>
                    <a:pt x="360266" y="3232978"/>
                    <a:pt x="380899" y="3296463"/>
                    <a:pt x="411055" y="3356774"/>
                  </a:cubicBezTo>
                  <a:cubicBezTo>
                    <a:pt x="384073" y="3355186"/>
                    <a:pt x="358679" y="3356774"/>
                    <a:pt x="331697" y="3361535"/>
                  </a:cubicBezTo>
                  <a:cubicBezTo>
                    <a:pt x="117428" y="3394865"/>
                    <a:pt x="-28592" y="3596429"/>
                    <a:pt x="4739" y="3809104"/>
                  </a:cubicBezTo>
                  <a:cubicBezTo>
                    <a:pt x="25372" y="3940835"/>
                    <a:pt x="107905" y="4047172"/>
                    <a:pt x="230117" y="4109070"/>
                  </a:cubicBezTo>
                  <a:cubicBezTo>
                    <a:pt x="317412" y="4232866"/>
                    <a:pt x="471368" y="4305874"/>
                    <a:pt x="657067" y="4302700"/>
                  </a:cubicBezTo>
                  <a:cubicBezTo>
                    <a:pt x="1152266" y="4293177"/>
                    <a:pt x="1552234" y="4085263"/>
                    <a:pt x="1849035" y="3685308"/>
                  </a:cubicBezTo>
                  <a:cubicBezTo>
                    <a:pt x="2018863" y="3844021"/>
                    <a:pt x="2363280" y="4090025"/>
                    <a:pt x="2821974" y="4018604"/>
                  </a:cubicBezTo>
                  <a:cubicBezTo>
                    <a:pt x="2853718" y="4013843"/>
                    <a:pt x="2883873" y="4007494"/>
                    <a:pt x="2914030" y="4001146"/>
                  </a:cubicBezTo>
                  <a:cubicBezTo>
                    <a:pt x="3106078" y="3958293"/>
                    <a:pt x="3274319" y="3877350"/>
                    <a:pt x="3407641" y="3769426"/>
                  </a:cubicBezTo>
                  <a:cubicBezTo>
                    <a:pt x="3731425" y="3590081"/>
                    <a:pt x="3931409" y="3296463"/>
                    <a:pt x="3952042" y="2969516"/>
                  </a:cubicBezTo>
                  <a:cubicBezTo>
                    <a:pt x="3964740" y="2967928"/>
                    <a:pt x="3977437" y="2966341"/>
                    <a:pt x="3990134" y="2964754"/>
                  </a:cubicBezTo>
                  <a:cubicBezTo>
                    <a:pt x="4009181" y="2961580"/>
                    <a:pt x="4028227" y="2958406"/>
                    <a:pt x="4045686" y="2953644"/>
                  </a:cubicBezTo>
                  <a:cubicBezTo>
                    <a:pt x="4371057" y="2880637"/>
                    <a:pt x="4615482" y="2628284"/>
                    <a:pt x="4693253" y="2320382"/>
                  </a:cubicBezTo>
                  <a:cubicBezTo>
                    <a:pt x="4837686" y="2114056"/>
                    <a:pt x="4888475" y="1853768"/>
                    <a:pt x="4821815" y="1596653"/>
                  </a:cubicBezTo>
                  <a:close/>
                  <a:moveTo>
                    <a:pt x="4669445" y="2306098"/>
                  </a:moveTo>
                  <a:cubicBezTo>
                    <a:pt x="4582151" y="2434655"/>
                    <a:pt x="4461526" y="2539405"/>
                    <a:pt x="4313919" y="2606064"/>
                  </a:cubicBezTo>
                  <a:cubicBezTo>
                    <a:pt x="4501205" y="2491791"/>
                    <a:pt x="4636115" y="2310859"/>
                    <a:pt x="4693253" y="2101359"/>
                  </a:cubicBezTo>
                  <a:cubicBezTo>
                    <a:pt x="4693253" y="2171192"/>
                    <a:pt x="4685317" y="2241026"/>
                    <a:pt x="4669445" y="2306098"/>
                  </a:cubicBezTo>
                  <a:close/>
                  <a:moveTo>
                    <a:pt x="206309" y="3972578"/>
                  </a:moveTo>
                  <a:cubicBezTo>
                    <a:pt x="203136" y="3958293"/>
                    <a:pt x="199961" y="3945597"/>
                    <a:pt x="198374" y="3931312"/>
                  </a:cubicBezTo>
                  <a:cubicBezTo>
                    <a:pt x="274559" y="4063044"/>
                    <a:pt x="426927" y="4134464"/>
                    <a:pt x="590406" y="4139225"/>
                  </a:cubicBezTo>
                  <a:cubicBezTo>
                    <a:pt x="544378" y="4139225"/>
                    <a:pt x="496763" y="4137639"/>
                    <a:pt x="449148" y="4132877"/>
                  </a:cubicBezTo>
                  <a:cubicBezTo>
                    <a:pt x="377725" y="4126529"/>
                    <a:pt x="314238" y="4109070"/>
                    <a:pt x="258687" y="4082089"/>
                  </a:cubicBezTo>
                  <a:cubicBezTo>
                    <a:pt x="233292" y="4050347"/>
                    <a:pt x="217420" y="4012256"/>
                    <a:pt x="206309" y="3972578"/>
                  </a:cubicBezTo>
                  <a:close/>
                  <a:moveTo>
                    <a:pt x="492001" y="3275830"/>
                  </a:moveTo>
                  <a:cubicBezTo>
                    <a:pt x="490414" y="3271069"/>
                    <a:pt x="490414" y="3266308"/>
                    <a:pt x="488827" y="3261546"/>
                  </a:cubicBezTo>
                  <a:cubicBezTo>
                    <a:pt x="504699" y="3298050"/>
                    <a:pt x="522158" y="3334554"/>
                    <a:pt x="544378" y="3367884"/>
                  </a:cubicBezTo>
                  <a:cubicBezTo>
                    <a:pt x="538029" y="3367884"/>
                    <a:pt x="531680" y="3367884"/>
                    <a:pt x="525332" y="3367884"/>
                  </a:cubicBezTo>
                  <a:cubicBezTo>
                    <a:pt x="511047" y="3337728"/>
                    <a:pt x="499937" y="3307573"/>
                    <a:pt x="492001" y="3275830"/>
                  </a:cubicBezTo>
                  <a:close/>
                  <a:moveTo>
                    <a:pt x="661829" y="2120404"/>
                  </a:moveTo>
                  <a:cubicBezTo>
                    <a:pt x="657067" y="2091836"/>
                    <a:pt x="655481" y="2064855"/>
                    <a:pt x="653893" y="2036287"/>
                  </a:cubicBezTo>
                  <a:cubicBezTo>
                    <a:pt x="657067" y="2058506"/>
                    <a:pt x="660242" y="2080726"/>
                    <a:pt x="665003" y="2104533"/>
                  </a:cubicBezTo>
                  <a:cubicBezTo>
                    <a:pt x="690398" y="2218806"/>
                    <a:pt x="741188" y="2320382"/>
                    <a:pt x="809436" y="2402912"/>
                  </a:cubicBezTo>
                  <a:cubicBezTo>
                    <a:pt x="799913" y="2409261"/>
                    <a:pt x="791977" y="2414022"/>
                    <a:pt x="784041" y="2420371"/>
                  </a:cubicBezTo>
                  <a:cubicBezTo>
                    <a:pt x="780867" y="2415609"/>
                    <a:pt x="777692" y="2412435"/>
                    <a:pt x="776106" y="2407674"/>
                  </a:cubicBezTo>
                  <a:cubicBezTo>
                    <a:pt x="717380" y="2321969"/>
                    <a:pt x="679288" y="2225154"/>
                    <a:pt x="661829" y="2120404"/>
                  </a:cubicBezTo>
                  <a:close/>
                  <a:moveTo>
                    <a:pt x="1861733" y="3456763"/>
                  </a:moveTo>
                  <a:cubicBezTo>
                    <a:pt x="1861733" y="3456763"/>
                    <a:pt x="1883953" y="3482156"/>
                    <a:pt x="1925220" y="3521834"/>
                  </a:cubicBezTo>
                  <a:cubicBezTo>
                    <a:pt x="1901413" y="3561513"/>
                    <a:pt x="1876017" y="3599604"/>
                    <a:pt x="1849035" y="3636108"/>
                  </a:cubicBezTo>
                  <a:cubicBezTo>
                    <a:pt x="1820466" y="3607539"/>
                    <a:pt x="1798247" y="3582145"/>
                    <a:pt x="1783962" y="3566274"/>
                  </a:cubicBezTo>
                  <a:cubicBezTo>
                    <a:pt x="1810944" y="3531357"/>
                    <a:pt x="1836338" y="3494853"/>
                    <a:pt x="1861733" y="3456763"/>
                  </a:cubicBezTo>
                  <a:close/>
                  <a:moveTo>
                    <a:pt x="2963232" y="3836085"/>
                  </a:moveTo>
                  <a:cubicBezTo>
                    <a:pt x="3256860" y="3769426"/>
                    <a:pt x="3502872" y="3617062"/>
                    <a:pt x="3655241" y="3407562"/>
                  </a:cubicBezTo>
                  <a:cubicBezTo>
                    <a:pt x="3598102" y="3534532"/>
                    <a:pt x="3509221" y="3648804"/>
                    <a:pt x="3394944" y="3742445"/>
                  </a:cubicBezTo>
                  <a:cubicBezTo>
                    <a:pt x="3302888" y="3793233"/>
                    <a:pt x="3201308" y="3832911"/>
                    <a:pt x="3090206" y="3863066"/>
                  </a:cubicBezTo>
                  <a:cubicBezTo>
                    <a:pt x="2774359" y="3947184"/>
                    <a:pt x="2498190" y="3869415"/>
                    <a:pt x="2296619" y="3766252"/>
                  </a:cubicBezTo>
                  <a:cubicBezTo>
                    <a:pt x="2475969" y="3845608"/>
                    <a:pt x="2702936" y="3894809"/>
                    <a:pt x="2963232" y="3836085"/>
                  </a:cubicBezTo>
                  <a:close/>
                  <a:moveTo>
                    <a:pt x="3801260" y="2725098"/>
                  </a:moveTo>
                  <a:cubicBezTo>
                    <a:pt x="3836178" y="2728273"/>
                    <a:pt x="3871096" y="2728273"/>
                    <a:pt x="3906014" y="2726686"/>
                  </a:cubicBezTo>
                  <a:cubicBezTo>
                    <a:pt x="3921886" y="2798106"/>
                    <a:pt x="3928234" y="2869527"/>
                    <a:pt x="3926647" y="2937773"/>
                  </a:cubicBezTo>
                  <a:cubicBezTo>
                    <a:pt x="3891729" y="2940947"/>
                    <a:pt x="3855225" y="2940947"/>
                    <a:pt x="3820307" y="2939360"/>
                  </a:cubicBezTo>
                  <a:cubicBezTo>
                    <a:pt x="3821894" y="2871114"/>
                    <a:pt x="3817132" y="2799693"/>
                    <a:pt x="3801260" y="2725098"/>
                  </a:cubicBezTo>
                  <a:close/>
                  <a:moveTo>
                    <a:pt x="385661" y="3163145"/>
                  </a:moveTo>
                  <a:cubicBezTo>
                    <a:pt x="347568" y="2923489"/>
                    <a:pt x="457084" y="2682246"/>
                    <a:pt x="666590" y="2518772"/>
                  </a:cubicBezTo>
                  <a:cubicBezTo>
                    <a:pt x="522158" y="2661613"/>
                    <a:pt x="439624" y="2847307"/>
                    <a:pt x="444386" y="3039349"/>
                  </a:cubicBezTo>
                  <a:cubicBezTo>
                    <a:pt x="434863" y="3120292"/>
                    <a:pt x="441212" y="3202823"/>
                    <a:pt x="461845" y="3283766"/>
                  </a:cubicBezTo>
                  <a:cubicBezTo>
                    <a:pt x="469781" y="3312334"/>
                    <a:pt x="479304" y="3340902"/>
                    <a:pt x="490414" y="3367884"/>
                  </a:cubicBezTo>
                  <a:cubicBezTo>
                    <a:pt x="479304" y="3369471"/>
                    <a:pt x="468193" y="3371058"/>
                    <a:pt x="457084" y="3372645"/>
                  </a:cubicBezTo>
                  <a:cubicBezTo>
                    <a:pt x="457084" y="3371058"/>
                    <a:pt x="457084" y="3369471"/>
                    <a:pt x="455496" y="3367884"/>
                  </a:cubicBezTo>
                  <a:cubicBezTo>
                    <a:pt x="420578" y="3304399"/>
                    <a:pt x="396770" y="3234565"/>
                    <a:pt x="385661" y="3163145"/>
                  </a:cubicBezTo>
                  <a:close/>
                  <a:moveTo>
                    <a:pt x="39656" y="3804343"/>
                  </a:moveTo>
                  <a:cubicBezTo>
                    <a:pt x="9500" y="3609126"/>
                    <a:pt x="142822" y="3423433"/>
                    <a:pt x="339633" y="3393278"/>
                  </a:cubicBezTo>
                  <a:cubicBezTo>
                    <a:pt x="358679" y="3390103"/>
                    <a:pt x="376137" y="3388516"/>
                    <a:pt x="395184" y="3388516"/>
                  </a:cubicBezTo>
                  <a:cubicBezTo>
                    <a:pt x="219008" y="3452001"/>
                    <a:pt x="114253" y="3637695"/>
                    <a:pt x="155521" y="3823388"/>
                  </a:cubicBezTo>
                  <a:cubicBezTo>
                    <a:pt x="157107" y="3831324"/>
                    <a:pt x="160282" y="3839259"/>
                    <a:pt x="161869" y="3847195"/>
                  </a:cubicBezTo>
                  <a:cubicBezTo>
                    <a:pt x="158694" y="3891634"/>
                    <a:pt x="161869" y="3936074"/>
                    <a:pt x="174566" y="3980513"/>
                  </a:cubicBezTo>
                  <a:cubicBezTo>
                    <a:pt x="180915" y="4005907"/>
                    <a:pt x="190438" y="4028127"/>
                    <a:pt x="199961" y="4050347"/>
                  </a:cubicBezTo>
                  <a:cubicBezTo>
                    <a:pt x="114253" y="3993210"/>
                    <a:pt x="55528" y="3905919"/>
                    <a:pt x="39656" y="3804343"/>
                  </a:cubicBezTo>
                  <a:close/>
                  <a:moveTo>
                    <a:pt x="660242" y="4269370"/>
                  </a:moveTo>
                  <a:cubicBezTo>
                    <a:pt x="511047" y="4272544"/>
                    <a:pt x="382486" y="4223343"/>
                    <a:pt x="298366" y="4136052"/>
                  </a:cubicBezTo>
                  <a:cubicBezTo>
                    <a:pt x="342807" y="4151923"/>
                    <a:pt x="392009" y="4161446"/>
                    <a:pt x="444386" y="4166207"/>
                  </a:cubicBezTo>
                  <a:cubicBezTo>
                    <a:pt x="760234" y="4193188"/>
                    <a:pt x="1045925" y="4131290"/>
                    <a:pt x="1296699" y="3983688"/>
                  </a:cubicBezTo>
                  <a:cubicBezTo>
                    <a:pt x="1457004" y="3899570"/>
                    <a:pt x="1615721" y="3774187"/>
                    <a:pt x="1761741" y="3591668"/>
                  </a:cubicBezTo>
                  <a:cubicBezTo>
                    <a:pt x="1777612" y="3609126"/>
                    <a:pt x="1799833" y="3634520"/>
                    <a:pt x="1828402" y="3663089"/>
                  </a:cubicBezTo>
                  <a:cubicBezTo>
                    <a:pt x="1537949" y="4055108"/>
                    <a:pt x="1145917" y="4259847"/>
                    <a:pt x="660242" y="4269370"/>
                  </a:cubicBezTo>
                  <a:close/>
                  <a:moveTo>
                    <a:pt x="2821974" y="3985275"/>
                  </a:moveTo>
                  <a:cubicBezTo>
                    <a:pt x="2372803" y="4055108"/>
                    <a:pt x="2036323" y="3812278"/>
                    <a:pt x="1872843" y="3658327"/>
                  </a:cubicBezTo>
                  <a:cubicBezTo>
                    <a:pt x="1896651" y="3624998"/>
                    <a:pt x="1920458" y="3591668"/>
                    <a:pt x="1942679" y="3555164"/>
                  </a:cubicBezTo>
                  <a:cubicBezTo>
                    <a:pt x="2028387" y="3639282"/>
                    <a:pt x="2471208" y="4036063"/>
                    <a:pt x="3056876" y="3904331"/>
                  </a:cubicBezTo>
                  <a:cubicBezTo>
                    <a:pt x="3071160" y="3901157"/>
                    <a:pt x="3083858" y="3897983"/>
                    <a:pt x="3098142" y="3894809"/>
                  </a:cubicBezTo>
                  <a:cubicBezTo>
                    <a:pt x="3140996" y="3883699"/>
                    <a:pt x="3183850" y="3869415"/>
                    <a:pt x="3225116" y="3855130"/>
                  </a:cubicBezTo>
                  <a:cubicBezTo>
                    <a:pt x="3106078" y="3917028"/>
                    <a:pt x="2971168" y="3961468"/>
                    <a:pt x="2821974" y="3985275"/>
                  </a:cubicBezTo>
                  <a:close/>
                  <a:moveTo>
                    <a:pt x="3539376" y="3648804"/>
                  </a:moveTo>
                  <a:cubicBezTo>
                    <a:pt x="3634607" y="3540880"/>
                    <a:pt x="3701268" y="3413910"/>
                    <a:pt x="3734600" y="3277418"/>
                  </a:cubicBezTo>
                  <a:cubicBezTo>
                    <a:pt x="3780627" y="3183777"/>
                    <a:pt x="3809196" y="3082201"/>
                    <a:pt x="3818720" y="2974277"/>
                  </a:cubicBezTo>
                  <a:cubicBezTo>
                    <a:pt x="3853638" y="2975864"/>
                    <a:pt x="3890143" y="2975864"/>
                    <a:pt x="3925061" y="2972690"/>
                  </a:cubicBezTo>
                  <a:cubicBezTo>
                    <a:pt x="3907601" y="3236152"/>
                    <a:pt x="3767930" y="3475808"/>
                    <a:pt x="3539376" y="3648804"/>
                  </a:cubicBezTo>
                  <a:close/>
                  <a:moveTo>
                    <a:pt x="3991721" y="2931425"/>
                  </a:moveTo>
                  <a:cubicBezTo>
                    <a:pt x="3980612" y="2933012"/>
                    <a:pt x="3969501" y="2934599"/>
                    <a:pt x="3959978" y="2934599"/>
                  </a:cubicBezTo>
                  <a:cubicBezTo>
                    <a:pt x="3961566" y="2866353"/>
                    <a:pt x="3955216" y="2794932"/>
                    <a:pt x="3940932" y="2725098"/>
                  </a:cubicBezTo>
                  <a:cubicBezTo>
                    <a:pt x="3975850" y="2721924"/>
                    <a:pt x="4012355" y="2717163"/>
                    <a:pt x="4048860" y="2709227"/>
                  </a:cubicBezTo>
                  <a:cubicBezTo>
                    <a:pt x="4096475" y="2704466"/>
                    <a:pt x="4144091" y="2696530"/>
                    <a:pt x="4190118" y="2683833"/>
                  </a:cubicBezTo>
                  <a:cubicBezTo>
                    <a:pt x="4374231" y="2634632"/>
                    <a:pt x="4529774" y="2531469"/>
                    <a:pt x="4644051" y="2394977"/>
                  </a:cubicBezTo>
                  <a:cubicBezTo>
                    <a:pt x="4540884" y="2671136"/>
                    <a:pt x="4299634" y="2883811"/>
                    <a:pt x="3991721" y="2931425"/>
                  </a:cubicBezTo>
                  <a:close/>
                  <a:moveTo>
                    <a:pt x="4715474" y="1983912"/>
                  </a:moveTo>
                  <a:cubicBezTo>
                    <a:pt x="4726584" y="1890271"/>
                    <a:pt x="4721822" y="1795044"/>
                    <a:pt x="4701189" y="1698229"/>
                  </a:cubicBezTo>
                  <a:cubicBezTo>
                    <a:pt x="4612307" y="1299861"/>
                    <a:pt x="4255193" y="1031637"/>
                    <a:pt x="3863160" y="1037986"/>
                  </a:cubicBezTo>
                  <a:cubicBezTo>
                    <a:pt x="3858399" y="1025289"/>
                    <a:pt x="3855225" y="1014179"/>
                    <a:pt x="3850463" y="1001482"/>
                  </a:cubicBezTo>
                  <a:cubicBezTo>
                    <a:pt x="3699682" y="379330"/>
                    <a:pt x="3099730" y="-15864"/>
                    <a:pt x="2501365" y="119041"/>
                  </a:cubicBezTo>
                  <a:cubicBezTo>
                    <a:pt x="1979184" y="236488"/>
                    <a:pt x="1630005" y="715800"/>
                    <a:pt x="1634767" y="1252248"/>
                  </a:cubicBezTo>
                  <a:cubicBezTo>
                    <a:pt x="1612547" y="704690"/>
                    <a:pt x="1960138" y="206333"/>
                    <a:pt x="2475969" y="69841"/>
                  </a:cubicBezTo>
                  <a:cubicBezTo>
                    <a:pt x="2771184" y="-7929"/>
                    <a:pt x="3080684" y="38098"/>
                    <a:pt x="3348915" y="203159"/>
                  </a:cubicBezTo>
                  <a:cubicBezTo>
                    <a:pt x="3615562" y="366633"/>
                    <a:pt x="3809196" y="628508"/>
                    <a:pt x="3890143" y="937997"/>
                  </a:cubicBezTo>
                  <a:cubicBezTo>
                    <a:pt x="3890143" y="941171"/>
                    <a:pt x="3891729" y="944346"/>
                    <a:pt x="3891729" y="947520"/>
                  </a:cubicBezTo>
                  <a:lnTo>
                    <a:pt x="3893317" y="955456"/>
                  </a:lnTo>
                  <a:cubicBezTo>
                    <a:pt x="3894904" y="963391"/>
                    <a:pt x="3902840" y="968153"/>
                    <a:pt x="3910776" y="968153"/>
                  </a:cubicBezTo>
                  <a:cubicBezTo>
                    <a:pt x="4317092" y="944346"/>
                    <a:pt x="4686905" y="1212570"/>
                    <a:pt x="4791658" y="1606176"/>
                  </a:cubicBezTo>
                  <a:cubicBezTo>
                    <a:pt x="4848796" y="1823612"/>
                    <a:pt x="4817052" y="2044222"/>
                    <a:pt x="4718648" y="2228329"/>
                  </a:cubicBezTo>
                  <a:cubicBezTo>
                    <a:pt x="4728171" y="2147386"/>
                    <a:pt x="4728171" y="2066442"/>
                    <a:pt x="4715474" y="1983912"/>
                  </a:cubicBezTo>
                  <a:close/>
                </a:path>
              </a:pathLst>
            </a:custGeom>
            <a:solidFill>
              <a:srgbClr val="E4F2F7"/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รูปแบบอิสระ: รูปร่าง 50">
              <a:extLst>
                <a:ext uri="{FF2B5EF4-FFF2-40B4-BE49-F238E27FC236}">
                  <a16:creationId xmlns:a16="http://schemas.microsoft.com/office/drawing/2014/main" id="{8D983B25-D23C-4C41-805F-1179AC9890D1}"/>
                </a:ext>
              </a:extLst>
            </p:cNvPr>
            <p:cNvSpPr/>
            <p:nvPr/>
          </p:nvSpPr>
          <p:spPr>
            <a:xfrm>
              <a:off x="11667319" y="-7"/>
              <a:ext cx="2882846" cy="4032627"/>
            </a:xfrm>
            <a:custGeom>
              <a:avLst/>
              <a:gdLst>
                <a:gd name="connsiteX0" fmla="*/ 2853741 w 2882846"/>
                <a:gd name="connsiteY0" fmla="*/ 1596653 h 4032627"/>
                <a:gd name="connsiteX1" fmla="*/ 1953813 w 2882846"/>
                <a:gd name="connsiteY1" fmla="*/ 934823 h 4032627"/>
                <a:gd name="connsiteX2" fmla="*/ 1952225 w 2882846"/>
                <a:gd name="connsiteY2" fmla="*/ 930062 h 4032627"/>
                <a:gd name="connsiteX3" fmla="*/ 1395127 w 2882846"/>
                <a:gd name="connsiteY3" fmla="*/ 174591 h 4032627"/>
                <a:gd name="connsiteX4" fmla="*/ 496786 w 2882846"/>
                <a:gd name="connsiteY4" fmla="*/ 38098 h 4032627"/>
                <a:gd name="connsiteX5" fmla="*/ 0 w 2882846"/>
                <a:gd name="connsiteY5" fmla="*/ 320606 h 4032627"/>
                <a:gd name="connsiteX6" fmla="*/ 22221 w 2882846"/>
                <a:gd name="connsiteY6" fmla="*/ 344413 h 4032627"/>
                <a:gd name="connsiteX7" fmla="*/ 506309 w 2882846"/>
                <a:gd name="connsiteY7" fmla="*/ 69841 h 4032627"/>
                <a:gd name="connsiteX8" fmla="*/ 1379255 w 2882846"/>
                <a:gd name="connsiteY8" fmla="*/ 203159 h 4032627"/>
                <a:gd name="connsiteX9" fmla="*/ 1920481 w 2882846"/>
                <a:gd name="connsiteY9" fmla="*/ 937997 h 4032627"/>
                <a:gd name="connsiteX10" fmla="*/ 1922069 w 2882846"/>
                <a:gd name="connsiteY10" fmla="*/ 947520 h 4032627"/>
                <a:gd name="connsiteX11" fmla="*/ 1923656 w 2882846"/>
                <a:gd name="connsiteY11" fmla="*/ 955456 h 4032627"/>
                <a:gd name="connsiteX12" fmla="*/ 1941116 w 2882846"/>
                <a:gd name="connsiteY12" fmla="*/ 968153 h 4032627"/>
                <a:gd name="connsiteX13" fmla="*/ 2821998 w 2882846"/>
                <a:gd name="connsiteY13" fmla="*/ 1606176 h 4032627"/>
                <a:gd name="connsiteX14" fmla="*/ 2748987 w 2882846"/>
                <a:gd name="connsiteY14" fmla="*/ 2228329 h 4032627"/>
                <a:gd name="connsiteX15" fmla="*/ 2747400 w 2882846"/>
                <a:gd name="connsiteY15" fmla="*/ 1985499 h 4032627"/>
                <a:gd name="connsiteX16" fmla="*/ 2733115 w 2882846"/>
                <a:gd name="connsiteY16" fmla="*/ 1699817 h 4032627"/>
                <a:gd name="connsiteX17" fmla="*/ 1895087 w 2882846"/>
                <a:gd name="connsiteY17" fmla="*/ 1039573 h 4032627"/>
                <a:gd name="connsiteX18" fmla="*/ 1882390 w 2882846"/>
                <a:gd name="connsiteY18" fmla="*/ 1003069 h 4032627"/>
                <a:gd name="connsiteX19" fmla="*/ 533291 w 2882846"/>
                <a:gd name="connsiteY19" fmla="*/ 120628 h 4032627"/>
                <a:gd name="connsiteX20" fmla="*/ 49203 w 2882846"/>
                <a:gd name="connsiteY20" fmla="*/ 371394 h 4032627"/>
                <a:gd name="connsiteX21" fmla="*/ 715816 w 2882846"/>
                <a:gd name="connsiteY21" fmla="*/ 2144211 h 4032627"/>
                <a:gd name="connsiteX22" fmla="*/ 393620 w 2882846"/>
                <a:gd name="connsiteY22" fmla="*/ 3609126 h 4032627"/>
                <a:gd name="connsiteX23" fmla="*/ 288866 w 2882846"/>
                <a:gd name="connsiteY23" fmla="*/ 3783710 h 4032627"/>
                <a:gd name="connsiteX24" fmla="*/ 1088802 w 2882846"/>
                <a:gd name="connsiteY24" fmla="*/ 3905919 h 4032627"/>
                <a:gd name="connsiteX25" fmla="*/ 1130069 w 2882846"/>
                <a:gd name="connsiteY25" fmla="*/ 3896396 h 4032627"/>
                <a:gd name="connsiteX26" fmla="*/ 1257043 w 2882846"/>
                <a:gd name="connsiteY26" fmla="*/ 3856718 h 4032627"/>
                <a:gd name="connsiteX27" fmla="*/ 855488 w 2882846"/>
                <a:gd name="connsiteY27" fmla="*/ 3986862 h 4032627"/>
                <a:gd name="connsiteX28" fmla="*/ 222204 w 2882846"/>
                <a:gd name="connsiteY28" fmla="*/ 3883699 h 4032627"/>
                <a:gd name="connsiteX29" fmla="*/ 203159 w 2882846"/>
                <a:gd name="connsiteY29" fmla="*/ 3910680 h 4032627"/>
                <a:gd name="connsiteX30" fmla="*/ 860249 w 2882846"/>
                <a:gd name="connsiteY30" fmla="*/ 4020191 h 4032627"/>
                <a:gd name="connsiteX31" fmla="*/ 952305 w 2882846"/>
                <a:gd name="connsiteY31" fmla="*/ 4002733 h 4032627"/>
                <a:gd name="connsiteX32" fmla="*/ 1445917 w 2882846"/>
                <a:gd name="connsiteY32" fmla="*/ 3771013 h 4032627"/>
                <a:gd name="connsiteX33" fmla="*/ 1990318 w 2882846"/>
                <a:gd name="connsiteY33" fmla="*/ 2971103 h 4032627"/>
                <a:gd name="connsiteX34" fmla="*/ 2028410 w 2882846"/>
                <a:gd name="connsiteY34" fmla="*/ 2966341 h 4032627"/>
                <a:gd name="connsiteX35" fmla="*/ 2083961 w 2882846"/>
                <a:gd name="connsiteY35" fmla="*/ 2955231 h 4032627"/>
                <a:gd name="connsiteX36" fmla="*/ 2731528 w 2882846"/>
                <a:gd name="connsiteY36" fmla="*/ 2321969 h 4032627"/>
                <a:gd name="connsiteX37" fmla="*/ 2853741 w 2882846"/>
                <a:gd name="connsiteY37" fmla="*/ 1596653 h 4032627"/>
                <a:gd name="connsiteX38" fmla="*/ 1426871 w 2882846"/>
                <a:gd name="connsiteY38" fmla="*/ 3742445 h 4032627"/>
                <a:gd name="connsiteX39" fmla="*/ 1122133 w 2882846"/>
                <a:gd name="connsiteY39" fmla="*/ 3863066 h 4032627"/>
                <a:gd name="connsiteX40" fmla="*/ 328545 w 2882846"/>
                <a:gd name="connsiteY40" fmla="*/ 3766252 h 4032627"/>
                <a:gd name="connsiteX41" fmla="*/ 996747 w 2882846"/>
                <a:gd name="connsiteY41" fmla="*/ 3836085 h 4032627"/>
                <a:gd name="connsiteX42" fmla="*/ 1688754 w 2882846"/>
                <a:gd name="connsiteY42" fmla="*/ 3407562 h 4032627"/>
                <a:gd name="connsiteX43" fmla="*/ 1426871 w 2882846"/>
                <a:gd name="connsiteY43" fmla="*/ 3742445 h 4032627"/>
                <a:gd name="connsiteX44" fmla="*/ 1571303 w 2882846"/>
                <a:gd name="connsiteY44" fmla="*/ 3648804 h 4032627"/>
                <a:gd name="connsiteX45" fmla="*/ 1766526 w 2882846"/>
                <a:gd name="connsiteY45" fmla="*/ 3277418 h 4032627"/>
                <a:gd name="connsiteX46" fmla="*/ 1850646 w 2882846"/>
                <a:gd name="connsiteY46" fmla="*/ 2974277 h 4032627"/>
                <a:gd name="connsiteX47" fmla="*/ 1956987 w 2882846"/>
                <a:gd name="connsiteY47" fmla="*/ 2972690 h 4032627"/>
                <a:gd name="connsiteX48" fmla="*/ 1571303 w 2882846"/>
                <a:gd name="connsiteY48" fmla="*/ 3648804 h 4032627"/>
                <a:gd name="connsiteX49" fmla="*/ 1958574 w 2882846"/>
                <a:gd name="connsiteY49" fmla="*/ 2939360 h 4032627"/>
                <a:gd name="connsiteX50" fmla="*/ 1852233 w 2882846"/>
                <a:gd name="connsiteY50" fmla="*/ 2940947 h 4032627"/>
                <a:gd name="connsiteX51" fmla="*/ 1834775 w 2882846"/>
                <a:gd name="connsiteY51" fmla="*/ 2726686 h 4032627"/>
                <a:gd name="connsiteX52" fmla="*/ 1939528 w 2882846"/>
                <a:gd name="connsiteY52" fmla="*/ 2728273 h 4032627"/>
                <a:gd name="connsiteX53" fmla="*/ 1958574 w 2882846"/>
                <a:gd name="connsiteY53" fmla="*/ 2939360 h 4032627"/>
                <a:gd name="connsiteX54" fmla="*/ 2023648 w 2882846"/>
                <a:gd name="connsiteY54" fmla="*/ 2931425 h 4032627"/>
                <a:gd name="connsiteX55" fmla="*/ 1991904 w 2882846"/>
                <a:gd name="connsiteY55" fmla="*/ 2934599 h 4032627"/>
                <a:gd name="connsiteX56" fmla="*/ 1972859 w 2882846"/>
                <a:gd name="connsiteY56" fmla="*/ 2725098 h 4032627"/>
                <a:gd name="connsiteX57" fmla="*/ 2080787 w 2882846"/>
                <a:gd name="connsiteY57" fmla="*/ 2709227 h 4032627"/>
                <a:gd name="connsiteX58" fmla="*/ 2222045 w 2882846"/>
                <a:gd name="connsiteY58" fmla="*/ 2683833 h 4032627"/>
                <a:gd name="connsiteX59" fmla="*/ 2675977 w 2882846"/>
                <a:gd name="connsiteY59" fmla="*/ 2394977 h 4032627"/>
                <a:gd name="connsiteX60" fmla="*/ 2023648 w 2882846"/>
                <a:gd name="connsiteY60" fmla="*/ 2931425 h 4032627"/>
                <a:gd name="connsiteX61" fmla="*/ 2701372 w 2882846"/>
                <a:gd name="connsiteY61" fmla="*/ 2306098 h 4032627"/>
                <a:gd name="connsiteX62" fmla="*/ 2345845 w 2882846"/>
                <a:gd name="connsiteY62" fmla="*/ 2606064 h 4032627"/>
                <a:gd name="connsiteX63" fmla="*/ 2725179 w 2882846"/>
                <a:gd name="connsiteY63" fmla="*/ 2101359 h 4032627"/>
                <a:gd name="connsiteX64" fmla="*/ 2701372 w 2882846"/>
                <a:gd name="connsiteY64" fmla="*/ 2306098 h 4032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882846" h="4032627">
                  <a:moveTo>
                    <a:pt x="2853741" y="1596653"/>
                  </a:moveTo>
                  <a:cubicBezTo>
                    <a:pt x="2747400" y="1191937"/>
                    <a:pt x="2369653" y="915777"/>
                    <a:pt x="1953813" y="934823"/>
                  </a:cubicBezTo>
                  <a:cubicBezTo>
                    <a:pt x="1953813" y="933236"/>
                    <a:pt x="1953813" y="931649"/>
                    <a:pt x="1952225" y="930062"/>
                  </a:cubicBezTo>
                  <a:cubicBezTo>
                    <a:pt x="1868105" y="611050"/>
                    <a:pt x="1669708" y="342826"/>
                    <a:pt x="1395127" y="174591"/>
                  </a:cubicBezTo>
                  <a:cubicBezTo>
                    <a:pt x="1120546" y="6356"/>
                    <a:pt x="801523" y="-42845"/>
                    <a:pt x="496786" y="38098"/>
                  </a:cubicBezTo>
                  <a:cubicBezTo>
                    <a:pt x="306326" y="88886"/>
                    <a:pt x="136498" y="187288"/>
                    <a:pt x="0" y="320606"/>
                  </a:cubicBezTo>
                  <a:cubicBezTo>
                    <a:pt x="7936" y="328542"/>
                    <a:pt x="15872" y="336477"/>
                    <a:pt x="22221" y="344413"/>
                  </a:cubicBezTo>
                  <a:cubicBezTo>
                    <a:pt x="157131" y="214269"/>
                    <a:pt x="320610" y="119041"/>
                    <a:pt x="506309" y="69841"/>
                  </a:cubicBezTo>
                  <a:cubicBezTo>
                    <a:pt x="801523" y="-7929"/>
                    <a:pt x="1111022" y="38098"/>
                    <a:pt x="1379255" y="203159"/>
                  </a:cubicBezTo>
                  <a:cubicBezTo>
                    <a:pt x="1645900" y="366633"/>
                    <a:pt x="1839536" y="628508"/>
                    <a:pt x="1920481" y="937997"/>
                  </a:cubicBezTo>
                  <a:cubicBezTo>
                    <a:pt x="1920481" y="941171"/>
                    <a:pt x="1922069" y="944346"/>
                    <a:pt x="1922069" y="947520"/>
                  </a:cubicBezTo>
                  <a:lnTo>
                    <a:pt x="1923656" y="955456"/>
                  </a:lnTo>
                  <a:cubicBezTo>
                    <a:pt x="1925244" y="963391"/>
                    <a:pt x="1933180" y="968153"/>
                    <a:pt x="1941116" y="968153"/>
                  </a:cubicBezTo>
                  <a:cubicBezTo>
                    <a:pt x="2347432" y="944346"/>
                    <a:pt x="2717243" y="1212570"/>
                    <a:pt x="2821998" y="1606176"/>
                  </a:cubicBezTo>
                  <a:cubicBezTo>
                    <a:pt x="2879135" y="1823612"/>
                    <a:pt x="2847392" y="2044222"/>
                    <a:pt x="2748987" y="2228329"/>
                  </a:cubicBezTo>
                  <a:cubicBezTo>
                    <a:pt x="2760097" y="2148973"/>
                    <a:pt x="2758511" y="2068029"/>
                    <a:pt x="2747400" y="1985499"/>
                  </a:cubicBezTo>
                  <a:cubicBezTo>
                    <a:pt x="2758511" y="1891858"/>
                    <a:pt x="2753748" y="1796631"/>
                    <a:pt x="2733115" y="1699817"/>
                  </a:cubicBezTo>
                  <a:cubicBezTo>
                    <a:pt x="2644234" y="1301449"/>
                    <a:pt x="2287119" y="1033225"/>
                    <a:pt x="1895087" y="1039573"/>
                  </a:cubicBezTo>
                  <a:cubicBezTo>
                    <a:pt x="1890326" y="1026876"/>
                    <a:pt x="1887151" y="1015766"/>
                    <a:pt x="1882390" y="1003069"/>
                  </a:cubicBezTo>
                  <a:cubicBezTo>
                    <a:pt x="1731608" y="380917"/>
                    <a:pt x="1131656" y="-14277"/>
                    <a:pt x="533291" y="120628"/>
                  </a:cubicBezTo>
                  <a:cubicBezTo>
                    <a:pt x="347592" y="161894"/>
                    <a:pt x="182525" y="250773"/>
                    <a:pt x="49203" y="371394"/>
                  </a:cubicBezTo>
                  <a:cubicBezTo>
                    <a:pt x="484088" y="842770"/>
                    <a:pt x="704706" y="1509362"/>
                    <a:pt x="715816" y="2144211"/>
                  </a:cubicBezTo>
                  <a:cubicBezTo>
                    <a:pt x="725339" y="2655265"/>
                    <a:pt x="642806" y="3156796"/>
                    <a:pt x="393620" y="3609126"/>
                  </a:cubicBezTo>
                  <a:cubicBezTo>
                    <a:pt x="360289" y="3669437"/>
                    <a:pt x="325371" y="3726574"/>
                    <a:pt x="288866" y="3783710"/>
                  </a:cubicBezTo>
                  <a:cubicBezTo>
                    <a:pt x="488851" y="3891634"/>
                    <a:pt x="768193" y="3978926"/>
                    <a:pt x="1088802" y="3905919"/>
                  </a:cubicBezTo>
                  <a:cubicBezTo>
                    <a:pt x="1103086" y="3902744"/>
                    <a:pt x="1115785" y="3899570"/>
                    <a:pt x="1130069" y="3896396"/>
                  </a:cubicBezTo>
                  <a:cubicBezTo>
                    <a:pt x="1172923" y="3885286"/>
                    <a:pt x="1215776" y="3871002"/>
                    <a:pt x="1257043" y="3856718"/>
                  </a:cubicBezTo>
                  <a:cubicBezTo>
                    <a:pt x="1139592" y="3918615"/>
                    <a:pt x="1004682" y="3964642"/>
                    <a:pt x="855488" y="3986862"/>
                  </a:cubicBezTo>
                  <a:cubicBezTo>
                    <a:pt x="606301" y="4026540"/>
                    <a:pt x="392032" y="3967816"/>
                    <a:pt x="222204" y="3883699"/>
                  </a:cubicBezTo>
                  <a:cubicBezTo>
                    <a:pt x="215856" y="3893222"/>
                    <a:pt x="209507" y="3901157"/>
                    <a:pt x="203159" y="3910680"/>
                  </a:cubicBezTo>
                  <a:cubicBezTo>
                    <a:pt x="377748" y="3999559"/>
                    <a:pt x="601540" y="4059870"/>
                    <a:pt x="860249" y="4020191"/>
                  </a:cubicBezTo>
                  <a:cubicBezTo>
                    <a:pt x="891992" y="4015430"/>
                    <a:pt x="922149" y="4009082"/>
                    <a:pt x="952305" y="4002733"/>
                  </a:cubicBezTo>
                  <a:cubicBezTo>
                    <a:pt x="1144354" y="3959881"/>
                    <a:pt x="1312594" y="3878937"/>
                    <a:pt x="1445917" y="3771013"/>
                  </a:cubicBezTo>
                  <a:cubicBezTo>
                    <a:pt x="1769700" y="3591668"/>
                    <a:pt x="1969684" y="3298050"/>
                    <a:pt x="1990318" y="2971103"/>
                  </a:cubicBezTo>
                  <a:cubicBezTo>
                    <a:pt x="2003015" y="2969516"/>
                    <a:pt x="2015712" y="2967928"/>
                    <a:pt x="2028410" y="2966341"/>
                  </a:cubicBezTo>
                  <a:cubicBezTo>
                    <a:pt x="2047455" y="2963167"/>
                    <a:pt x="2066502" y="2959993"/>
                    <a:pt x="2083961" y="2955231"/>
                  </a:cubicBezTo>
                  <a:cubicBezTo>
                    <a:pt x="2409332" y="2882224"/>
                    <a:pt x="2653756" y="2629871"/>
                    <a:pt x="2731528" y="2321969"/>
                  </a:cubicBezTo>
                  <a:cubicBezTo>
                    <a:pt x="2869613" y="2114056"/>
                    <a:pt x="2920402" y="1853768"/>
                    <a:pt x="2853741" y="1596653"/>
                  </a:cubicBezTo>
                  <a:close/>
                  <a:moveTo>
                    <a:pt x="1426871" y="3742445"/>
                  </a:moveTo>
                  <a:cubicBezTo>
                    <a:pt x="1334815" y="3793233"/>
                    <a:pt x="1233235" y="3832911"/>
                    <a:pt x="1122133" y="3863066"/>
                  </a:cubicBezTo>
                  <a:cubicBezTo>
                    <a:pt x="806286" y="3947184"/>
                    <a:pt x="530117" y="3869415"/>
                    <a:pt x="328545" y="3766252"/>
                  </a:cubicBezTo>
                  <a:cubicBezTo>
                    <a:pt x="507896" y="3845608"/>
                    <a:pt x="736449" y="3894809"/>
                    <a:pt x="996747" y="3836085"/>
                  </a:cubicBezTo>
                  <a:cubicBezTo>
                    <a:pt x="1290374" y="3769426"/>
                    <a:pt x="1536386" y="3617062"/>
                    <a:pt x="1688754" y="3407562"/>
                  </a:cubicBezTo>
                  <a:cubicBezTo>
                    <a:pt x="1630029" y="3534532"/>
                    <a:pt x="1541147" y="3648804"/>
                    <a:pt x="1426871" y="3742445"/>
                  </a:cubicBezTo>
                  <a:close/>
                  <a:moveTo>
                    <a:pt x="1571303" y="3648804"/>
                  </a:moveTo>
                  <a:cubicBezTo>
                    <a:pt x="1666534" y="3540880"/>
                    <a:pt x="1733195" y="3413910"/>
                    <a:pt x="1766526" y="3277418"/>
                  </a:cubicBezTo>
                  <a:cubicBezTo>
                    <a:pt x="1812554" y="3183777"/>
                    <a:pt x="1841123" y="3082201"/>
                    <a:pt x="1850646" y="2974277"/>
                  </a:cubicBezTo>
                  <a:cubicBezTo>
                    <a:pt x="1885564" y="2975864"/>
                    <a:pt x="1922069" y="2975864"/>
                    <a:pt x="1956987" y="2972690"/>
                  </a:cubicBezTo>
                  <a:cubicBezTo>
                    <a:pt x="1939528" y="3236152"/>
                    <a:pt x="1799857" y="3475808"/>
                    <a:pt x="1571303" y="3648804"/>
                  </a:cubicBezTo>
                  <a:close/>
                  <a:moveTo>
                    <a:pt x="1958574" y="2939360"/>
                  </a:moveTo>
                  <a:cubicBezTo>
                    <a:pt x="1923656" y="2942534"/>
                    <a:pt x="1887151" y="2942534"/>
                    <a:pt x="1852233" y="2940947"/>
                  </a:cubicBezTo>
                  <a:cubicBezTo>
                    <a:pt x="1855408" y="2871114"/>
                    <a:pt x="1849059" y="2799693"/>
                    <a:pt x="1834775" y="2726686"/>
                  </a:cubicBezTo>
                  <a:cubicBezTo>
                    <a:pt x="1869693" y="2729860"/>
                    <a:pt x="1904610" y="2729860"/>
                    <a:pt x="1939528" y="2728273"/>
                  </a:cubicBezTo>
                  <a:cubicBezTo>
                    <a:pt x="1953813" y="2799693"/>
                    <a:pt x="1960161" y="2869527"/>
                    <a:pt x="1958574" y="2939360"/>
                  </a:cubicBezTo>
                  <a:close/>
                  <a:moveTo>
                    <a:pt x="2023648" y="2931425"/>
                  </a:moveTo>
                  <a:cubicBezTo>
                    <a:pt x="2012538" y="2933012"/>
                    <a:pt x="2001428" y="2934599"/>
                    <a:pt x="1991904" y="2934599"/>
                  </a:cubicBezTo>
                  <a:cubicBezTo>
                    <a:pt x="1993492" y="2866353"/>
                    <a:pt x="1987143" y="2794932"/>
                    <a:pt x="1972859" y="2725098"/>
                  </a:cubicBezTo>
                  <a:cubicBezTo>
                    <a:pt x="2007776" y="2721924"/>
                    <a:pt x="2044282" y="2717163"/>
                    <a:pt x="2080787" y="2709227"/>
                  </a:cubicBezTo>
                  <a:cubicBezTo>
                    <a:pt x="2128402" y="2704466"/>
                    <a:pt x="2176017" y="2696530"/>
                    <a:pt x="2222045" y="2683833"/>
                  </a:cubicBezTo>
                  <a:cubicBezTo>
                    <a:pt x="2406158" y="2634632"/>
                    <a:pt x="2561701" y="2531469"/>
                    <a:pt x="2675977" y="2394977"/>
                  </a:cubicBezTo>
                  <a:cubicBezTo>
                    <a:pt x="2572811" y="2671136"/>
                    <a:pt x="2331560" y="2883811"/>
                    <a:pt x="2023648" y="2931425"/>
                  </a:cubicBezTo>
                  <a:close/>
                  <a:moveTo>
                    <a:pt x="2701372" y="2306098"/>
                  </a:moveTo>
                  <a:cubicBezTo>
                    <a:pt x="2614077" y="2434655"/>
                    <a:pt x="2493452" y="2539405"/>
                    <a:pt x="2345845" y="2606064"/>
                  </a:cubicBezTo>
                  <a:cubicBezTo>
                    <a:pt x="2533132" y="2491791"/>
                    <a:pt x="2668041" y="2310859"/>
                    <a:pt x="2725179" y="2101359"/>
                  </a:cubicBezTo>
                  <a:cubicBezTo>
                    <a:pt x="2725179" y="2171192"/>
                    <a:pt x="2717243" y="2241026"/>
                    <a:pt x="2701372" y="2306098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รูปแบบอิสระ: รูปร่าง 51">
              <a:extLst>
                <a:ext uri="{FF2B5EF4-FFF2-40B4-BE49-F238E27FC236}">
                  <a16:creationId xmlns:a16="http://schemas.microsoft.com/office/drawing/2014/main" id="{84B5E01C-6DAE-4773-8CFE-8FB05CC14DEE}"/>
                </a:ext>
              </a:extLst>
            </p:cNvPr>
            <p:cNvSpPr/>
            <p:nvPr/>
          </p:nvSpPr>
          <p:spPr>
            <a:xfrm>
              <a:off x="10279292" y="2682046"/>
              <a:ext cx="206274" cy="615726"/>
            </a:xfrm>
            <a:custGeom>
              <a:avLst/>
              <a:gdLst>
                <a:gd name="connsiteX0" fmla="*/ 129398 w 206274"/>
                <a:gd name="connsiteY0" fmla="*/ 554099 h 615726"/>
                <a:gd name="connsiteX1" fmla="*/ 197646 w 206274"/>
                <a:gd name="connsiteY1" fmla="*/ 79549 h 615726"/>
                <a:gd name="connsiteX2" fmla="*/ 108765 w 206274"/>
                <a:gd name="connsiteY2" fmla="*/ 24000 h 615726"/>
                <a:gd name="connsiteX3" fmla="*/ 26232 w 206274"/>
                <a:gd name="connsiteY3" fmla="*/ 577906 h 615726"/>
                <a:gd name="connsiteX4" fmla="*/ 129398 w 206274"/>
                <a:gd name="connsiteY4" fmla="*/ 554099 h 615726"/>
                <a:gd name="connsiteX5" fmla="*/ 129398 w 206274"/>
                <a:gd name="connsiteY5" fmla="*/ 554099 h 61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274" h="615726">
                  <a:moveTo>
                    <a:pt x="129398" y="554099"/>
                  </a:moveTo>
                  <a:cubicBezTo>
                    <a:pt x="81783" y="389038"/>
                    <a:pt x="105590" y="223977"/>
                    <a:pt x="197646" y="79549"/>
                  </a:cubicBezTo>
                  <a:cubicBezTo>
                    <a:pt x="234152" y="22412"/>
                    <a:pt x="145270" y="-33137"/>
                    <a:pt x="108765" y="24000"/>
                  </a:cubicBezTo>
                  <a:cubicBezTo>
                    <a:pt x="2424" y="190648"/>
                    <a:pt x="-27732" y="387451"/>
                    <a:pt x="26232" y="577906"/>
                  </a:cubicBezTo>
                  <a:cubicBezTo>
                    <a:pt x="45278" y="641391"/>
                    <a:pt x="148444" y="619171"/>
                    <a:pt x="129398" y="554099"/>
                  </a:cubicBezTo>
                  <a:lnTo>
                    <a:pt x="129398" y="55409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รูปแบบอิสระ: รูปร่าง 52">
              <a:extLst>
                <a:ext uri="{FF2B5EF4-FFF2-40B4-BE49-F238E27FC236}">
                  <a16:creationId xmlns:a16="http://schemas.microsoft.com/office/drawing/2014/main" id="{49475154-F0D5-42E5-B6FB-EEC6431A391D}"/>
                </a:ext>
              </a:extLst>
            </p:cNvPr>
            <p:cNvSpPr/>
            <p:nvPr/>
          </p:nvSpPr>
          <p:spPr>
            <a:xfrm>
              <a:off x="10486410" y="2433321"/>
              <a:ext cx="210610" cy="217479"/>
            </a:xfrm>
            <a:custGeom>
              <a:avLst/>
              <a:gdLst>
                <a:gd name="connsiteX0" fmla="*/ 95282 w 210610"/>
                <a:gd name="connsiteY0" fmla="*/ 191781 h 217479"/>
                <a:gd name="connsiteX1" fmla="*/ 184164 w 210610"/>
                <a:gd name="connsiteY1" fmla="*/ 99728 h 217479"/>
                <a:gd name="connsiteX2" fmla="*/ 134962 w 210610"/>
                <a:gd name="connsiteY2" fmla="*/ 7675 h 217479"/>
                <a:gd name="connsiteX3" fmla="*/ 7988 w 210610"/>
                <a:gd name="connsiteY3" fmla="*/ 136232 h 217479"/>
                <a:gd name="connsiteX4" fmla="*/ 95282 w 210610"/>
                <a:gd name="connsiteY4" fmla="*/ 191781 h 217479"/>
                <a:gd name="connsiteX5" fmla="*/ 95282 w 210610"/>
                <a:gd name="connsiteY5" fmla="*/ 191781 h 217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610" h="217479">
                  <a:moveTo>
                    <a:pt x="95282" y="191781"/>
                  </a:moveTo>
                  <a:cubicBezTo>
                    <a:pt x="117502" y="153690"/>
                    <a:pt x="146072" y="121948"/>
                    <a:pt x="184164" y="99728"/>
                  </a:cubicBezTo>
                  <a:cubicBezTo>
                    <a:pt x="242889" y="66399"/>
                    <a:pt x="193687" y="-27242"/>
                    <a:pt x="134962" y="7675"/>
                  </a:cubicBezTo>
                  <a:cubicBezTo>
                    <a:pt x="80997" y="39418"/>
                    <a:pt x="38143" y="82270"/>
                    <a:pt x="7988" y="136232"/>
                  </a:cubicBezTo>
                  <a:cubicBezTo>
                    <a:pt x="-26930" y="194956"/>
                    <a:pt x="61951" y="252092"/>
                    <a:pt x="95282" y="191781"/>
                  </a:cubicBezTo>
                  <a:lnTo>
                    <a:pt x="95282" y="19178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รูปแบบอิสระ: รูปร่าง 53">
              <a:extLst>
                <a:ext uri="{FF2B5EF4-FFF2-40B4-BE49-F238E27FC236}">
                  <a16:creationId xmlns:a16="http://schemas.microsoft.com/office/drawing/2014/main" id="{A43E2339-EBB7-4C7A-8EAD-A79288F7E2F6}"/>
                </a:ext>
              </a:extLst>
            </p:cNvPr>
            <p:cNvSpPr/>
            <p:nvPr/>
          </p:nvSpPr>
          <p:spPr>
            <a:xfrm>
              <a:off x="10479518" y="1525418"/>
              <a:ext cx="223249" cy="746256"/>
            </a:xfrm>
            <a:custGeom>
              <a:avLst/>
              <a:gdLst>
                <a:gd name="connsiteX0" fmla="*/ 175184 w 223249"/>
                <a:gd name="connsiteY0" fmla="*/ 669574 h 746256"/>
                <a:gd name="connsiteX1" fmla="*/ 213277 w 223249"/>
                <a:gd name="connsiteY1" fmla="*/ 77577 h 746256"/>
                <a:gd name="connsiteX2" fmla="*/ 124394 w 223249"/>
                <a:gd name="connsiteY2" fmla="*/ 22027 h 746256"/>
                <a:gd name="connsiteX3" fmla="*/ 81541 w 223249"/>
                <a:gd name="connsiteY3" fmla="*/ 718775 h 746256"/>
                <a:gd name="connsiteX4" fmla="*/ 175184 w 223249"/>
                <a:gd name="connsiteY4" fmla="*/ 669574 h 746256"/>
                <a:gd name="connsiteX5" fmla="*/ 175184 w 223249"/>
                <a:gd name="connsiteY5" fmla="*/ 669574 h 7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249" h="746256">
                  <a:moveTo>
                    <a:pt x="175184" y="669574"/>
                  </a:moveTo>
                  <a:cubicBezTo>
                    <a:pt x="68843" y="479119"/>
                    <a:pt x="84715" y="253747"/>
                    <a:pt x="213277" y="77577"/>
                  </a:cubicBezTo>
                  <a:cubicBezTo>
                    <a:pt x="252956" y="23614"/>
                    <a:pt x="164074" y="-31935"/>
                    <a:pt x="124394" y="22027"/>
                  </a:cubicBezTo>
                  <a:cubicBezTo>
                    <a:pt x="-24799" y="226766"/>
                    <a:pt x="-40671" y="498164"/>
                    <a:pt x="81541" y="718775"/>
                  </a:cubicBezTo>
                  <a:cubicBezTo>
                    <a:pt x="114872" y="779085"/>
                    <a:pt x="206928" y="729885"/>
                    <a:pt x="175184" y="669574"/>
                  </a:cubicBezTo>
                  <a:lnTo>
                    <a:pt x="175184" y="669574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รูปแบบอิสระ: รูปร่าง 54">
              <a:extLst>
                <a:ext uri="{FF2B5EF4-FFF2-40B4-BE49-F238E27FC236}">
                  <a16:creationId xmlns:a16="http://schemas.microsoft.com/office/drawing/2014/main" id="{CF07FCDD-B21E-4CC2-8FF9-71AD28F1D525}"/>
                </a:ext>
              </a:extLst>
            </p:cNvPr>
            <p:cNvSpPr/>
            <p:nvPr/>
          </p:nvSpPr>
          <p:spPr>
            <a:xfrm>
              <a:off x="10031146" y="3798887"/>
              <a:ext cx="689131" cy="264296"/>
            </a:xfrm>
            <a:custGeom>
              <a:avLst/>
              <a:gdLst>
                <a:gd name="connsiteX0" fmla="*/ 14082 w 689131"/>
                <a:gd name="connsiteY0" fmla="*/ 87978 h 264296"/>
                <a:gd name="connsiteX1" fmla="*/ 661649 w 689131"/>
                <a:gd name="connsiteY1" fmla="*/ 207013 h 264296"/>
                <a:gd name="connsiteX2" fmla="*/ 612446 w 689131"/>
                <a:gd name="connsiteY2" fmla="*/ 114960 h 264296"/>
                <a:gd name="connsiteX3" fmla="*/ 90266 w 689131"/>
                <a:gd name="connsiteY3" fmla="*/ 16558 h 264296"/>
                <a:gd name="connsiteX4" fmla="*/ 14082 w 689131"/>
                <a:gd name="connsiteY4" fmla="*/ 87978 h 264296"/>
                <a:gd name="connsiteX5" fmla="*/ 14082 w 689131"/>
                <a:gd name="connsiteY5" fmla="*/ 87978 h 26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1" h="264296">
                  <a:moveTo>
                    <a:pt x="14082" y="87978"/>
                  </a:moveTo>
                  <a:cubicBezTo>
                    <a:pt x="185497" y="270497"/>
                    <a:pt x="436270" y="313350"/>
                    <a:pt x="661649" y="207013"/>
                  </a:cubicBezTo>
                  <a:cubicBezTo>
                    <a:pt x="721962" y="178445"/>
                    <a:pt x="672760" y="86391"/>
                    <a:pt x="612446" y="114960"/>
                  </a:cubicBezTo>
                  <a:cubicBezTo>
                    <a:pt x="428334" y="202251"/>
                    <a:pt x="229937" y="164160"/>
                    <a:pt x="90266" y="16558"/>
                  </a:cubicBezTo>
                  <a:cubicBezTo>
                    <a:pt x="45825" y="-32643"/>
                    <a:pt x="-31946" y="38778"/>
                    <a:pt x="14082" y="87978"/>
                  </a:cubicBezTo>
                  <a:lnTo>
                    <a:pt x="14082" y="87978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รูปแบบอิสระ: รูปร่าง 55">
              <a:extLst>
                <a:ext uri="{FF2B5EF4-FFF2-40B4-BE49-F238E27FC236}">
                  <a16:creationId xmlns:a16="http://schemas.microsoft.com/office/drawing/2014/main" id="{56241954-24C5-4700-A986-54888B0C14B4}"/>
                </a:ext>
              </a:extLst>
            </p:cNvPr>
            <p:cNvSpPr/>
            <p:nvPr/>
          </p:nvSpPr>
          <p:spPr>
            <a:xfrm>
              <a:off x="9975392" y="3516417"/>
              <a:ext cx="152467" cy="223130"/>
            </a:xfrm>
            <a:custGeom>
              <a:avLst/>
              <a:gdLst>
                <a:gd name="connsiteX0" fmla="*/ 104753 w 152467"/>
                <a:gd name="connsiteY0" fmla="*/ 173645 h 223130"/>
                <a:gd name="connsiteX1" fmla="*/ 136497 w 152467"/>
                <a:gd name="connsiteY1" fmla="*/ 91115 h 223130"/>
                <a:gd name="connsiteX2" fmla="*/ 139671 w 152467"/>
                <a:gd name="connsiteY2" fmla="*/ 16520 h 223130"/>
                <a:gd name="connsiteX3" fmla="*/ 65074 w 152467"/>
                <a:gd name="connsiteY3" fmla="*/ 13346 h 223130"/>
                <a:gd name="connsiteX4" fmla="*/ 0 w 152467"/>
                <a:gd name="connsiteY4" fmla="*/ 167297 h 223130"/>
                <a:gd name="connsiteX5" fmla="*/ 49202 w 152467"/>
                <a:gd name="connsiteY5" fmla="*/ 222846 h 223130"/>
                <a:gd name="connsiteX6" fmla="*/ 104753 w 152467"/>
                <a:gd name="connsiteY6" fmla="*/ 173645 h 223130"/>
                <a:gd name="connsiteX7" fmla="*/ 104753 w 152467"/>
                <a:gd name="connsiteY7" fmla="*/ 173645 h 2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467" h="223130">
                  <a:moveTo>
                    <a:pt x="104753" y="173645"/>
                  </a:moveTo>
                  <a:cubicBezTo>
                    <a:pt x="104753" y="141903"/>
                    <a:pt x="114277" y="113334"/>
                    <a:pt x="136497" y="91115"/>
                  </a:cubicBezTo>
                  <a:cubicBezTo>
                    <a:pt x="155543" y="70482"/>
                    <a:pt x="158717" y="38740"/>
                    <a:pt x="139671" y="16520"/>
                  </a:cubicBezTo>
                  <a:cubicBezTo>
                    <a:pt x="120625" y="-4113"/>
                    <a:pt x="85708" y="-5700"/>
                    <a:pt x="65074" y="13346"/>
                  </a:cubicBezTo>
                  <a:cubicBezTo>
                    <a:pt x="23808" y="54611"/>
                    <a:pt x="0" y="110160"/>
                    <a:pt x="0" y="167297"/>
                  </a:cubicBezTo>
                  <a:cubicBezTo>
                    <a:pt x="0" y="195865"/>
                    <a:pt x="20633" y="221259"/>
                    <a:pt x="49202" y="222846"/>
                  </a:cubicBezTo>
                  <a:cubicBezTo>
                    <a:pt x="77772" y="226020"/>
                    <a:pt x="106341" y="202213"/>
                    <a:pt x="104753" y="173645"/>
                  </a:cubicBezTo>
                  <a:lnTo>
                    <a:pt x="104753" y="173645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รูปแบบอิสระ: รูปร่าง 57">
            <a:extLst>
              <a:ext uri="{FF2B5EF4-FFF2-40B4-BE49-F238E27FC236}">
                <a16:creationId xmlns:a16="http://schemas.microsoft.com/office/drawing/2014/main" id="{82B9220B-B08D-4032-A04C-F53A0F1A68BD}"/>
              </a:ext>
            </a:extLst>
          </p:cNvPr>
          <p:cNvSpPr/>
          <p:nvPr/>
        </p:nvSpPr>
        <p:spPr>
          <a:xfrm>
            <a:off x="-774564" y="-1871300"/>
            <a:ext cx="4909981" cy="2201953"/>
          </a:xfrm>
          <a:custGeom>
            <a:avLst/>
            <a:gdLst>
              <a:gd name="connsiteX0" fmla="*/ 4569499 w 4909981"/>
              <a:gd name="connsiteY0" fmla="*/ 414321 h 2201953"/>
              <a:gd name="connsiteX1" fmla="*/ 3744168 w 4909981"/>
              <a:gd name="connsiteY1" fmla="*/ 81 h 2201953"/>
              <a:gd name="connsiteX2" fmla="*/ 2817258 w 4909981"/>
              <a:gd name="connsiteY2" fmla="*/ 536529 h 2201953"/>
              <a:gd name="connsiteX3" fmla="*/ 2133186 w 4909981"/>
              <a:gd name="connsiteY3" fmla="*/ 207995 h 2201953"/>
              <a:gd name="connsiteX4" fmla="*/ 1490380 w 4909981"/>
              <a:gd name="connsiteY4" fmla="*/ 473044 h 2201953"/>
              <a:gd name="connsiteX5" fmla="*/ 788849 w 4909981"/>
              <a:gd name="connsiteY5" fmla="*/ 81025 h 2201953"/>
              <a:gd name="connsiteX6" fmla="*/ 234925 w 4909981"/>
              <a:gd name="connsiteY6" fmla="*/ 271480 h 2201953"/>
              <a:gd name="connsiteX7" fmla="*/ 23 w 4909981"/>
              <a:gd name="connsiteY7" fmla="*/ 750791 h 2201953"/>
              <a:gd name="connsiteX8" fmla="*/ 226989 w 4909981"/>
              <a:gd name="connsiteY8" fmla="*/ 1234864 h 2201953"/>
              <a:gd name="connsiteX9" fmla="*/ 426973 w 4909981"/>
              <a:gd name="connsiteY9" fmla="*/ 1361833 h 2201953"/>
              <a:gd name="connsiteX10" fmla="*/ 1058669 w 4909981"/>
              <a:gd name="connsiteY10" fmla="*/ 1634819 h 2201953"/>
              <a:gd name="connsiteX11" fmla="*/ 1328488 w 4909981"/>
              <a:gd name="connsiteY11" fmla="*/ 1577682 h 2201953"/>
              <a:gd name="connsiteX12" fmla="*/ 1877651 w 4909981"/>
              <a:gd name="connsiteY12" fmla="*/ 2028425 h 2201953"/>
              <a:gd name="connsiteX13" fmla="*/ 2387134 w 4909981"/>
              <a:gd name="connsiteY13" fmla="*/ 2176028 h 2201953"/>
              <a:gd name="connsiteX14" fmla="*/ 2999783 w 4909981"/>
              <a:gd name="connsiteY14" fmla="*/ 1869713 h 2201953"/>
              <a:gd name="connsiteX15" fmla="*/ 3661635 w 4909981"/>
              <a:gd name="connsiteY15" fmla="*/ 2169679 h 2201953"/>
              <a:gd name="connsiteX16" fmla="*/ 3950501 w 4909981"/>
              <a:gd name="connsiteY16" fmla="*/ 2201422 h 2201953"/>
              <a:gd name="connsiteX17" fmla="*/ 4909155 w 4909981"/>
              <a:gd name="connsiteY17" fmla="*/ 1139636 h 2201953"/>
              <a:gd name="connsiteX18" fmla="*/ 4569499 w 4909981"/>
              <a:gd name="connsiteY18" fmla="*/ 414321 h 2201953"/>
              <a:gd name="connsiteX19" fmla="*/ 3744168 w 4909981"/>
              <a:gd name="connsiteY19" fmla="*/ 66741 h 2201953"/>
              <a:gd name="connsiteX20" fmla="*/ 4279046 w 4909981"/>
              <a:gd name="connsiteY20" fmla="*/ 231801 h 2201953"/>
              <a:gd name="connsiteX21" fmla="*/ 3869555 w 4909981"/>
              <a:gd name="connsiteY21" fmla="*/ 160381 h 2201953"/>
              <a:gd name="connsiteX22" fmla="*/ 3004545 w 4909981"/>
              <a:gd name="connsiteY22" fmla="*/ 750791 h 2201953"/>
              <a:gd name="connsiteX23" fmla="*/ 2855350 w 4909981"/>
              <a:gd name="connsiteY23" fmla="*/ 607950 h 2201953"/>
              <a:gd name="connsiteX24" fmla="*/ 3744168 w 4909981"/>
              <a:gd name="connsiteY24" fmla="*/ 66741 h 2201953"/>
              <a:gd name="connsiteX25" fmla="*/ 2720440 w 4909981"/>
              <a:gd name="connsiteY25" fmla="*/ 525419 h 2201953"/>
              <a:gd name="connsiteX26" fmla="*/ 2317298 w 4909981"/>
              <a:gd name="connsiteY26" fmla="*/ 439714 h 2201953"/>
              <a:gd name="connsiteX27" fmla="*/ 1699887 w 4909981"/>
              <a:gd name="connsiteY27" fmla="*/ 750791 h 2201953"/>
              <a:gd name="connsiteX28" fmla="*/ 1518949 w 4909981"/>
              <a:gd name="connsiteY28" fmla="*/ 536529 h 2201953"/>
              <a:gd name="connsiteX29" fmla="*/ 2133186 w 4909981"/>
              <a:gd name="connsiteY29" fmla="*/ 271480 h 2201953"/>
              <a:gd name="connsiteX30" fmla="*/ 2720440 w 4909981"/>
              <a:gd name="connsiteY30" fmla="*/ 525419 h 2201953"/>
              <a:gd name="connsiteX31" fmla="*/ 269843 w 4909981"/>
              <a:gd name="connsiteY31" fmla="*/ 1184076 h 2201953"/>
              <a:gd name="connsiteX32" fmla="*/ 65097 w 4909981"/>
              <a:gd name="connsiteY32" fmla="*/ 750791 h 2201953"/>
              <a:gd name="connsiteX33" fmla="*/ 276191 w 4909981"/>
              <a:gd name="connsiteY33" fmla="*/ 322267 h 2201953"/>
              <a:gd name="connsiteX34" fmla="*/ 787262 w 4909981"/>
              <a:gd name="connsiteY34" fmla="*/ 146097 h 2201953"/>
              <a:gd name="connsiteX35" fmla="*/ 1414196 w 4909981"/>
              <a:gd name="connsiteY35" fmla="*/ 471457 h 2201953"/>
              <a:gd name="connsiteX36" fmla="*/ 1007879 w 4909981"/>
              <a:gd name="connsiteY36" fmla="*/ 382578 h 2201953"/>
              <a:gd name="connsiteX37" fmla="*/ 306348 w 4909981"/>
              <a:gd name="connsiteY37" fmla="*/ 1038060 h 2201953"/>
              <a:gd name="connsiteX38" fmla="*/ 358725 w 4909981"/>
              <a:gd name="connsiteY38" fmla="*/ 1249148 h 2201953"/>
              <a:gd name="connsiteX39" fmla="*/ 269843 w 4909981"/>
              <a:gd name="connsiteY39" fmla="*/ 1184076 h 2201953"/>
              <a:gd name="connsiteX40" fmla="*/ 1390388 w 4909981"/>
              <a:gd name="connsiteY40" fmla="*/ 1552288 h 2201953"/>
              <a:gd name="connsiteX41" fmla="*/ 1520537 w 4909981"/>
              <a:gd name="connsiteY41" fmla="*/ 1471345 h 2201953"/>
              <a:gd name="connsiteX42" fmla="*/ 1726869 w 4909981"/>
              <a:gd name="connsiteY42" fmla="*/ 1890346 h 2201953"/>
              <a:gd name="connsiteX43" fmla="*/ 1390388 w 4909981"/>
              <a:gd name="connsiteY43" fmla="*/ 1552288 h 2201953"/>
              <a:gd name="connsiteX44" fmla="*/ 3042637 w 4909981"/>
              <a:gd name="connsiteY44" fmla="*/ 1818925 h 2201953"/>
              <a:gd name="connsiteX45" fmla="*/ 3085491 w 4909981"/>
              <a:gd name="connsiteY45" fmla="*/ 1753853 h 2201953"/>
              <a:gd name="connsiteX46" fmla="*/ 3358485 w 4909981"/>
              <a:gd name="connsiteY46" fmla="*/ 2030013 h 2201953"/>
              <a:gd name="connsiteX47" fmla="*/ 3042637 w 4909981"/>
              <a:gd name="connsiteY47" fmla="*/ 1818925 h 2201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909981" h="2201953">
                <a:moveTo>
                  <a:pt x="4569499" y="414321"/>
                </a:moveTo>
                <a:cubicBezTo>
                  <a:pt x="4375864" y="165142"/>
                  <a:pt x="4079062" y="3256"/>
                  <a:pt x="3744168" y="81"/>
                </a:cubicBezTo>
                <a:cubicBezTo>
                  <a:pt x="3360072" y="-4680"/>
                  <a:pt x="3010894" y="200059"/>
                  <a:pt x="2817258" y="536529"/>
                </a:cubicBezTo>
                <a:cubicBezTo>
                  <a:pt x="2645843" y="330203"/>
                  <a:pt x="2398244" y="209582"/>
                  <a:pt x="2133186" y="207995"/>
                </a:cubicBezTo>
                <a:cubicBezTo>
                  <a:pt x="1893523" y="206407"/>
                  <a:pt x="1661795" y="301635"/>
                  <a:pt x="1490380" y="473044"/>
                </a:cubicBezTo>
                <a:cubicBezTo>
                  <a:pt x="1361819" y="236563"/>
                  <a:pt x="1091999" y="84199"/>
                  <a:pt x="788849" y="81025"/>
                </a:cubicBezTo>
                <a:cubicBezTo>
                  <a:pt x="580929" y="79437"/>
                  <a:pt x="384119" y="146097"/>
                  <a:pt x="234925" y="271480"/>
                </a:cubicBezTo>
                <a:cubicBezTo>
                  <a:pt x="84143" y="398449"/>
                  <a:pt x="1610" y="568272"/>
                  <a:pt x="23" y="750791"/>
                </a:cubicBezTo>
                <a:cubicBezTo>
                  <a:pt x="-1564" y="933310"/>
                  <a:pt x="79382" y="1104719"/>
                  <a:pt x="226989" y="1234864"/>
                </a:cubicBezTo>
                <a:cubicBezTo>
                  <a:pt x="285714" y="1287239"/>
                  <a:pt x="353963" y="1330091"/>
                  <a:pt x="426973" y="1361833"/>
                </a:cubicBezTo>
                <a:cubicBezTo>
                  <a:pt x="561883" y="1536417"/>
                  <a:pt x="796785" y="1645929"/>
                  <a:pt x="1058669" y="1634819"/>
                </a:cubicBezTo>
                <a:cubicBezTo>
                  <a:pt x="1155486" y="1631644"/>
                  <a:pt x="1245955" y="1611012"/>
                  <a:pt x="1328488" y="1577682"/>
                </a:cubicBezTo>
                <a:cubicBezTo>
                  <a:pt x="1445939" y="1795118"/>
                  <a:pt x="1642749" y="1958592"/>
                  <a:pt x="1877651" y="2028425"/>
                </a:cubicBezTo>
                <a:cubicBezTo>
                  <a:pt x="2022083" y="2128414"/>
                  <a:pt x="2198260" y="2183964"/>
                  <a:pt x="2387134" y="2176028"/>
                </a:cubicBezTo>
                <a:cubicBezTo>
                  <a:pt x="2634733" y="2166505"/>
                  <a:pt x="2852176" y="2049058"/>
                  <a:pt x="2999783" y="1869713"/>
                </a:cubicBezTo>
                <a:cubicBezTo>
                  <a:pt x="3177547" y="2045884"/>
                  <a:pt x="3410861" y="2152221"/>
                  <a:pt x="3661635" y="2169679"/>
                </a:cubicBezTo>
                <a:cubicBezTo>
                  <a:pt x="3753691" y="2193486"/>
                  <a:pt x="3850509" y="2204596"/>
                  <a:pt x="3950501" y="2201422"/>
                </a:cubicBezTo>
                <a:cubicBezTo>
                  <a:pt x="4502838" y="2179202"/>
                  <a:pt x="4931375" y="1703065"/>
                  <a:pt x="4909155" y="1139636"/>
                </a:cubicBezTo>
                <a:cubicBezTo>
                  <a:pt x="4898044" y="849192"/>
                  <a:pt x="4767896" y="592078"/>
                  <a:pt x="4569499" y="414321"/>
                </a:cubicBezTo>
                <a:close/>
                <a:moveTo>
                  <a:pt x="3744168" y="66741"/>
                </a:moveTo>
                <a:cubicBezTo>
                  <a:pt x="3940978" y="68328"/>
                  <a:pt x="4123503" y="130225"/>
                  <a:pt x="4279046" y="231801"/>
                </a:cubicBezTo>
                <a:cubicBezTo>
                  <a:pt x="4152072" y="181013"/>
                  <a:pt x="4013988" y="154032"/>
                  <a:pt x="3869555" y="160381"/>
                </a:cubicBezTo>
                <a:cubicBezTo>
                  <a:pt x="3482284" y="176252"/>
                  <a:pt x="3156913" y="414321"/>
                  <a:pt x="3004545" y="750791"/>
                </a:cubicBezTo>
                <a:cubicBezTo>
                  <a:pt x="2960104" y="696829"/>
                  <a:pt x="2910901" y="649215"/>
                  <a:pt x="2855350" y="607950"/>
                </a:cubicBezTo>
                <a:cubicBezTo>
                  <a:pt x="3029939" y="269892"/>
                  <a:pt x="3371182" y="61979"/>
                  <a:pt x="3744168" y="66741"/>
                </a:cubicBezTo>
                <a:close/>
                <a:moveTo>
                  <a:pt x="2720440" y="525419"/>
                </a:moveTo>
                <a:cubicBezTo>
                  <a:pt x="2598228" y="465109"/>
                  <a:pt x="2461731" y="433366"/>
                  <a:pt x="2317298" y="439714"/>
                </a:cubicBezTo>
                <a:cubicBezTo>
                  <a:pt x="2068112" y="449237"/>
                  <a:pt x="1849082" y="569859"/>
                  <a:pt x="1699887" y="750791"/>
                </a:cubicBezTo>
                <a:cubicBezTo>
                  <a:pt x="1657033" y="668260"/>
                  <a:pt x="1595134" y="595253"/>
                  <a:pt x="1518949" y="536529"/>
                </a:cubicBezTo>
                <a:cubicBezTo>
                  <a:pt x="1679254" y="366707"/>
                  <a:pt x="1901459" y="269892"/>
                  <a:pt x="2133186" y="271480"/>
                </a:cubicBezTo>
                <a:cubicBezTo>
                  <a:pt x="2356977" y="274654"/>
                  <a:pt x="2564897" y="366707"/>
                  <a:pt x="2720440" y="525419"/>
                </a:cubicBezTo>
                <a:close/>
                <a:moveTo>
                  <a:pt x="269843" y="1184076"/>
                </a:moveTo>
                <a:cubicBezTo>
                  <a:pt x="136520" y="1066628"/>
                  <a:pt x="63510" y="912677"/>
                  <a:pt x="65097" y="750791"/>
                </a:cubicBezTo>
                <a:cubicBezTo>
                  <a:pt x="66684" y="588904"/>
                  <a:pt x="141282" y="436540"/>
                  <a:pt x="276191" y="322267"/>
                </a:cubicBezTo>
                <a:cubicBezTo>
                  <a:pt x="412688" y="206407"/>
                  <a:pt x="595213" y="144510"/>
                  <a:pt x="787262" y="146097"/>
                </a:cubicBezTo>
                <a:cubicBezTo>
                  <a:pt x="1053907" y="149271"/>
                  <a:pt x="1290396" y="274654"/>
                  <a:pt x="1414196" y="471457"/>
                </a:cubicBezTo>
                <a:cubicBezTo>
                  <a:pt x="1296745" y="409559"/>
                  <a:pt x="1157073" y="376230"/>
                  <a:pt x="1007879" y="382578"/>
                </a:cubicBezTo>
                <a:cubicBezTo>
                  <a:pt x="606324" y="398449"/>
                  <a:pt x="292063" y="692067"/>
                  <a:pt x="306348" y="1038060"/>
                </a:cubicBezTo>
                <a:cubicBezTo>
                  <a:pt x="309522" y="1112655"/>
                  <a:pt x="328568" y="1184076"/>
                  <a:pt x="358725" y="1249148"/>
                </a:cubicBezTo>
                <a:cubicBezTo>
                  <a:pt x="328568" y="1230102"/>
                  <a:pt x="298412" y="1207883"/>
                  <a:pt x="269843" y="1184076"/>
                </a:cubicBezTo>
                <a:close/>
                <a:moveTo>
                  <a:pt x="1390388" y="1552288"/>
                </a:moveTo>
                <a:cubicBezTo>
                  <a:pt x="1436416" y="1530069"/>
                  <a:pt x="1480857" y="1503087"/>
                  <a:pt x="1520537" y="1471345"/>
                </a:cubicBezTo>
                <a:cubicBezTo>
                  <a:pt x="1550693" y="1631644"/>
                  <a:pt x="1623703" y="1776073"/>
                  <a:pt x="1726869" y="1890346"/>
                </a:cubicBezTo>
                <a:cubicBezTo>
                  <a:pt x="1585610" y="1812576"/>
                  <a:pt x="1468160" y="1695129"/>
                  <a:pt x="1390388" y="1552288"/>
                </a:cubicBezTo>
                <a:close/>
                <a:moveTo>
                  <a:pt x="3042637" y="1818925"/>
                </a:moveTo>
                <a:cubicBezTo>
                  <a:pt x="3056922" y="1798292"/>
                  <a:pt x="3071206" y="1776073"/>
                  <a:pt x="3085491" y="1753853"/>
                </a:cubicBezTo>
                <a:cubicBezTo>
                  <a:pt x="3158501" y="1863365"/>
                  <a:pt x="3250557" y="1957005"/>
                  <a:pt x="3358485" y="2030013"/>
                </a:cubicBezTo>
                <a:cubicBezTo>
                  <a:pt x="3239447" y="1982399"/>
                  <a:pt x="3133106" y="1909391"/>
                  <a:pt x="3042637" y="1818925"/>
                </a:cubicBezTo>
                <a:close/>
              </a:path>
            </a:pathLst>
          </a:custGeom>
          <a:solidFill>
            <a:srgbClr val="E3F1F6"/>
          </a:solidFill>
          <a:ln w="119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711" name="กลุ่ม 710">
            <a:extLst>
              <a:ext uri="{FF2B5EF4-FFF2-40B4-BE49-F238E27FC236}">
                <a16:creationId xmlns:a16="http://schemas.microsoft.com/office/drawing/2014/main" id="{9E5EE878-1584-4067-8983-3572415C857D}"/>
              </a:ext>
            </a:extLst>
          </p:cNvPr>
          <p:cNvGrpSpPr/>
          <p:nvPr/>
        </p:nvGrpSpPr>
        <p:grpSpPr>
          <a:xfrm>
            <a:off x="2180679" y="-1969638"/>
            <a:ext cx="4797867" cy="3529089"/>
            <a:chOff x="2180679" y="-1969638"/>
            <a:chExt cx="4797867" cy="3529089"/>
          </a:xfrm>
          <a:solidFill>
            <a:schemeClr val="tx1">
              <a:alpha val="0"/>
            </a:schemeClr>
          </a:solidFill>
        </p:grpSpPr>
        <p:sp>
          <p:nvSpPr>
            <p:cNvPr id="61" name="รูปแบบอิสระ: รูปร่าง 60">
              <a:extLst>
                <a:ext uri="{FF2B5EF4-FFF2-40B4-BE49-F238E27FC236}">
                  <a16:creationId xmlns:a16="http://schemas.microsoft.com/office/drawing/2014/main" id="{ACA10618-50E4-435E-A1B7-74A9E611E85E}"/>
                </a:ext>
              </a:extLst>
            </p:cNvPr>
            <p:cNvSpPr/>
            <p:nvPr/>
          </p:nvSpPr>
          <p:spPr>
            <a:xfrm>
              <a:off x="3301324" y="-1898199"/>
              <a:ext cx="3677222" cy="3457650"/>
            </a:xfrm>
            <a:custGeom>
              <a:avLst/>
              <a:gdLst>
                <a:gd name="connsiteX0" fmla="*/ 3458453 w 3677222"/>
                <a:gd name="connsiteY0" fmla="*/ 3028232 h 3457650"/>
                <a:gd name="connsiteX1" fmla="*/ 3418774 w 3677222"/>
                <a:gd name="connsiteY1" fmla="*/ 1910897 h 3457650"/>
                <a:gd name="connsiteX2" fmla="*/ 3421948 w 3677222"/>
                <a:gd name="connsiteY2" fmla="*/ 1907723 h 3457650"/>
                <a:gd name="connsiteX3" fmla="*/ 3667961 w 3677222"/>
                <a:gd name="connsiteY3" fmla="*/ 1003062 h 3457650"/>
                <a:gd name="connsiteX4" fmla="*/ 3217203 w 3677222"/>
                <a:gd name="connsiteY4" fmla="*/ 214262 h 3457650"/>
                <a:gd name="connsiteX5" fmla="*/ 2688674 w 3677222"/>
                <a:gd name="connsiteY5" fmla="*/ 0 h 3457650"/>
                <a:gd name="connsiteX6" fmla="*/ 2683912 w 3677222"/>
                <a:gd name="connsiteY6" fmla="*/ 31742 h 3457650"/>
                <a:gd name="connsiteX7" fmla="*/ 3198157 w 3677222"/>
                <a:gd name="connsiteY7" fmla="*/ 239656 h 3457650"/>
                <a:gd name="connsiteX8" fmla="*/ 3636217 w 3677222"/>
                <a:gd name="connsiteY8" fmla="*/ 1006236 h 3457650"/>
                <a:gd name="connsiteX9" fmla="*/ 3396554 w 3677222"/>
                <a:gd name="connsiteY9" fmla="*/ 1887090 h 3457650"/>
                <a:gd name="connsiteX10" fmla="*/ 3390205 w 3677222"/>
                <a:gd name="connsiteY10" fmla="*/ 1895026 h 3457650"/>
                <a:gd name="connsiteX11" fmla="*/ 3385444 w 3677222"/>
                <a:gd name="connsiteY11" fmla="*/ 1901374 h 3457650"/>
                <a:gd name="connsiteX12" fmla="*/ 3385444 w 3677222"/>
                <a:gd name="connsiteY12" fmla="*/ 1922007 h 3457650"/>
                <a:gd name="connsiteX13" fmla="*/ 3431472 w 3677222"/>
                <a:gd name="connsiteY13" fmla="*/ 3007599 h 3457650"/>
                <a:gd name="connsiteX14" fmla="*/ 2898181 w 3677222"/>
                <a:gd name="connsiteY14" fmla="*/ 3337721 h 3457650"/>
                <a:gd name="connsiteX15" fmla="*/ 3087055 w 3677222"/>
                <a:gd name="connsiteY15" fmla="*/ 3185357 h 3457650"/>
                <a:gd name="connsiteX16" fmla="*/ 3302910 w 3677222"/>
                <a:gd name="connsiteY16" fmla="*/ 2996489 h 3457650"/>
                <a:gd name="connsiteX17" fmla="*/ 3301324 w 3677222"/>
                <a:gd name="connsiteY17" fmla="*/ 1929943 h 3457650"/>
                <a:gd name="connsiteX18" fmla="*/ 3321957 w 3677222"/>
                <a:gd name="connsiteY18" fmla="*/ 1896613 h 3457650"/>
                <a:gd name="connsiteX19" fmla="*/ 3177524 w 3677222"/>
                <a:gd name="connsiteY19" fmla="*/ 292031 h 3457650"/>
                <a:gd name="connsiteX20" fmla="*/ 2680738 w 3677222"/>
                <a:gd name="connsiteY20" fmla="*/ 68246 h 3457650"/>
                <a:gd name="connsiteX21" fmla="*/ 1704625 w 3677222"/>
                <a:gd name="connsiteY21" fmla="*/ 1691874 h 3457650"/>
                <a:gd name="connsiteX22" fmla="*/ 355527 w 3677222"/>
                <a:gd name="connsiteY22" fmla="*/ 2347356 h 3457650"/>
                <a:gd name="connsiteX23" fmla="*/ 153956 w 3677222"/>
                <a:gd name="connsiteY23" fmla="*/ 2374337 h 3457650"/>
                <a:gd name="connsiteX24" fmla="*/ 553924 w 3677222"/>
                <a:gd name="connsiteY24" fmla="*/ 3077433 h 3457650"/>
                <a:gd name="connsiteX25" fmla="*/ 587255 w 3677222"/>
                <a:gd name="connsiteY25" fmla="*/ 3102827 h 3457650"/>
                <a:gd name="connsiteX26" fmla="*/ 696770 w 3677222"/>
                <a:gd name="connsiteY26" fmla="*/ 3177422 h 3457650"/>
                <a:gd name="connsiteX27" fmla="*/ 344417 w 3677222"/>
                <a:gd name="connsiteY27" fmla="*/ 2944114 h 3457650"/>
                <a:gd name="connsiteX28" fmla="*/ 33330 w 3677222"/>
                <a:gd name="connsiteY28" fmla="*/ 2382273 h 3457650"/>
                <a:gd name="connsiteX29" fmla="*/ 0 w 3677222"/>
                <a:gd name="connsiteY29" fmla="*/ 2383860 h 3457650"/>
                <a:gd name="connsiteX30" fmla="*/ 322196 w 3677222"/>
                <a:gd name="connsiteY30" fmla="*/ 2966334 h 3457650"/>
                <a:gd name="connsiteX31" fmla="*/ 393619 w 3677222"/>
                <a:gd name="connsiteY31" fmla="*/ 3028232 h 3457650"/>
                <a:gd name="connsiteX32" fmla="*/ 880882 w 3677222"/>
                <a:gd name="connsiteY32" fmla="*/ 3271062 h 3457650"/>
                <a:gd name="connsiteX33" fmla="*/ 1845884 w 3677222"/>
                <a:gd name="connsiteY33" fmla="*/ 3201229 h 3457650"/>
                <a:gd name="connsiteX34" fmla="*/ 1872866 w 3677222"/>
                <a:gd name="connsiteY34" fmla="*/ 3228210 h 3457650"/>
                <a:gd name="connsiteX35" fmla="*/ 1915720 w 3677222"/>
                <a:gd name="connsiteY35" fmla="*/ 3266300 h 3457650"/>
                <a:gd name="connsiteX36" fmla="*/ 2814061 w 3677222"/>
                <a:gd name="connsiteY36" fmla="*/ 3380573 h 3457650"/>
                <a:gd name="connsiteX37" fmla="*/ 3458453 w 3677222"/>
                <a:gd name="connsiteY37" fmla="*/ 3028232 h 3457650"/>
                <a:gd name="connsiteX38" fmla="*/ 890405 w 3677222"/>
                <a:gd name="connsiteY38" fmla="*/ 3242494 h 3457650"/>
                <a:gd name="connsiteX39" fmla="*/ 606300 w 3677222"/>
                <a:gd name="connsiteY39" fmla="*/ 3077433 h 3457650"/>
                <a:gd name="connsiteX40" fmla="*/ 190461 w 3677222"/>
                <a:gd name="connsiteY40" fmla="*/ 2394970 h 3457650"/>
                <a:gd name="connsiteX41" fmla="*/ 550749 w 3677222"/>
                <a:gd name="connsiteY41" fmla="*/ 2961573 h 3457650"/>
                <a:gd name="connsiteX42" fmla="*/ 1315767 w 3677222"/>
                <a:gd name="connsiteY42" fmla="*/ 3237732 h 3457650"/>
                <a:gd name="connsiteX43" fmla="*/ 890405 w 3677222"/>
                <a:gd name="connsiteY43" fmla="*/ 3242494 h 3457650"/>
                <a:gd name="connsiteX44" fmla="*/ 1053883 w 3677222"/>
                <a:gd name="connsiteY44" fmla="*/ 3298043 h 3457650"/>
                <a:gd name="connsiteX45" fmla="*/ 1466549 w 3677222"/>
                <a:gd name="connsiteY45" fmla="*/ 3220274 h 3457650"/>
                <a:gd name="connsiteX46" fmla="*/ 1757003 w 3677222"/>
                <a:gd name="connsiteY46" fmla="*/ 3098066 h 3457650"/>
                <a:gd name="connsiteX47" fmla="*/ 1823663 w 3677222"/>
                <a:gd name="connsiteY47" fmla="*/ 3180596 h 3457650"/>
                <a:gd name="connsiteX48" fmla="*/ 1053883 w 3677222"/>
                <a:gd name="connsiteY48" fmla="*/ 3298043 h 3457650"/>
                <a:gd name="connsiteX49" fmla="*/ 1849059 w 3677222"/>
                <a:gd name="connsiteY49" fmla="*/ 3161551 h 3457650"/>
                <a:gd name="connsiteX50" fmla="*/ 1782397 w 3677222"/>
                <a:gd name="connsiteY50" fmla="*/ 3079020 h 3457650"/>
                <a:gd name="connsiteX51" fmla="*/ 1939528 w 3677222"/>
                <a:gd name="connsiteY51" fmla="*/ 2931418 h 3457650"/>
                <a:gd name="connsiteX52" fmla="*/ 2003015 w 3677222"/>
                <a:gd name="connsiteY52" fmla="*/ 3013948 h 3457650"/>
                <a:gd name="connsiteX53" fmla="*/ 1849059 w 3677222"/>
                <a:gd name="connsiteY53" fmla="*/ 3161551 h 3457650"/>
                <a:gd name="connsiteX54" fmla="*/ 1895086 w 3677222"/>
                <a:gd name="connsiteY54" fmla="*/ 3207577 h 3457650"/>
                <a:gd name="connsiteX55" fmla="*/ 1872866 w 3677222"/>
                <a:gd name="connsiteY55" fmla="*/ 3185357 h 3457650"/>
                <a:gd name="connsiteX56" fmla="*/ 2025235 w 3677222"/>
                <a:gd name="connsiteY56" fmla="*/ 3039342 h 3457650"/>
                <a:gd name="connsiteX57" fmla="*/ 2104593 w 3677222"/>
                <a:gd name="connsiteY57" fmla="*/ 3113937 h 3457650"/>
                <a:gd name="connsiteX58" fmla="*/ 2210934 w 3677222"/>
                <a:gd name="connsiteY58" fmla="*/ 3209164 h 3457650"/>
                <a:gd name="connsiteX59" fmla="*/ 2718830 w 3677222"/>
                <a:gd name="connsiteY59" fmla="*/ 3385335 h 3457650"/>
                <a:gd name="connsiteX60" fmla="*/ 1895086 w 3677222"/>
                <a:gd name="connsiteY60" fmla="*/ 3207577 h 3457650"/>
                <a:gd name="connsiteX61" fmla="*/ 2806125 w 3677222"/>
                <a:gd name="connsiteY61" fmla="*/ 3350418 h 3457650"/>
                <a:gd name="connsiteX62" fmla="*/ 2350605 w 3677222"/>
                <a:gd name="connsiteY62" fmla="*/ 3258365 h 3457650"/>
                <a:gd name="connsiteX63" fmla="*/ 2980714 w 3677222"/>
                <a:gd name="connsiteY63" fmla="*/ 3242494 h 3457650"/>
                <a:gd name="connsiteX64" fmla="*/ 2806125 w 3677222"/>
                <a:gd name="connsiteY64" fmla="*/ 3350418 h 345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677222" h="3457650">
                  <a:moveTo>
                    <a:pt x="3458453" y="3028232"/>
                  </a:moveTo>
                  <a:cubicBezTo>
                    <a:pt x="3709228" y="2693349"/>
                    <a:pt x="3691768" y="2226735"/>
                    <a:pt x="3418774" y="1910897"/>
                  </a:cubicBezTo>
                  <a:cubicBezTo>
                    <a:pt x="3420362" y="1909310"/>
                    <a:pt x="3420362" y="1909310"/>
                    <a:pt x="3421948" y="1907723"/>
                  </a:cubicBezTo>
                  <a:cubicBezTo>
                    <a:pt x="3618758" y="1644260"/>
                    <a:pt x="3707640" y="1322074"/>
                    <a:pt x="3667961" y="1003062"/>
                  </a:cubicBezTo>
                  <a:cubicBezTo>
                    <a:pt x="3629869" y="682463"/>
                    <a:pt x="3469564" y="403129"/>
                    <a:pt x="3217203" y="214262"/>
                  </a:cubicBezTo>
                  <a:cubicBezTo>
                    <a:pt x="3058486" y="95227"/>
                    <a:pt x="2875961" y="25394"/>
                    <a:pt x="2688674" y="0"/>
                  </a:cubicBezTo>
                  <a:cubicBezTo>
                    <a:pt x="2687087" y="11110"/>
                    <a:pt x="2685500" y="22220"/>
                    <a:pt x="2683912" y="31742"/>
                  </a:cubicBezTo>
                  <a:cubicBezTo>
                    <a:pt x="2866437" y="55549"/>
                    <a:pt x="3044201" y="123796"/>
                    <a:pt x="3198157" y="239656"/>
                  </a:cubicBezTo>
                  <a:cubicBezTo>
                    <a:pt x="3442582" y="423762"/>
                    <a:pt x="3598125" y="695160"/>
                    <a:pt x="3636217" y="1006236"/>
                  </a:cubicBezTo>
                  <a:cubicBezTo>
                    <a:pt x="3674310" y="1317313"/>
                    <a:pt x="3588602" y="1629976"/>
                    <a:pt x="3396554" y="1887090"/>
                  </a:cubicBezTo>
                  <a:cubicBezTo>
                    <a:pt x="3394966" y="1890264"/>
                    <a:pt x="3393379" y="1891851"/>
                    <a:pt x="3390205" y="1895026"/>
                  </a:cubicBezTo>
                  <a:lnTo>
                    <a:pt x="3385444" y="1901374"/>
                  </a:lnTo>
                  <a:cubicBezTo>
                    <a:pt x="3380682" y="1907723"/>
                    <a:pt x="3380682" y="1915658"/>
                    <a:pt x="3385444" y="1922007"/>
                  </a:cubicBezTo>
                  <a:cubicBezTo>
                    <a:pt x="3656850" y="2225147"/>
                    <a:pt x="3675896" y="2682239"/>
                    <a:pt x="3431472" y="3007599"/>
                  </a:cubicBezTo>
                  <a:cubicBezTo>
                    <a:pt x="3296562" y="3186944"/>
                    <a:pt x="3104513" y="3299630"/>
                    <a:pt x="2898181" y="3337721"/>
                  </a:cubicBezTo>
                  <a:cubicBezTo>
                    <a:pt x="2966429" y="3296456"/>
                    <a:pt x="3029916" y="3245668"/>
                    <a:pt x="3087055" y="3185357"/>
                  </a:cubicBezTo>
                  <a:cubicBezTo>
                    <a:pt x="3166414" y="3136157"/>
                    <a:pt x="3239423" y="3072672"/>
                    <a:pt x="3302910" y="2996489"/>
                  </a:cubicBezTo>
                  <a:cubicBezTo>
                    <a:pt x="3560033" y="2679065"/>
                    <a:pt x="3548922" y="2233083"/>
                    <a:pt x="3301324" y="1929943"/>
                  </a:cubicBezTo>
                  <a:cubicBezTo>
                    <a:pt x="3307672" y="1918832"/>
                    <a:pt x="3315608" y="1907723"/>
                    <a:pt x="3321957" y="1896613"/>
                  </a:cubicBezTo>
                  <a:cubicBezTo>
                    <a:pt x="3717164" y="1391907"/>
                    <a:pt x="3653677" y="677702"/>
                    <a:pt x="3177524" y="292031"/>
                  </a:cubicBezTo>
                  <a:cubicBezTo>
                    <a:pt x="3029916" y="171409"/>
                    <a:pt x="2858501" y="98402"/>
                    <a:pt x="2680738" y="68246"/>
                  </a:cubicBezTo>
                  <a:cubicBezTo>
                    <a:pt x="2580746" y="701509"/>
                    <a:pt x="2195063" y="1288744"/>
                    <a:pt x="1704625" y="1691874"/>
                  </a:cubicBezTo>
                  <a:cubicBezTo>
                    <a:pt x="1309419" y="2017234"/>
                    <a:pt x="865010" y="2263239"/>
                    <a:pt x="355527" y="2347356"/>
                  </a:cubicBezTo>
                  <a:cubicBezTo>
                    <a:pt x="288866" y="2358466"/>
                    <a:pt x="220617" y="2366402"/>
                    <a:pt x="153956" y="2374337"/>
                  </a:cubicBezTo>
                  <a:cubicBezTo>
                    <a:pt x="193635" y="2598122"/>
                    <a:pt x="298389" y="2871107"/>
                    <a:pt x="553924" y="3077433"/>
                  </a:cubicBezTo>
                  <a:cubicBezTo>
                    <a:pt x="565034" y="3086956"/>
                    <a:pt x="576144" y="3094891"/>
                    <a:pt x="587255" y="3102827"/>
                  </a:cubicBezTo>
                  <a:cubicBezTo>
                    <a:pt x="623760" y="3129808"/>
                    <a:pt x="660264" y="3155202"/>
                    <a:pt x="696770" y="3177422"/>
                  </a:cubicBezTo>
                  <a:cubicBezTo>
                    <a:pt x="574557" y="3123459"/>
                    <a:pt x="455519" y="3045690"/>
                    <a:pt x="344417" y="2944114"/>
                  </a:cubicBezTo>
                  <a:cubicBezTo>
                    <a:pt x="158717" y="2772705"/>
                    <a:pt x="71423" y="2569553"/>
                    <a:pt x="33330" y="2382273"/>
                  </a:cubicBezTo>
                  <a:cubicBezTo>
                    <a:pt x="22220" y="2382273"/>
                    <a:pt x="11110" y="2383860"/>
                    <a:pt x="0" y="2383860"/>
                  </a:cubicBezTo>
                  <a:cubicBezTo>
                    <a:pt x="39679" y="2575902"/>
                    <a:pt x="130148" y="2788577"/>
                    <a:pt x="322196" y="2966334"/>
                  </a:cubicBezTo>
                  <a:cubicBezTo>
                    <a:pt x="346004" y="2988554"/>
                    <a:pt x="369812" y="3009187"/>
                    <a:pt x="393619" y="3028232"/>
                  </a:cubicBezTo>
                  <a:cubicBezTo>
                    <a:pt x="547575" y="3152028"/>
                    <a:pt x="714229" y="3232971"/>
                    <a:pt x="880882" y="3271062"/>
                  </a:cubicBezTo>
                  <a:cubicBezTo>
                    <a:pt x="1222125" y="3413903"/>
                    <a:pt x="1576064" y="3388509"/>
                    <a:pt x="1845884" y="3201229"/>
                  </a:cubicBezTo>
                  <a:cubicBezTo>
                    <a:pt x="1855407" y="3210751"/>
                    <a:pt x="1863343" y="3220274"/>
                    <a:pt x="1872866" y="3228210"/>
                  </a:cubicBezTo>
                  <a:cubicBezTo>
                    <a:pt x="1887150" y="3240907"/>
                    <a:pt x="1901435" y="3253604"/>
                    <a:pt x="1915720" y="3266300"/>
                  </a:cubicBezTo>
                  <a:cubicBezTo>
                    <a:pt x="2174429" y="3475801"/>
                    <a:pt x="2523608" y="3512305"/>
                    <a:pt x="2814061" y="3380573"/>
                  </a:cubicBezTo>
                  <a:cubicBezTo>
                    <a:pt x="3061660" y="3363115"/>
                    <a:pt x="3298149" y="3242494"/>
                    <a:pt x="3458453" y="3028232"/>
                  </a:cubicBezTo>
                  <a:close/>
                  <a:moveTo>
                    <a:pt x="890405" y="3242494"/>
                  </a:moveTo>
                  <a:cubicBezTo>
                    <a:pt x="793587" y="3201229"/>
                    <a:pt x="698357" y="3147266"/>
                    <a:pt x="606300" y="3077433"/>
                  </a:cubicBezTo>
                  <a:cubicBezTo>
                    <a:pt x="344417" y="2880630"/>
                    <a:pt x="234902" y="2617167"/>
                    <a:pt x="190461" y="2394970"/>
                  </a:cubicBezTo>
                  <a:cubicBezTo>
                    <a:pt x="239663" y="2585424"/>
                    <a:pt x="342829" y="2794925"/>
                    <a:pt x="550749" y="2961573"/>
                  </a:cubicBezTo>
                  <a:cubicBezTo>
                    <a:pt x="784064" y="3150441"/>
                    <a:pt x="1057058" y="3248842"/>
                    <a:pt x="1315767" y="3237732"/>
                  </a:cubicBezTo>
                  <a:cubicBezTo>
                    <a:pt x="1179271" y="3274236"/>
                    <a:pt x="1034838" y="3274236"/>
                    <a:pt x="890405" y="3242494"/>
                  </a:cubicBezTo>
                  <a:close/>
                  <a:moveTo>
                    <a:pt x="1053883" y="3298043"/>
                  </a:moveTo>
                  <a:cubicBezTo>
                    <a:pt x="1198317" y="3304392"/>
                    <a:pt x="1337988" y="3278998"/>
                    <a:pt x="1466549" y="3220274"/>
                  </a:cubicBezTo>
                  <a:cubicBezTo>
                    <a:pt x="1568128" y="3198054"/>
                    <a:pt x="1666534" y="3158376"/>
                    <a:pt x="1757003" y="3098066"/>
                  </a:cubicBezTo>
                  <a:cubicBezTo>
                    <a:pt x="1777636" y="3126634"/>
                    <a:pt x="1799856" y="3155202"/>
                    <a:pt x="1823663" y="3180596"/>
                  </a:cubicBezTo>
                  <a:cubicBezTo>
                    <a:pt x="1604633" y="3329785"/>
                    <a:pt x="1330052" y="3369463"/>
                    <a:pt x="1053883" y="3298043"/>
                  </a:cubicBezTo>
                  <a:close/>
                  <a:moveTo>
                    <a:pt x="1849059" y="3161551"/>
                  </a:moveTo>
                  <a:cubicBezTo>
                    <a:pt x="1825251" y="3136157"/>
                    <a:pt x="1803030" y="3107588"/>
                    <a:pt x="1782397" y="3079020"/>
                  </a:cubicBezTo>
                  <a:cubicBezTo>
                    <a:pt x="1837948" y="3037755"/>
                    <a:pt x="1891913" y="2988554"/>
                    <a:pt x="1939528" y="2931418"/>
                  </a:cubicBezTo>
                  <a:cubicBezTo>
                    <a:pt x="1958573" y="2959986"/>
                    <a:pt x="1979207" y="2988554"/>
                    <a:pt x="2003015" y="3013948"/>
                  </a:cubicBezTo>
                  <a:cubicBezTo>
                    <a:pt x="1956986" y="3069497"/>
                    <a:pt x="1904610" y="3120285"/>
                    <a:pt x="1849059" y="3161551"/>
                  </a:cubicBezTo>
                  <a:close/>
                  <a:moveTo>
                    <a:pt x="1895086" y="3207577"/>
                  </a:moveTo>
                  <a:cubicBezTo>
                    <a:pt x="1887150" y="3199641"/>
                    <a:pt x="1879214" y="3191706"/>
                    <a:pt x="1872866" y="3185357"/>
                  </a:cubicBezTo>
                  <a:cubicBezTo>
                    <a:pt x="1928417" y="3144092"/>
                    <a:pt x="1979207" y="3094891"/>
                    <a:pt x="2025235" y="3039342"/>
                  </a:cubicBezTo>
                  <a:cubicBezTo>
                    <a:pt x="2049042" y="3066323"/>
                    <a:pt x="2076024" y="3090130"/>
                    <a:pt x="2104593" y="3113937"/>
                  </a:cubicBezTo>
                  <a:cubicBezTo>
                    <a:pt x="2137925" y="3148853"/>
                    <a:pt x="2172842" y="3180596"/>
                    <a:pt x="2210934" y="3209164"/>
                  </a:cubicBezTo>
                  <a:cubicBezTo>
                    <a:pt x="2363303" y="3323437"/>
                    <a:pt x="2541066" y="3380573"/>
                    <a:pt x="2718830" y="3385335"/>
                  </a:cubicBezTo>
                  <a:cubicBezTo>
                    <a:pt x="2441075" y="3475801"/>
                    <a:pt x="2123640" y="3418664"/>
                    <a:pt x="1895086" y="3207577"/>
                  </a:cubicBezTo>
                  <a:close/>
                  <a:moveTo>
                    <a:pt x="2806125" y="3350418"/>
                  </a:moveTo>
                  <a:cubicBezTo>
                    <a:pt x="2652169" y="3361528"/>
                    <a:pt x="2493451" y="3331373"/>
                    <a:pt x="2350605" y="3258365"/>
                  </a:cubicBezTo>
                  <a:cubicBezTo>
                    <a:pt x="2555351" y="3334547"/>
                    <a:pt x="2782317" y="3328199"/>
                    <a:pt x="2980714" y="3242494"/>
                  </a:cubicBezTo>
                  <a:cubicBezTo>
                    <a:pt x="2926750" y="3285346"/>
                    <a:pt x="2868025" y="3321850"/>
                    <a:pt x="2806125" y="3350418"/>
                  </a:cubicBez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รูปแบบอิสระ: รูปร่าง 61">
              <a:extLst>
                <a:ext uri="{FF2B5EF4-FFF2-40B4-BE49-F238E27FC236}">
                  <a16:creationId xmlns:a16="http://schemas.microsoft.com/office/drawing/2014/main" id="{CD0C65F2-7AA6-4D29-8118-7D4EE8FB07B5}"/>
                </a:ext>
              </a:extLst>
            </p:cNvPr>
            <p:cNvSpPr/>
            <p:nvPr/>
          </p:nvSpPr>
          <p:spPr>
            <a:xfrm>
              <a:off x="2829520" y="-1422339"/>
              <a:ext cx="551507" cy="367166"/>
            </a:xfrm>
            <a:custGeom>
              <a:avLst/>
              <a:gdLst>
                <a:gd name="connsiteX0" fmla="*/ 92469 w 551507"/>
                <a:gd name="connsiteY0" fmla="*/ 346270 h 367166"/>
                <a:gd name="connsiteX1" fmla="*/ 506721 w 551507"/>
                <a:gd name="connsiteY1" fmla="*/ 105027 h 367166"/>
                <a:gd name="connsiteX2" fmla="*/ 495611 w 551507"/>
                <a:gd name="connsiteY2" fmla="*/ 277 h 367166"/>
                <a:gd name="connsiteX3" fmla="*/ 9936 w 551507"/>
                <a:gd name="connsiteY3" fmla="*/ 279611 h 367166"/>
                <a:gd name="connsiteX4" fmla="*/ 92469 w 551507"/>
                <a:gd name="connsiteY4" fmla="*/ 346270 h 367166"/>
                <a:gd name="connsiteX5" fmla="*/ 92469 w 551507"/>
                <a:gd name="connsiteY5" fmla="*/ 346270 h 367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1507" h="367166">
                  <a:moveTo>
                    <a:pt x="92469" y="346270"/>
                  </a:moveTo>
                  <a:cubicBezTo>
                    <a:pt x="192461" y="206603"/>
                    <a:pt x="336894" y="122486"/>
                    <a:pt x="506721" y="105027"/>
                  </a:cubicBezTo>
                  <a:cubicBezTo>
                    <a:pt x="573383" y="98679"/>
                    <a:pt x="562272" y="-6071"/>
                    <a:pt x="495611" y="277"/>
                  </a:cubicBezTo>
                  <a:cubicBezTo>
                    <a:pt x="298801" y="19323"/>
                    <a:pt x="125799" y="119311"/>
                    <a:pt x="9936" y="279611"/>
                  </a:cubicBezTo>
                  <a:cubicBezTo>
                    <a:pt x="-28156" y="335160"/>
                    <a:pt x="52789" y="401820"/>
                    <a:pt x="92469" y="346270"/>
                  </a:cubicBezTo>
                  <a:lnTo>
                    <a:pt x="92469" y="346270"/>
                  </a:ln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รูปแบบอิสระ: รูปร่าง 62">
              <a:extLst>
                <a:ext uri="{FF2B5EF4-FFF2-40B4-BE49-F238E27FC236}">
                  <a16:creationId xmlns:a16="http://schemas.microsoft.com/office/drawing/2014/main" id="{AA4B2A91-54E3-4253-90BF-BBC4F0A5D8E2}"/>
                </a:ext>
              </a:extLst>
            </p:cNvPr>
            <p:cNvSpPr/>
            <p:nvPr/>
          </p:nvSpPr>
          <p:spPr>
            <a:xfrm>
              <a:off x="3451759" y="-1427612"/>
              <a:ext cx="255461" cy="125196"/>
            </a:xfrm>
            <a:custGeom>
              <a:avLst/>
              <a:gdLst>
                <a:gd name="connsiteX0" fmla="*/ 55897 w 255461"/>
                <a:gd name="connsiteY0" fmla="*/ 108713 h 125196"/>
                <a:gd name="connsiteX1" fmla="*/ 182871 w 255461"/>
                <a:gd name="connsiteY1" fmla="*/ 121410 h 125196"/>
                <a:gd name="connsiteX2" fmla="*/ 224137 w 255461"/>
                <a:gd name="connsiteY2" fmla="*/ 24595 h 125196"/>
                <a:gd name="connsiteX3" fmla="*/ 44787 w 255461"/>
                <a:gd name="connsiteY3" fmla="*/ 3962 h 125196"/>
                <a:gd name="connsiteX4" fmla="*/ 55897 w 255461"/>
                <a:gd name="connsiteY4" fmla="*/ 108713 h 125196"/>
                <a:gd name="connsiteX5" fmla="*/ 55897 w 255461"/>
                <a:gd name="connsiteY5" fmla="*/ 108713 h 12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461" h="125196">
                  <a:moveTo>
                    <a:pt x="55897" y="108713"/>
                  </a:moveTo>
                  <a:cubicBezTo>
                    <a:pt x="98750" y="102364"/>
                    <a:pt x="141604" y="105539"/>
                    <a:pt x="182871" y="121410"/>
                  </a:cubicBezTo>
                  <a:cubicBezTo>
                    <a:pt x="244771" y="145217"/>
                    <a:pt x="287624" y="49989"/>
                    <a:pt x="224137" y="24595"/>
                  </a:cubicBezTo>
                  <a:cubicBezTo>
                    <a:pt x="166999" y="2376"/>
                    <a:pt x="105099" y="-5560"/>
                    <a:pt x="44787" y="3962"/>
                  </a:cubicBezTo>
                  <a:cubicBezTo>
                    <a:pt x="-21875" y="15073"/>
                    <a:pt x="-10765" y="119823"/>
                    <a:pt x="55897" y="108713"/>
                  </a:cubicBezTo>
                  <a:lnTo>
                    <a:pt x="55897" y="108713"/>
                  </a:ln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รูปแบบอิสระ: รูปร่าง 63">
              <a:extLst>
                <a:ext uri="{FF2B5EF4-FFF2-40B4-BE49-F238E27FC236}">
                  <a16:creationId xmlns:a16="http://schemas.microsoft.com/office/drawing/2014/main" id="{5B775206-0B5A-4E51-A185-C5D06B71B1F7}"/>
                </a:ext>
              </a:extLst>
            </p:cNvPr>
            <p:cNvSpPr/>
            <p:nvPr/>
          </p:nvSpPr>
          <p:spPr>
            <a:xfrm>
              <a:off x="3789141" y="-1969638"/>
              <a:ext cx="633714" cy="471857"/>
            </a:xfrm>
            <a:custGeom>
              <a:avLst/>
              <a:gdLst>
                <a:gd name="connsiteX0" fmla="*/ 101024 w 633714"/>
                <a:gd name="connsiteY0" fmla="*/ 441239 h 471857"/>
                <a:gd name="connsiteX1" fmla="*/ 588287 w 633714"/>
                <a:gd name="connsiteY1" fmla="*/ 104768 h 471857"/>
                <a:gd name="connsiteX2" fmla="*/ 577177 w 633714"/>
                <a:gd name="connsiteY2" fmla="*/ 18 h 471857"/>
                <a:gd name="connsiteX3" fmla="*/ 4207 w 633714"/>
                <a:gd name="connsiteY3" fmla="*/ 399973 h 471857"/>
                <a:gd name="connsiteX4" fmla="*/ 101024 w 633714"/>
                <a:gd name="connsiteY4" fmla="*/ 441239 h 471857"/>
                <a:gd name="connsiteX5" fmla="*/ 101024 w 633714"/>
                <a:gd name="connsiteY5" fmla="*/ 441239 h 4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3714" h="471857">
                  <a:moveTo>
                    <a:pt x="101024" y="441239"/>
                  </a:moveTo>
                  <a:cubicBezTo>
                    <a:pt x="185145" y="239674"/>
                    <a:pt x="370844" y="112704"/>
                    <a:pt x="588287" y="104768"/>
                  </a:cubicBezTo>
                  <a:cubicBezTo>
                    <a:pt x="656536" y="101594"/>
                    <a:pt x="643838" y="-1569"/>
                    <a:pt x="577177" y="18"/>
                  </a:cubicBezTo>
                  <a:cubicBezTo>
                    <a:pt x="323229" y="9541"/>
                    <a:pt x="101024" y="165079"/>
                    <a:pt x="4207" y="399973"/>
                  </a:cubicBezTo>
                  <a:cubicBezTo>
                    <a:pt x="-21188" y="461871"/>
                    <a:pt x="75630" y="503136"/>
                    <a:pt x="101024" y="441239"/>
                  </a:cubicBezTo>
                  <a:lnTo>
                    <a:pt x="101024" y="441239"/>
                  </a:ln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รูปแบบอิสระ: รูปร่าง 64">
              <a:extLst>
                <a:ext uri="{FF2B5EF4-FFF2-40B4-BE49-F238E27FC236}">
                  <a16:creationId xmlns:a16="http://schemas.microsoft.com/office/drawing/2014/main" id="{30F36F3F-3881-4F4B-8E93-8D19CF43EC83}"/>
                </a:ext>
              </a:extLst>
            </p:cNvPr>
            <p:cNvSpPr/>
            <p:nvPr/>
          </p:nvSpPr>
          <p:spPr>
            <a:xfrm>
              <a:off x="2180679" y="-999796"/>
              <a:ext cx="385167" cy="630984"/>
            </a:xfrm>
            <a:custGeom>
              <a:avLst/>
              <a:gdLst>
                <a:gd name="connsiteX0" fmla="*/ 6448 w 385167"/>
                <a:gd name="connsiteY0" fmla="*/ 42761 h 630984"/>
                <a:gd name="connsiteX1" fmla="*/ 314360 w 385167"/>
                <a:gd name="connsiteY1" fmla="*/ 625235 h 630984"/>
                <a:gd name="connsiteX2" fmla="*/ 355626 w 385167"/>
                <a:gd name="connsiteY2" fmla="*/ 528420 h 630984"/>
                <a:gd name="connsiteX3" fmla="*/ 109614 w 385167"/>
                <a:gd name="connsiteY3" fmla="*/ 58632 h 630984"/>
                <a:gd name="connsiteX4" fmla="*/ 6448 w 385167"/>
                <a:gd name="connsiteY4" fmla="*/ 42761 h 630984"/>
                <a:gd name="connsiteX5" fmla="*/ 6448 w 385167"/>
                <a:gd name="connsiteY5" fmla="*/ 42761 h 63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5167" h="630984">
                  <a:moveTo>
                    <a:pt x="6448" y="42761"/>
                  </a:moveTo>
                  <a:cubicBezTo>
                    <a:pt x="-30057" y="290352"/>
                    <a:pt x="90568" y="514136"/>
                    <a:pt x="314360" y="625235"/>
                  </a:cubicBezTo>
                  <a:cubicBezTo>
                    <a:pt x="374673" y="655390"/>
                    <a:pt x="415939" y="558576"/>
                    <a:pt x="355626" y="528420"/>
                  </a:cubicBezTo>
                  <a:cubicBezTo>
                    <a:pt x="173101" y="437954"/>
                    <a:pt x="79458" y="258609"/>
                    <a:pt x="109614" y="58632"/>
                  </a:cubicBezTo>
                  <a:cubicBezTo>
                    <a:pt x="119137" y="-8027"/>
                    <a:pt x="15971" y="-23898"/>
                    <a:pt x="6448" y="42761"/>
                  </a:cubicBezTo>
                  <a:lnTo>
                    <a:pt x="6448" y="42761"/>
                  </a:ln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รูปแบบอิสระ: รูปร่าง 65">
              <a:extLst>
                <a:ext uri="{FF2B5EF4-FFF2-40B4-BE49-F238E27FC236}">
                  <a16:creationId xmlns:a16="http://schemas.microsoft.com/office/drawing/2014/main" id="{B709DC1A-B67D-4475-8137-44FB514D4EE0}"/>
                </a:ext>
              </a:extLst>
            </p:cNvPr>
            <p:cNvSpPr/>
            <p:nvPr/>
          </p:nvSpPr>
          <p:spPr>
            <a:xfrm>
              <a:off x="2278302" y="-1183776"/>
              <a:ext cx="228531" cy="142532"/>
            </a:xfrm>
            <a:custGeom>
              <a:avLst/>
              <a:gdLst>
                <a:gd name="connsiteX0" fmla="*/ 83414 w 228531"/>
                <a:gd name="connsiteY0" fmla="*/ 133101 h 142532"/>
                <a:gd name="connsiteX1" fmla="*/ 167534 w 228531"/>
                <a:gd name="connsiteY1" fmla="*/ 106120 h 142532"/>
                <a:gd name="connsiteX2" fmla="*/ 227847 w 228531"/>
                <a:gd name="connsiteY2" fmla="*/ 61680 h 142532"/>
                <a:gd name="connsiteX3" fmla="*/ 183406 w 228531"/>
                <a:gd name="connsiteY3" fmla="*/ 1370 h 142532"/>
                <a:gd name="connsiteX4" fmla="*/ 21514 w 228531"/>
                <a:gd name="connsiteY4" fmla="*/ 45809 h 142532"/>
                <a:gd name="connsiteX5" fmla="*/ 8817 w 228531"/>
                <a:gd name="connsiteY5" fmla="*/ 118817 h 142532"/>
                <a:gd name="connsiteX6" fmla="*/ 83414 w 228531"/>
                <a:gd name="connsiteY6" fmla="*/ 133101 h 142532"/>
                <a:gd name="connsiteX7" fmla="*/ 83414 w 228531"/>
                <a:gd name="connsiteY7" fmla="*/ 133101 h 14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531" h="142532">
                  <a:moveTo>
                    <a:pt x="83414" y="133101"/>
                  </a:moveTo>
                  <a:cubicBezTo>
                    <a:pt x="108809" y="112469"/>
                    <a:pt x="137378" y="102946"/>
                    <a:pt x="167534" y="106120"/>
                  </a:cubicBezTo>
                  <a:cubicBezTo>
                    <a:pt x="196103" y="109294"/>
                    <a:pt x="223085" y="91836"/>
                    <a:pt x="227847" y="61680"/>
                  </a:cubicBezTo>
                  <a:cubicBezTo>
                    <a:pt x="232608" y="34699"/>
                    <a:pt x="211975" y="4544"/>
                    <a:pt x="183406" y="1370"/>
                  </a:cubicBezTo>
                  <a:cubicBezTo>
                    <a:pt x="126268" y="-4979"/>
                    <a:pt x="67542" y="10892"/>
                    <a:pt x="21514" y="45809"/>
                  </a:cubicBezTo>
                  <a:cubicBezTo>
                    <a:pt x="-706" y="63268"/>
                    <a:pt x="-7055" y="95010"/>
                    <a:pt x="8817" y="118817"/>
                  </a:cubicBezTo>
                  <a:cubicBezTo>
                    <a:pt x="26276" y="142624"/>
                    <a:pt x="61194" y="150559"/>
                    <a:pt x="83414" y="133101"/>
                  </a:cubicBezTo>
                  <a:lnTo>
                    <a:pt x="83414" y="133101"/>
                  </a:ln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3" name="กลุ่ม 712">
            <a:extLst>
              <a:ext uri="{FF2B5EF4-FFF2-40B4-BE49-F238E27FC236}">
                <a16:creationId xmlns:a16="http://schemas.microsoft.com/office/drawing/2014/main" id="{2254D815-6E8F-4C29-937B-6E0DC62D3FDE}"/>
              </a:ext>
            </a:extLst>
          </p:cNvPr>
          <p:cNvGrpSpPr/>
          <p:nvPr userDrawn="1"/>
        </p:nvGrpSpPr>
        <p:grpSpPr>
          <a:xfrm>
            <a:off x="5688457" y="-3683720"/>
            <a:ext cx="4850919" cy="4302798"/>
            <a:chOff x="5688457" y="-3683720"/>
            <a:chExt cx="4850919" cy="4302798"/>
          </a:xfrm>
        </p:grpSpPr>
        <p:sp>
          <p:nvSpPr>
            <p:cNvPr id="68" name="รูปแบบอิสระ: รูปร่าง 67">
              <a:extLst>
                <a:ext uri="{FF2B5EF4-FFF2-40B4-BE49-F238E27FC236}">
                  <a16:creationId xmlns:a16="http://schemas.microsoft.com/office/drawing/2014/main" id="{6B3C4961-7911-4E67-8187-A1684742F961}"/>
                </a:ext>
              </a:extLst>
            </p:cNvPr>
            <p:cNvSpPr/>
            <p:nvPr/>
          </p:nvSpPr>
          <p:spPr>
            <a:xfrm>
              <a:off x="5688457" y="-3683720"/>
              <a:ext cx="4850759" cy="4302798"/>
            </a:xfrm>
            <a:custGeom>
              <a:avLst/>
              <a:gdLst>
                <a:gd name="connsiteX0" fmla="*/ 4821815 w 4850759"/>
                <a:gd name="connsiteY0" fmla="*/ 1596653 h 4302798"/>
                <a:gd name="connsiteX1" fmla="*/ 3921886 w 4850759"/>
                <a:gd name="connsiteY1" fmla="*/ 934823 h 4302798"/>
                <a:gd name="connsiteX2" fmla="*/ 3920298 w 4850759"/>
                <a:gd name="connsiteY2" fmla="*/ 930062 h 4302798"/>
                <a:gd name="connsiteX3" fmla="*/ 3363200 w 4850759"/>
                <a:gd name="connsiteY3" fmla="*/ 174591 h 4302798"/>
                <a:gd name="connsiteX4" fmla="*/ 2464860 w 4850759"/>
                <a:gd name="connsiteY4" fmla="*/ 38098 h 4302798"/>
                <a:gd name="connsiteX5" fmla="*/ 1604611 w 4850759"/>
                <a:gd name="connsiteY5" fmla="*/ 1323668 h 4302798"/>
                <a:gd name="connsiteX6" fmla="*/ 1587151 w 4850759"/>
                <a:gd name="connsiteY6" fmla="*/ 1315733 h 4302798"/>
                <a:gd name="connsiteX7" fmla="*/ 1166550 w 4850759"/>
                <a:gd name="connsiteY7" fmla="*/ 1268119 h 4302798"/>
                <a:gd name="connsiteX8" fmla="*/ 1074494 w 4850759"/>
                <a:gd name="connsiteY8" fmla="*/ 1296687 h 4302798"/>
                <a:gd name="connsiteX9" fmla="*/ 633260 w 4850759"/>
                <a:gd name="connsiteY9" fmla="*/ 2180715 h 4302798"/>
                <a:gd name="connsiteX10" fmla="*/ 741188 w 4850759"/>
                <a:gd name="connsiteY10" fmla="*/ 2418784 h 4302798"/>
                <a:gd name="connsiteX11" fmla="*/ 744362 w 4850759"/>
                <a:gd name="connsiteY11" fmla="*/ 2425132 h 4302798"/>
                <a:gd name="connsiteX12" fmla="*/ 350743 w 4850759"/>
                <a:gd name="connsiteY12" fmla="*/ 3167906 h 4302798"/>
                <a:gd name="connsiteX13" fmla="*/ 411055 w 4850759"/>
                <a:gd name="connsiteY13" fmla="*/ 3356774 h 4302798"/>
                <a:gd name="connsiteX14" fmla="*/ 331697 w 4850759"/>
                <a:gd name="connsiteY14" fmla="*/ 3361535 h 4302798"/>
                <a:gd name="connsiteX15" fmla="*/ 4739 w 4850759"/>
                <a:gd name="connsiteY15" fmla="*/ 3809104 h 4302798"/>
                <a:gd name="connsiteX16" fmla="*/ 230117 w 4850759"/>
                <a:gd name="connsiteY16" fmla="*/ 4109070 h 4302798"/>
                <a:gd name="connsiteX17" fmla="*/ 657067 w 4850759"/>
                <a:gd name="connsiteY17" fmla="*/ 4302700 h 4302798"/>
                <a:gd name="connsiteX18" fmla="*/ 1849035 w 4850759"/>
                <a:gd name="connsiteY18" fmla="*/ 3685308 h 4302798"/>
                <a:gd name="connsiteX19" fmla="*/ 2821974 w 4850759"/>
                <a:gd name="connsiteY19" fmla="*/ 4018604 h 4302798"/>
                <a:gd name="connsiteX20" fmla="*/ 2914030 w 4850759"/>
                <a:gd name="connsiteY20" fmla="*/ 4001146 h 4302798"/>
                <a:gd name="connsiteX21" fmla="*/ 3407641 w 4850759"/>
                <a:gd name="connsiteY21" fmla="*/ 3769426 h 4302798"/>
                <a:gd name="connsiteX22" fmla="*/ 3952042 w 4850759"/>
                <a:gd name="connsiteY22" fmla="*/ 2969516 h 4302798"/>
                <a:gd name="connsiteX23" fmla="*/ 3990134 w 4850759"/>
                <a:gd name="connsiteY23" fmla="*/ 2964754 h 4302798"/>
                <a:gd name="connsiteX24" fmla="*/ 4045686 w 4850759"/>
                <a:gd name="connsiteY24" fmla="*/ 2953644 h 4302798"/>
                <a:gd name="connsiteX25" fmla="*/ 4693253 w 4850759"/>
                <a:gd name="connsiteY25" fmla="*/ 2320382 h 4302798"/>
                <a:gd name="connsiteX26" fmla="*/ 4821815 w 4850759"/>
                <a:gd name="connsiteY26" fmla="*/ 1596653 h 4302798"/>
                <a:gd name="connsiteX27" fmla="*/ 4669445 w 4850759"/>
                <a:gd name="connsiteY27" fmla="*/ 2306098 h 4302798"/>
                <a:gd name="connsiteX28" fmla="*/ 4313919 w 4850759"/>
                <a:gd name="connsiteY28" fmla="*/ 2606064 h 4302798"/>
                <a:gd name="connsiteX29" fmla="*/ 4693253 w 4850759"/>
                <a:gd name="connsiteY29" fmla="*/ 2101359 h 4302798"/>
                <a:gd name="connsiteX30" fmla="*/ 4669445 w 4850759"/>
                <a:gd name="connsiteY30" fmla="*/ 2306098 h 4302798"/>
                <a:gd name="connsiteX31" fmla="*/ 206309 w 4850759"/>
                <a:gd name="connsiteY31" fmla="*/ 3972578 h 4302798"/>
                <a:gd name="connsiteX32" fmla="*/ 198374 w 4850759"/>
                <a:gd name="connsiteY32" fmla="*/ 3931312 h 4302798"/>
                <a:gd name="connsiteX33" fmla="*/ 590406 w 4850759"/>
                <a:gd name="connsiteY33" fmla="*/ 4139225 h 4302798"/>
                <a:gd name="connsiteX34" fmla="*/ 449148 w 4850759"/>
                <a:gd name="connsiteY34" fmla="*/ 4132877 h 4302798"/>
                <a:gd name="connsiteX35" fmla="*/ 258687 w 4850759"/>
                <a:gd name="connsiteY35" fmla="*/ 4082089 h 4302798"/>
                <a:gd name="connsiteX36" fmla="*/ 206309 w 4850759"/>
                <a:gd name="connsiteY36" fmla="*/ 3972578 h 4302798"/>
                <a:gd name="connsiteX37" fmla="*/ 492001 w 4850759"/>
                <a:gd name="connsiteY37" fmla="*/ 3275830 h 4302798"/>
                <a:gd name="connsiteX38" fmla="*/ 488827 w 4850759"/>
                <a:gd name="connsiteY38" fmla="*/ 3261546 h 4302798"/>
                <a:gd name="connsiteX39" fmla="*/ 544378 w 4850759"/>
                <a:gd name="connsiteY39" fmla="*/ 3367884 h 4302798"/>
                <a:gd name="connsiteX40" fmla="*/ 525332 w 4850759"/>
                <a:gd name="connsiteY40" fmla="*/ 3367884 h 4302798"/>
                <a:gd name="connsiteX41" fmla="*/ 492001 w 4850759"/>
                <a:gd name="connsiteY41" fmla="*/ 3275830 h 4302798"/>
                <a:gd name="connsiteX42" fmla="*/ 661829 w 4850759"/>
                <a:gd name="connsiteY42" fmla="*/ 2120404 h 4302798"/>
                <a:gd name="connsiteX43" fmla="*/ 653893 w 4850759"/>
                <a:gd name="connsiteY43" fmla="*/ 2036287 h 4302798"/>
                <a:gd name="connsiteX44" fmla="*/ 665003 w 4850759"/>
                <a:gd name="connsiteY44" fmla="*/ 2104533 h 4302798"/>
                <a:gd name="connsiteX45" fmla="*/ 809436 w 4850759"/>
                <a:gd name="connsiteY45" fmla="*/ 2402912 h 4302798"/>
                <a:gd name="connsiteX46" fmla="*/ 784041 w 4850759"/>
                <a:gd name="connsiteY46" fmla="*/ 2420371 h 4302798"/>
                <a:gd name="connsiteX47" fmla="*/ 776106 w 4850759"/>
                <a:gd name="connsiteY47" fmla="*/ 2407674 h 4302798"/>
                <a:gd name="connsiteX48" fmla="*/ 661829 w 4850759"/>
                <a:gd name="connsiteY48" fmla="*/ 2120404 h 4302798"/>
                <a:gd name="connsiteX49" fmla="*/ 1861733 w 4850759"/>
                <a:gd name="connsiteY49" fmla="*/ 3456763 h 4302798"/>
                <a:gd name="connsiteX50" fmla="*/ 1925220 w 4850759"/>
                <a:gd name="connsiteY50" fmla="*/ 3521834 h 4302798"/>
                <a:gd name="connsiteX51" fmla="*/ 1849035 w 4850759"/>
                <a:gd name="connsiteY51" fmla="*/ 3636108 h 4302798"/>
                <a:gd name="connsiteX52" fmla="*/ 1783962 w 4850759"/>
                <a:gd name="connsiteY52" fmla="*/ 3566274 h 4302798"/>
                <a:gd name="connsiteX53" fmla="*/ 1861733 w 4850759"/>
                <a:gd name="connsiteY53" fmla="*/ 3456763 h 4302798"/>
                <a:gd name="connsiteX54" fmla="*/ 2963232 w 4850759"/>
                <a:gd name="connsiteY54" fmla="*/ 3836085 h 4302798"/>
                <a:gd name="connsiteX55" fmla="*/ 3655241 w 4850759"/>
                <a:gd name="connsiteY55" fmla="*/ 3407562 h 4302798"/>
                <a:gd name="connsiteX56" fmla="*/ 3394944 w 4850759"/>
                <a:gd name="connsiteY56" fmla="*/ 3742445 h 4302798"/>
                <a:gd name="connsiteX57" fmla="*/ 3090206 w 4850759"/>
                <a:gd name="connsiteY57" fmla="*/ 3863066 h 4302798"/>
                <a:gd name="connsiteX58" fmla="*/ 2296619 w 4850759"/>
                <a:gd name="connsiteY58" fmla="*/ 3766252 h 4302798"/>
                <a:gd name="connsiteX59" fmla="*/ 2963232 w 4850759"/>
                <a:gd name="connsiteY59" fmla="*/ 3836085 h 4302798"/>
                <a:gd name="connsiteX60" fmla="*/ 3801260 w 4850759"/>
                <a:gd name="connsiteY60" fmla="*/ 2725098 h 4302798"/>
                <a:gd name="connsiteX61" fmla="*/ 3906014 w 4850759"/>
                <a:gd name="connsiteY61" fmla="*/ 2726686 h 4302798"/>
                <a:gd name="connsiteX62" fmla="*/ 3926647 w 4850759"/>
                <a:gd name="connsiteY62" fmla="*/ 2937773 h 4302798"/>
                <a:gd name="connsiteX63" fmla="*/ 3820307 w 4850759"/>
                <a:gd name="connsiteY63" fmla="*/ 2939360 h 4302798"/>
                <a:gd name="connsiteX64" fmla="*/ 3801260 w 4850759"/>
                <a:gd name="connsiteY64" fmla="*/ 2725098 h 4302798"/>
                <a:gd name="connsiteX65" fmla="*/ 385661 w 4850759"/>
                <a:gd name="connsiteY65" fmla="*/ 3163145 h 4302798"/>
                <a:gd name="connsiteX66" fmla="*/ 666590 w 4850759"/>
                <a:gd name="connsiteY66" fmla="*/ 2518772 h 4302798"/>
                <a:gd name="connsiteX67" fmla="*/ 444386 w 4850759"/>
                <a:gd name="connsiteY67" fmla="*/ 3039349 h 4302798"/>
                <a:gd name="connsiteX68" fmla="*/ 461845 w 4850759"/>
                <a:gd name="connsiteY68" fmla="*/ 3283766 h 4302798"/>
                <a:gd name="connsiteX69" fmla="*/ 490414 w 4850759"/>
                <a:gd name="connsiteY69" fmla="*/ 3367884 h 4302798"/>
                <a:gd name="connsiteX70" fmla="*/ 457084 w 4850759"/>
                <a:gd name="connsiteY70" fmla="*/ 3372645 h 4302798"/>
                <a:gd name="connsiteX71" fmla="*/ 455496 w 4850759"/>
                <a:gd name="connsiteY71" fmla="*/ 3367884 h 4302798"/>
                <a:gd name="connsiteX72" fmla="*/ 385661 w 4850759"/>
                <a:gd name="connsiteY72" fmla="*/ 3163145 h 4302798"/>
                <a:gd name="connsiteX73" fmla="*/ 39656 w 4850759"/>
                <a:gd name="connsiteY73" fmla="*/ 3804343 h 4302798"/>
                <a:gd name="connsiteX74" fmla="*/ 339633 w 4850759"/>
                <a:gd name="connsiteY74" fmla="*/ 3393278 h 4302798"/>
                <a:gd name="connsiteX75" fmla="*/ 395184 w 4850759"/>
                <a:gd name="connsiteY75" fmla="*/ 3388516 h 4302798"/>
                <a:gd name="connsiteX76" fmla="*/ 155521 w 4850759"/>
                <a:gd name="connsiteY76" fmla="*/ 3823388 h 4302798"/>
                <a:gd name="connsiteX77" fmla="*/ 161869 w 4850759"/>
                <a:gd name="connsiteY77" fmla="*/ 3847195 h 4302798"/>
                <a:gd name="connsiteX78" fmla="*/ 174566 w 4850759"/>
                <a:gd name="connsiteY78" fmla="*/ 3980513 h 4302798"/>
                <a:gd name="connsiteX79" fmla="*/ 199961 w 4850759"/>
                <a:gd name="connsiteY79" fmla="*/ 4050347 h 4302798"/>
                <a:gd name="connsiteX80" fmla="*/ 39656 w 4850759"/>
                <a:gd name="connsiteY80" fmla="*/ 3804343 h 4302798"/>
                <a:gd name="connsiteX81" fmla="*/ 660242 w 4850759"/>
                <a:gd name="connsiteY81" fmla="*/ 4269370 h 4302798"/>
                <a:gd name="connsiteX82" fmla="*/ 298366 w 4850759"/>
                <a:gd name="connsiteY82" fmla="*/ 4136052 h 4302798"/>
                <a:gd name="connsiteX83" fmla="*/ 444386 w 4850759"/>
                <a:gd name="connsiteY83" fmla="*/ 4166207 h 4302798"/>
                <a:gd name="connsiteX84" fmla="*/ 1296699 w 4850759"/>
                <a:gd name="connsiteY84" fmla="*/ 3983688 h 4302798"/>
                <a:gd name="connsiteX85" fmla="*/ 1761741 w 4850759"/>
                <a:gd name="connsiteY85" fmla="*/ 3591668 h 4302798"/>
                <a:gd name="connsiteX86" fmla="*/ 1828402 w 4850759"/>
                <a:gd name="connsiteY86" fmla="*/ 3663089 h 4302798"/>
                <a:gd name="connsiteX87" fmla="*/ 660242 w 4850759"/>
                <a:gd name="connsiteY87" fmla="*/ 4269370 h 4302798"/>
                <a:gd name="connsiteX88" fmla="*/ 2821974 w 4850759"/>
                <a:gd name="connsiteY88" fmla="*/ 3985275 h 4302798"/>
                <a:gd name="connsiteX89" fmla="*/ 1872843 w 4850759"/>
                <a:gd name="connsiteY89" fmla="*/ 3658327 h 4302798"/>
                <a:gd name="connsiteX90" fmla="*/ 1942679 w 4850759"/>
                <a:gd name="connsiteY90" fmla="*/ 3555164 h 4302798"/>
                <a:gd name="connsiteX91" fmla="*/ 3056876 w 4850759"/>
                <a:gd name="connsiteY91" fmla="*/ 3904331 h 4302798"/>
                <a:gd name="connsiteX92" fmla="*/ 3098142 w 4850759"/>
                <a:gd name="connsiteY92" fmla="*/ 3894809 h 4302798"/>
                <a:gd name="connsiteX93" fmla="*/ 3225116 w 4850759"/>
                <a:gd name="connsiteY93" fmla="*/ 3855130 h 4302798"/>
                <a:gd name="connsiteX94" fmla="*/ 2821974 w 4850759"/>
                <a:gd name="connsiteY94" fmla="*/ 3985275 h 4302798"/>
                <a:gd name="connsiteX95" fmla="*/ 3539376 w 4850759"/>
                <a:gd name="connsiteY95" fmla="*/ 3648804 h 4302798"/>
                <a:gd name="connsiteX96" fmla="*/ 3734600 w 4850759"/>
                <a:gd name="connsiteY96" fmla="*/ 3277418 h 4302798"/>
                <a:gd name="connsiteX97" fmla="*/ 3818720 w 4850759"/>
                <a:gd name="connsiteY97" fmla="*/ 2974277 h 4302798"/>
                <a:gd name="connsiteX98" fmla="*/ 3925061 w 4850759"/>
                <a:gd name="connsiteY98" fmla="*/ 2972690 h 4302798"/>
                <a:gd name="connsiteX99" fmla="*/ 3539376 w 4850759"/>
                <a:gd name="connsiteY99" fmla="*/ 3648804 h 4302798"/>
                <a:gd name="connsiteX100" fmla="*/ 3991721 w 4850759"/>
                <a:gd name="connsiteY100" fmla="*/ 2931425 h 4302798"/>
                <a:gd name="connsiteX101" fmla="*/ 3959978 w 4850759"/>
                <a:gd name="connsiteY101" fmla="*/ 2934599 h 4302798"/>
                <a:gd name="connsiteX102" fmla="*/ 3940932 w 4850759"/>
                <a:gd name="connsiteY102" fmla="*/ 2725098 h 4302798"/>
                <a:gd name="connsiteX103" fmla="*/ 4048860 w 4850759"/>
                <a:gd name="connsiteY103" fmla="*/ 2709227 h 4302798"/>
                <a:gd name="connsiteX104" fmla="*/ 4190118 w 4850759"/>
                <a:gd name="connsiteY104" fmla="*/ 2683833 h 4302798"/>
                <a:gd name="connsiteX105" fmla="*/ 4644051 w 4850759"/>
                <a:gd name="connsiteY105" fmla="*/ 2394977 h 4302798"/>
                <a:gd name="connsiteX106" fmla="*/ 3991721 w 4850759"/>
                <a:gd name="connsiteY106" fmla="*/ 2931425 h 4302798"/>
                <a:gd name="connsiteX107" fmla="*/ 4715474 w 4850759"/>
                <a:gd name="connsiteY107" fmla="*/ 1983912 h 4302798"/>
                <a:gd name="connsiteX108" fmla="*/ 4701189 w 4850759"/>
                <a:gd name="connsiteY108" fmla="*/ 1698229 h 4302798"/>
                <a:gd name="connsiteX109" fmla="*/ 3863160 w 4850759"/>
                <a:gd name="connsiteY109" fmla="*/ 1037986 h 4302798"/>
                <a:gd name="connsiteX110" fmla="*/ 3850463 w 4850759"/>
                <a:gd name="connsiteY110" fmla="*/ 1001482 h 4302798"/>
                <a:gd name="connsiteX111" fmla="*/ 2501365 w 4850759"/>
                <a:gd name="connsiteY111" fmla="*/ 119041 h 4302798"/>
                <a:gd name="connsiteX112" fmla="*/ 1634767 w 4850759"/>
                <a:gd name="connsiteY112" fmla="*/ 1252248 h 4302798"/>
                <a:gd name="connsiteX113" fmla="*/ 2475969 w 4850759"/>
                <a:gd name="connsiteY113" fmla="*/ 69841 h 4302798"/>
                <a:gd name="connsiteX114" fmla="*/ 3348915 w 4850759"/>
                <a:gd name="connsiteY114" fmla="*/ 203159 h 4302798"/>
                <a:gd name="connsiteX115" fmla="*/ 3890143 w 4850759"/>
                <a:gd name="connsiteY115" fmla="*/ 937997 h 4302798"/>
                <a:gd name="connsiteX116" fmla="*/ 3891729 w 4850759"/>
                <a:gd name="connsiteY116" fmla="*/ 947520 h 4302798"/>
                <a:gd name="connsiteX117" fmla="*/ 3893317 w 4850759"/>
                <a:gd name="connsiteY117" fmla="*/ 955456 h 4302798"/>
                <a:gd name="connsiteX118" fmla="*/ 3910776 w 4850759"/>
                <a:gd name="connsiteY118" fmla="*/ 968153 h 4302798"/>
                <a:gd name="connsiteX119" fmla="*/ 4791658 w 4850759"/>
                <a:gd name="connsiteY119" fmla="*/ 1606176 h 4302798"/>
                <a:gd name="connsiteX120" fmla="*/ 4718648 w 4850759"/>
                <a:gd name="connsiteY120" fmla="*/ 2228329 h 4302798"/>
                <a:gd name="connsiteX121" fmla="*/ 4715474 w 4850759"/>
                <a:gd name="connsiteY121" fmla="*/ 1983912 h 430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4850759" h="4302798">
                  <a:moveTo>
                    <a:pt x="4821815" y="1596653"/>
                  </a:moveTo>
                  <a:cubicBezTo>
                    <a:pt x="4715474" y="1191937"/>
                    <a:pt x="4337726" y="915777"/>
                    <a:pt x="3921886" y="934823"/>
                  </a:cubicBezTo>
                  <a:cubicBezTo>
                    <a:pt x="3921886" y="933236"/>
                    <a:pt x="3921886" y="931649"/>
                    <a:pt x="3920298" y="930062"/>
                  </a:cubicBezTo>
                  <a:cubicBezTo>
                    <a:pt x="3836178" y="611050"/>
                    <a:pt x="3637781" y="342826"/>
                    <a:pt x="3363200" y="174591"/>
                  </a:cubicBezTo>
                  <a:cubicBezTo>
                    <a:pt x="3088619" y="6356"/>
                    <a:pt x="2769597" y="-42845"/>
                    <a:pt x="2464860" y="38098"/>
                  </a:cubicBezTo>
                  <a:cubicBezTo>
                    <a:pt x="1914110" y="184113"/>
                    <a:pt x="1547472" y="733258"/>
                    <a:pt x="1604611" y="1323668"/>
                  </a:cubicBezTo>
                  <a:cubicBezTo>
                    <a:pt x="1598262" y="1320494"/>
                    <a:pt x="1593501" y="1318907"/>
                    <a:pt x="1587151" y="1315733"/>
                  </a:cubicBezTo>
                  <a:cubicBezTo>
                    <a:pt x="1458591" y="1255422"/>
                    <a:pt x="1312570" y="1236376"/>
                    <a:pt x="1166550" y="1268119"/>
                  </a:cubicBezTo>
                  <a:cubicBezTo>
                    <a:pt x="1134807" y="1276055"/>
                    <a:pt x="1104651" y="1283990"/>
                    <a:pt x="1074494" y="1296687"/>
                  </a:cubicBezTo>
                  <a:cubicBezTo>
                    <a:pt x="730077" y="1420483"/>
                    <a:pt x="533268" y="1804567"/>
                    <a:pt x="633260" y="2180715"/>
                  </a:cubicBezTo>
                  <a:cubicBezTo>
                    <a:pt x="655481" y="2266420"/>
                    <a:pt x="691986" y="2345776"/>
                    <a:pt x="741188" y="2418784"/>
                  </a:cubicBezTo>
                  <a:cubicBezTo>
                    <a:pt x="742775" y="2420371"/>
                    <a:pt x="744362" y="2421958"/>
                    <a:pt x="744362" y="2425132"/>
                  </a:cubicBezTo>
                  <a:cubicBezTo>
                    <a:pt x="458671" y="2590193"/>
                    <a:pt x="304714" y="2879049"/>
                    <a:pt x="350743" y="3167906"/>
                  </a:cubicBezTo>
                  <a:cubicBezTo>
                    <a:pt x="360266" y="3232978"/>
                    <a:pt x="380899" y="3296463"/>
                    <a:pt x="411055" y="3356774"/>
                  </a:cubicBezTo>
                  <a:cubicBezTo>
                    <a:pt x="384073" y="3355186"/>
                    <a:pt x="358679" y="3356774"/>
                    <a:pt x="331697" y="3361535"/>
                  </a:cubicBezTo>
                  <a:cubicBezTo>
                    <a:pt x="117428" y="3394865"/>
                    <a:pt x="-28592" y="3596429"/>
                    <a:pt x="4739" y="3809104"/>
                  </a:cubicBezTo>
                  <a:cubicBezTo>
                    <a:pt x="25372" y="3940835"/>
                    <a:pt x="107905" y="4047172"/>
                    <a:pt x="230117" y="4109070"/>
                  </a:cubicBezTo>
                  <a:cubicBezTo>
                    <a:pt x="317412" y="4232866"/>
                    <a:pt x="471368" y="4305874"/>
                    <a:pt x="657067" y="4302700"/>
                  </a:cubicBezTo>
                  <a:cubicBezTo>
                    <a:pt x="1152266" y="4293177"/>
                    <a:pt x="1552234" y="4085263"/>
                    <a:pt x="1849035" y="3685308"/>
                  </a:cubicBezTo>
                  <a:cubicBezTo>
                    <a:pt x="2018863" y="3844021"/>
                    <a:pt x="2363280" y="4090025"/>
                    <a:pt x="2821974" y="4018604"/>
                  </a:cubicBezTo>
                  <a:cubicBezTo>
                    <a:pt x="2853718" y="4013843"/>
                    <a:pt x="2883873" y="4007494"/>
                    <a:pt x="2914030" y="4001146"/>
                  </a:cubicBezTo>
                  <a:cubicBezTo>
                    <a:pt x="3106078" y="3958293"/>
                    <a:pt x="3274319" y="3877350"/>
                    <a:pt x="3407641" y="3769426"/>
                  </a:cubicBezTo>
                  <a:cubicBezTo>
                    <a:pt x="3731425" y="3590081"/>
                    <a:pt x="3931409" y="3296463"/>
                    <a:pt x="3952042" y="2969516"/>
                  </a:cubicBezTo>
                  <a:cubicBezTo>
                    <a:pt x="3964740" y="2967928"/>
                    <a:pt x="3977437" y="2966341"/>
                    <a:pt x="3990134" y="2964754"/>
                  </a:cubicBezTo>
                  <a:cubicBezTo>
                    <a:pt x="4009181" y="2961580"/>
                    <a:pt x="4028227" y="2958406"/>
                    <a:pt x="4045686" y="2953644"/>
                  </a:cubicBezTo>
                  <a:cubicBezTo>
                    <a:pt x="4371057" y="2880637"/>
                    <a:pt x="4615482" y="2628284"/>
                    <a:pt x="4693253" y="2320382"/>
                  </a:cubicBezTo>
                  <a:cubicBezTo>
                    <a:pt x="4837686" y="2114056"/>
                    <a:pt x="4888475" y="1853768"/>
                    <a:pt x="4821815" y="1596653"/>
                  </a:cubicBezTo>
                  <a:close/>
                  <a:moveTo>
                    <a:pt x="4669445" y="2306098"/>
                  </a:moveTo>
                  <a:cubicBezTo>
                    <a:pt x="4582151" y="2434655"/>
                    <a:pt x="4461526" y="2539405"/>
                    <a:pt x="4313919" y="2606064"/>
                  </a:cubicBezTo>
                  <a:cubicBezTo>
                    <a:pt x="4501205" y="2491791"/>
                    <a:pt x="4636115" y="2310859"/>
                    <a:pt x="4693253" y="2101359"/>
                  </a:cubicBezTo>
                  <a:cubicBezTo>
                    <a:pt x="4693253" y="2171192"/>
                    <a:pt x="4685317" y="2241026"/>
                    <a:pt x="4669445" y="2306098"/>
                  </a:cubicBezTo>
                  <a:close/>
                  <a:moveTo>
                    <a:pt x="206309" y="3972578"/>
                  </a:moveTo>
                  <a:cubicBezTo>
                    <a:pt x="203136" y="3958293"/>
                    <a:pt x="199961" y="3945597"/>
                    <a:pt x="198374" y="3931312"/>
                  </a:cubicBezTo>
                  <a:cubicBezTo>
                    <a:pt x="274559" y="4063044"/>
                    <a:pt x="426927" y="4134464"/>
                    <a:pt x="590406" y="4139225"/>
                  </a:cubicBezTo>
                  <a:cubicBezTo>
                    <a:pt x="544378" y="4139225"/>
                    <a:pt x="496763" y="4137639"/>
                    <a:pt x="449148" y="4132877"/>
                  </a:cubicBezTo>
                  <a:cubicBezTo>
                    <a:pt x="377725" y="4126529"/>
                    <a:pt x="314238" y="4109070"/>
                    <a:pt x="258687" y="4082089"/>
                  </a:cubicBezTo>
                  <a:cubicBezTo>
                    <a:pt x="233292" y="4050347"/>
                    <a:pt x="217420" y="4012256"/>
                    <a:pt x="206309" y="3972578"/>
                  </a:cubicBezTo>
                  <a:close/>
                  <a:moveTo>
                    <a:pt x="492001" y="3275830"/>
                  </a:moveTo>
                  <a:cubicBezTo>
                    <a:pt x="490414" y="3271069"/>
                    <a:pt x="490414" y="3266308"/>
                    <a:pt x="488827" y="3261546"/>
                  </a:cubicBezTo>
                  <a:cubicBezTo>
                    <a:pt x="504699" y="3298050"/>
                    <a:pt x="522158" y="3334554"/>
                    <a:pt x="544378" y="3367884"/>
                  </a:cubicBezTo>
                  <a:cubicBezTo>
                    <a:pt x="538029" y="3367884"/>
                    <a:pt x="531680" y="3367884"/>
                    <a:pt x="525332" y="3367884"/>
                  </a:cubicBezTo>
                  <a:cubicBezTo>
                    <a:pt x="511047" y="3337728"/>
                    <a:pt x="499937" y="3307573"/>
                    <a:pt x="492001" y="3275830"/>
                  </a:cubicBezTo>
                  <a:close/>
                  <a:moveTo>
                    <a:pt x="661829" y="2120404"/>
                  </a:moveTo>
                  <a:cubicBezTo>
                    <a:pt x="657067" y="2091836"/>
                    <a:pt x="655481" y="2064855"/>
                    <a:pt x="653893" y="2036287"/>
                  </a:cubicBezTo>
                  <a:cubicBezTo>
                    <a:pt x="657067" y="2058506"/>
                    <a:pt x="660242" y="2080726"/>
                    <a:pt x="665003" y="2104533"/>
                  </a:cubicBezTo>
                  <a:cubicBezTo>
                    <a:pt x="690398" y="2218806"/>
                    <a:pt x="741188" y="2320382"/>
                    <a:pt x="809436" y="2402912"/>
                  </a:cubicBezTo>
                  <a:cubicBezTo>
                    <a:pt x="799913" y="2409261"/>
                    <a:pt x="791977" y="2414022"/>
                    <a:pt x="784041" y="2420371"/>
                  </a:cubicBezTo>
                  <a:cubicBezTo>
                    <a:pt x="780867" y="2415609"/>
                    <a:pt x="777692" y="2412435"/>
                    <a:pt x="776106" y="2407674"/>
                  </a:cubicBezTo>
                  <a:cubicBezTo>
                    <a:pt x="717380" y="2321969"/>
                    <a:pt x="679288" y="2225154"/>
                    <a:pt x="661829" y="2120404"/>
                  </a:cubicBezTo>
                  <a:close/>
                  <a:moveTo>
                    <a:pt x="1861733" y="3456763"/>
                  </a:moveTo>
                  <a:cubicBezTo>
                    <a:pt x="1861733" y="3456763"/>
                    <a:pt x="1883953" y="3482156"/>
                    <a:pt x="1925220" y="3521834"/>
                  </a:cubicBezTo>
                  <a:cubicBezTo>
                    <a:pt x="1901413" y="3561513"/>
                    <a:pt x="1876017" y="3599604"/>
                    <a:pt x="1849035" y="3636108"/>
                  </a:cubicBezTo>
                  <a:cubicBezTo>
                    <a:pt x="1820466" y="3607539"/>
                    <a:pt x="1798247" y="3582145"/>
                    <a:pt x="1783962" y="3566274"/>
                  </a:cubicBezTo>
                  <a:cubicBezTo>
                    <a:pt x="1810944" y="3531357"/>
                    <a:pt x="1836338" y="3494853"/>
                    <a:pt x="1861733" y="3456763"/>
                  </a:cubicBezTo>
                  <a:close/>
                  <a:moveTo>
                    <a:pt x="2963232" y="3836085"/>
                  </a:moveTo>
                  <a:cubicBezTo>
                    <a:pt x="3256860" y="3769426"/>
                    <a:pt x="3502872" y="3617062"/>
                    <a:pt x="3655241" y="3407562"/>
                  </a:cubicBezTo>
                  <a:cubicBezTo>
                    <a:pt x="3598102" y="3534532"/>
                    <a:pt x="3509221" y="3648804"/>
                    <a:pt x="3394944" y="3742445"/>
                  </a:cubicBezTo>
                  <a:cubicBezTo>
                    <a:pt x="3302888" y="3793233"/>
                    <a:pt x="3201308" y="3832911"/>
                    <a:pt x="3090206" y="3863066"/>
                  </a:cubicBezTo>
                  <a:cubicBezTo>
                    <a:pt x="2774359" y="3947184"/>
                    <a:pt x="2498190" y="3869415"/>
                    <a:pt x="2296619" y="3766252"/>
                  </a:cubicBezTo>
                  <a:cubicBezTo>
                    <a:pt x="2475969" y="3845608"/>
                    <a:pt x="2702936" y="3894809"/>
                    <a:pt x="2963232" y="3836085"/>
                  </a:cubicBezTo>
                  <a:close/>
                  <a:moveTo>
                    <a:pt x="3801260" y="2725098"/>
                  </a:moveTo>
                  <a:cubicBezTo>
                    <a:pt x="3836178" y="2728273"/>
                    <a:pt x="3871096" y="2728273"/>
                    <a:pt x="3906014" y="2726686"/>
                  </a:cubicBezTo>
                  <a:cubicBezTo>
                    <a:pt x="3921886" y="2798106"/>
                    <a:pt x="3928234" y="2869527"/>
                    <a:pt x="3926647" y="2937773"/>
                  </a:cubicBezTo>
                  <a:cubicBezTo>
                    <a:pt x="3891729" y="2940947"/>
                    <a:pt x="3855225" y="2940947"/>
                    <a:pt x="3820307" y="2939360"/>
                  </a:cubicBezTo>
                  <a:cubicBezTo>
                    <a:pt x="3821894" y="2871114"/>
                    <a:pt x="3817132" y="2799693"/>
                    <a:pt x="3801260" y="2725098"/>
                  </a:cubicBezTo>
                  <a:close/>
                  <a:moveTo>
                    <a:pt x="385661" y="3163145"/>
                  </a:moveTo>
                  <a:cubicBezTo>
                    <a:pt x="347568" y="2923489"/>
                    <a:pt x="457084" y="2682246"/>
                    <a:pt x="666590" y="2518772"/>
                  </a:cubicBezTo>
                  <a:cubicBezTo>
                    <a:pt x="522158" y="2661613"/>
                    <a:pt x="439624" y="2847307"/>
                    <a:pt x="444386" y="3039349"/>
                  </a:cubicBezTo>
                  <a:cubicBezTo>
                    <a:pt x="434863" y="3120292"/>
                    <a:pt x="441212" y="3202823"/>
                    <a:pt x="461845" y="3283766"/>
                  </a:cubicBezTo>
                  <a:cubicBezTo>
                    <a:pt x="469781" y="3312334"/>
                    <a:pt x="479304" y="3340902"/>
                    <a:pt x="490414" y="3367884"/>
                  </a:cubicBezTo>
                  <a:cubicBezTo>
                    <a:pt x="479304" y="3369471"/>
                    <a:pt x="468193" y="3371058"/>
                    <a:pt x="457084" y="3372645"/>
                  </a:cubicBezTo>
                  <a:cubicBezTo>
                    <a:pt x="457084" y="3371058"/>
                    <a:pt x="457084" y="3369471"/>
                    <a:pt x="455496" y="3367884"/>
                  </a:cubicBezTo>
                  <a:cubicBezTo>
                    <a:pt x="420578" y="3304399"/>
                    <a:pt x="396770" y="3234565"/>
                    <a:pt x="385661" y="3163145"/>
                  </a:cubicBezTo>
                  <a:close/>
                  <a:moveTo>
                    <a:pt x="39656" y="3804343"/>
                  </a:moveTo>
                  <a:cubicBezTo>
                    <a:pt x="9500" y="3609126"/>
                    <a:pt x="142822" y="3423433"/>
                    <a:pt x="339633" y="3393278"/>
                  </a:cubicBezTo>
                  <a:cubicBezTo>
                    <a:pt x="358679" y="3390103"/>
                    <a:pt x="376137" y="3388516"/>
                    <a:pt x="395184" y="3388516"/>
                  </a:cubicBezTo>
                  <a:cubicBezTo>
                    <a:pt x="219008" y="3452001"/>
                    <a:pt x="114253" y="3637695"/>
                    <a:pt x="155521" y="3823388"/>
                  </a:cubicBezTo>
                  <a:cubicBezTo>
                    <a:pt x="157107" y="3831324"/>
                    <a:pt x="160282" y="3839259"/>
                    <a:pt x="161869" y="3847195"/>
                  </a:cubicBezTo>
                  <a:cubicBezTo>
                    <a:pt x="158694" y="3891634"/>
                    <a:pt x="161869" y="3936074"/>
                    <a:pt x="174566" y="3980513"/>
                  </a:cubicBezTo>
                  <a:cubicBezTo>
                    <a:pt x="180915" y="4005907"/>
                    <a:pt x="190438" y="4028127"/>
                    <a:pt x="199961" y="4050347"/>
                  </a:cubicBezTo>
                  <a:cubicBezTo>
                    <a:pt x="114253" y="3993210"/>
                    <a:pt x="55528" y="3905919"/>
                    <a:pt x="39656" y="3804343"/>
                  </a:cubicBezTo>
                  <a:close/>
                  <a:moveTo>
                    <a:pt x="660242" y="4269370"/>
                  </a:moveTo>
                  <a:cubicBezTo>
                    <a:pt x="511047" y="4272544"/>
                    <a:pt x="382486" y="4223343"/>
                    <a:pt x="298366" y="4136052"/>
                  </a:cubicBezTo>
                  <a:cubicBezTo>
                    <a:pt x="342807" y="4151923"/>
                    <a:pt x="392009" y="4161446"/>
                    <a:pt x="444386" y="4166207"/>
                  </a:cubicBezTo>
                  <a:cubicBezTo>
                    <a:pt x="760234" y="4193188"/>
                    <a:pt x="1045925" y="4131290"/>
                    <a:pt x="1296699" y="3983688"/>
                  </a:cubicBezTo>
                  <a:cubicBezTo>
                    <a:pt x="1457004" y="3899570"/>
                    <a:pt x="1615721" y="3774187"/>
                    <a:pt x="1761741" y="3591668"/>
                  </a:cubicBezTo>
                  <a:cubicBezTo>
                    <a:pt x="1777612" y="3609126"/>
                    <a:pt x="1799833" y="3634520"/>
                    <a:pt x="1828402" y="3663089"/>
                  </a:cubicBezTo>
                  <a:cubicBezTo>
                    <a:pt x="1537949" y="4055108"/>
                    <a:pt x="1145917" y="4259847"/>
                    <a:pt x="660242" y="4269370"/>
                  </a:cubicBezTo>
                  <a:close/>
                  <a:moveTo>
                    <a:pt x="2821974" y="3985275"/>
                  </a:moveTo>
                  <a:cubicBezTo>
                    <a:pt x="2372803" y="4055108"/>
                    <a:pt x="2036323" y="3812278"/>
                    <a:pt x="1872843" y="3658327"/>
                  </a:cubicBezTo>
                  <a:cubicBezTo>
                    <a:pt x="1896651" y="3624998"/>
                    <a:pt x="1920458" y="3591668"/>
                    <a:pt x="1942679" y="3555164"/>
                  </a:cubicBezTo>
                  <a:cubicBezTo>
                    <a:pt x="2028387" y="3639282"/>
                    <a:pt x="2471208" y="4036063"/>
                    <a:pt x="3056876" y="3904331"/>
                  </a:cubicBezTo>
                  <a:cubicBezTo>
                    <a:pt x="3071160" y="3901157"/>
                    <a:pt x="3083858" y="3897983"/>
                    <a:pt x="3098142" y="3894809"/>
                  </a:cubicBezTo>
                  <a:cubicBezTo>
                    <a:pt x="3140996" y="3883699"/>
                    <a:pt x="3183850" y="3869415"/>
                    <a:pt x="3225116" y="3855130"/>
                  </a:cubicBezTo>
                  <a:cubicBezTo>
                    <a:pt x="3106078" y="3917028"/>
                    <a:pt x="2971168" y="3961468"/>
                    <a:pt x="2821974" y="3985275"/>
                  </a:cubicBezTo>
                  <a:close/>
                  <a:moveTo>
                    <a:pt x="3539376" y="3648804"/>
                  </a:moveTo>
                  <a:cubicBezTo>
                    <a:pt x="3634607" y="3540880"/>
                    <a:pt x="3701268" y="3413910"/>
                    <a:pt x="3734600" y="3277418"/>
                  </a:cubicBezTo>
                  <a:cubicBezTo>
                    <a:pt x="3780627" y="3183777"/>
                    <a:pt x="3809196" y="3082201"/>
                    <a:pt x="3818720" y="2974277"/>
                  </a:cubicBezTo>
                  <a:cubicBezTo>
                    <a:pt x="3853638" y="2975864"/>
                    <a:pt x="3890143" y="2975864"/>
                    <a:pt x="3925061" y="2972690"/>
                  </a:cubicBezTo>
                  <a:cubicBezTo>
                    <a:pt x="3907601" y="3236152"/>
                    <a:pt x="3767930" y="3475808"/>
                    <a:pt x="3539376" y="3648804"/>
                  </a:cubicBezTo>
                  <a:close/>
                  <a:moveTo>
                    <a:pt x="3991721" y="2931425"/>
                  </a:moveTo>
                  <a:cubicBezTo>
                    <a:pt x="3980612" y="2933012"/>
                    <a:pt x="3969501" y="2934599"/>
                    <a:pt x="3959978" y="2934599"/>
                  </a:cubicBezTo>
                  <a:cubicBezTo>
                    <a:pt x="3961566" y="2866353"/>
                    <a:pt x="3955216" y="2794932"/>
                    <a:pt x="3940932" y="2725098"/>
                  </a:cubicBezTo>
                  <a:cubicBezTo>
                    <a:pt x="3975850" y="2721924"/>
                    <a:pt x="4012355" y="2717163"/>
                    <a:pt x="4048860" y="2709227"/>
                  </a:cubicBezTo>
                  <a:cubicBezTo>
                    <a:pt x="4096475" y="2704466"/>
                    <a:pt x="4144091" y="2696530"/>
                    <a:pt x="4190118" y="2683833"/>
                  </a:cubicBezTo>
                  <a:cubicBezTo>
                    <a:pt x="4374231" y="2634632"/>
                    <a:pt x="4529774" y="2531469"/>
                    <a:pt x="4644051" y="2394977"/>
                  </a:cubicBezTo>
                  <a:cubicBezTo>
                    <a:pt x="4540884" y="2671136"/>
                    <a:pt x="4299634" y="2883811"/>
                    <a:pt x="3991721" y="2931425"/>
                  </a:cubicBezTo>
                  <a:close/>
                  <a:moveTo>
                    <a:pt x="4715474" y="1983912"/>
                  </a:moveTo>
                  <a:cubicBezTo>
                    <a:pt x="4726584" y="1890271"/>
                    <a:pt x="4721822" y="1795044"/>
                    <a:pt x="4701189" y="1698229"/>
                  </a:cubicBezTo>
                  <a:cubicBezTo>
                    <a:pt x="4612307" y="1299861"/>
                    <a:pt x="4255193" y="1031637"/>
                    <a:pt x="3863160" y="1037986"/>
                  </a:cubicBezTo>
                  <a:cubicBezTo>
                    <a:pt x="3858399" y="1025289"/>
                    <a:pt x="3855225" y="1014179"/>
                    <a:pt x="3850463" y="1001482"/>
                  </a:cubicBezTo>
                  <a:cubicBezTo>
                    <a:pt x="3699682" y="379330"/>
                    <a:pt x="3099730" y="-15864"/>
                    <a:pt x="2501365" y="119041"/>
                  </a:cubicBezTo>
                  <a:cubicBezTo>
                    <a:pt x="1979184" y="236488"/>
                    <a:pt x="1630005" y="715800"/>
                    <a:pt x="1634767" y="1252248"/>
                  </a:cubicBezTo>
                  <a:cubicBezTo>
                    <a:pt x="1612547" y="704690"/>
                    <a:pt x="1960138" y="206333"/>
                    <a:pt x="2475969" y="69841"/>
                  </a:cubicBezTo>
                  <a:cubicBezTo>
                    <a:pt x="2771184" y="-7929"/>
                    <a:pt x="3080684" y="38098"/>
                    <a:pt x="3348915" y="203159"/>
                  </a:cubicBezTo>
                  <a:cubicBezTo>
                    <a:pt x="3615562" y="366633"/>
                    <a:pt x="3809196" y="628508"/>
                    <a:pt x="3890143" y="937997"/>
                  </a:cubicBezTo>
                  <a:cubicBezTo>
                    <a:pt x="3890143" y="941171"/>
                    <a:pt x="3891729" y="944346"/>
                    <a:pt x="3891729" y="947520"/>
                  </a:cubicBezTo>
                  <a:lnTo>
                    <a:pt x="3893317" y="955456"/>
                  </a:lnTo>
                  <a:cubicBezTo>
                    <a:pt x="3894904" y="963391"/>
                    <a:pt x="3902840" y="968153"/>
                    <a:pt x="3910776" y="968153"/>
                  </a:cubicBezTo>
                  <a:cubicBezTo>
                    <a:pt x="4317092" y="944346"/>
                    <a:pt x="4686905" y="1212570"/>
                    <a:pt x="4791658" y="1606176"/>
                  </a:cubicBezTo>
                  <a:cubicBezTo>
                    <a:pt x="4848796" y="1823612"/>
                    <a:pt x="4817052" y="2044222"/>
                    <a:pt x="4718648" y="2228329"/>
                  </a:cubicBezTo>
                  <a:cubicBezTo>
                    <a:pt x="4728171" y="2147386"/>
                    <a:pt x="4728171" y="2066442"/>
                    <a:pt x="4715474" y="1983912"/>
                  </a:cubicBezTo>
                  <a:close/>
                </a:path>
              </a:pathLst>
            </a:custGeom>
            <a:solidFill>
              <a:srgbClr val="E4F2F7"/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รูปแบบอิสระ: รูปร่าง 68">
              <a:extLst>
                <a:ext uri="{FF2B5EF4-FFF2-40B4-BE49-F238E27FC236}">
                  <a16:creationId xmlns:a16="http://schemas.microsoft.com/office/drawing/2014/main" id="{575AB00F-4086-46B7-A3B4-74C91174391E}"/>
                </a:ext>
              </a:extLst>
            </p:cNvPr>
            <p:cNvSpPr/>
            <p:nvPr/>
          </p:nvSpPr>
          <p:spPr>
            <a:xfrm>
              <a:off x="7656530" y="-3683720"/>
              <a:ext cx="2882846" cy="4032627"/>
            </a:xfrm>
            <a:custGeom>
              <a:avLst/>
              <a:gdLst>
                <a:gd name="connsiteX0" fmla="*/ 2853741 w 2882846"/>
                <a:gd name="connsiteY0" fmla="*/ 1596653 h 4032627"/>
                <a:gd name="connsiteX1" fmla="*/ 1953813 w 2882846"/>
                <a:gd name="connsiteY1" fmla="*/ 934823 h 4032627"/>
                <a:gd name="connsiteX2" fmla="*/ 1952225 w 2882846"/>
                <a:gd name="connsiteY2" fmla="*/ 930062 h 4032627"/>
                <a:gd name="connsiteX3" fmla="*/ 1395127 w 2882846"/>
                <a:gd name="connsiteY3" fmla="*/ 174591 h 4032627"/>
                <a:gd name="connsiteX4" fmla="*/ 496786 w 2882846"/>
                <a:gd name="connsiteY4" fmla="*/ 38098 h 4032627"/>
                <a:gd name="connsiteX5" fmla="*/ 0 w 2882846"/>
                <a:gd name="connsiteY5" fmla="*/ 320606 h 4032627"/>
                <a:gd name="connsiteX6" fmla="*/ 22221 w 2882846"/>
                <a:gd name="connsiteY6" fmla="*/ 344413 h 4032627"/>
                <a:gd name="connsiteX7" fmla="*/ 506309 w 2882846"/>
                <a:gd name="connsiteY7" fmla="*/ 69841 h 4032627"/>
                <a:gd name="connsiteX8" fmla="*/ 1379255 w 2882846"/>
                <a:gd name="connsiteY8" fmla="*/ 203159 h 4032627"/>
                <a:gd name="connsiteX9" fmla="*/ 1920481 w 2882846"/>
                <a:gd name="connsiteY9" fmla="*/ 937997 h 4032627"/>
                <a:gd name="connsiteX10" fmla="*/ 1922069 w 2882846"/>
                <a:gd name="connsiteY10" fmla="*/ 947520 h 4032627"/>
                <a:gd name="connsiteX11" fmla="*/ 1923656 w 2882846"/>
                <a:gd name="connsiteY11" fmla="*/ 955456 h 4032627"/>
                <a:gd name="connsiteX12" fmla="*/ 1941116 w 2882846"/>
                <a:gd name="connsiteY12" fmla="*/ 968153 h 4032627"/>
                <a:gd name="connsiteX13" fmla="*/ 2821998 w 2882846"/>
                <a:gd name="connsiteY13" fmla="*/ 1606176 h 4032627"/>
                <a:gd name="connsiteX14" fmla="*/ 2748987 w 2882846"/>
                <a:gd name="connsiteY14" fmla="*/ 2228329 h 4032627"/>
                <a:gd name="connsiteX15" fmla="*/ 2747400 w 2882846"/>
                <a:gd name="connsiteY15" fmla="*/ 1985499 h 4032627"/>
                <a:gd name="connsiteX16" fmla="*/ 2733115 w 2882846"/>
                <a:gd name="connsiteY16" fmla="*/ 1699817 h 4032627"/>
                <a:gd name="connsiteX17" fmla="*/ 1895087 w 2882846"/>
                <a:gd name="connsiteY17" fmla="*/ 1039573 h 4032627"/>
                <a:gd name="connsiteX18" fmla="*/ 1882390 w 2882846"/>
                <a:gd name="connsiteY18" fmla="*/ 1003069 h 4032627"/>
                <a:gd name="connsiteX19" fmla="*/ 533291 w 2882846"/>
                <a:gd name="connsiteY19" fmla="*/ 120628 h 4032627"/>
                <a:gd name="connsiteX20" fmla="*/ 49203 w 2882846"/>
                <a:gd name="connsiteY20" fmla="*/ 371394 h 4032627"/>
                <a:gd name="connsiteX21" fmla="*/ 715816 w 2882846"/>
                <a:gd name="connsiteY21" fmla="*/ 2144211 h 4032627"/>
                <a:gd name="connsiteX22" fmla="*/ 393620 w 2882846"/>
                <a:gd name="connsiteY22" fmla="*/ 3609126 h 4032627"/>
                <a:gd name="connsiteX23" fmla="*/ 288866 w 2882846"/>
                <a:gd name="connsiteY23" fmla="*/ 3783710 h 4032627"/>
                <a:gd name="connsiteX24" fmla="*/ 1088802 w 2882846"/>
                <a:gd name="connsiteY24" fmla="*/ 3905919 h 4032627"/>
                <a:gd name="connsiteX25" fmla="*/ 1130069 w 2882846"/>
                <a:gd name="connsiteY25" fmla="*/ 3896396 h 4032627"/>
                <a:gd name="connsiteX26" fmla="*/ 1257043 w 2882846"/>
                <a:gd name="connsiteY26" fmla="*/ 3856718 h 4032627"/>
                <a:gd name="connsiteX27" fmla="*/ 855488 w 2882846"/>
                <a:gd name="connsiteY27" fmla="*/ 3986862 h 4032627"/>
                <a:gd name="connsiteX28" fmla="*/ 222204 w 2882846"/>
                <a:gd name="connsiteY28" fmla="*/ 3883699 h 4032627"/>
                <a:gd name="connsiteX29" fmla="*/ 203159 w 2882846"/>
                <a:gd name="connsiteY29" fmla="*/ 3910680 h 4032627"/>
                <a:gd name="connsiteX30" fmla="*/ 860249 w 2882846"/>
                <a:gd name="connsiteY30" fmla="*/ 4020191 h 4032627"/>
                <a:gd name="connsiteX31" fmla="*/ 952305 w 2882846"/>
                <a:gd name="connsiteY31" fmla="*/ 4002733 h 4032627"/>
                <a:gd name="connsiteX32" fmla="*/ 1445917 w 2882846"/>
                <a:gd name="connsiteY32" fmla="*/ 3771013 h 4032627"/>
                <a:gd name="connsiteX33" fmla="*/ 1990318 w 2882846"/>
                <a:gd name="connsiteY33" fmla="*/ 2971103 h 4032627"/>
                <a:gd name="connsiteX34" fmla="*/ 2028410 w 2882846"/>
                <a:gd name="connsiteY34" fmla="*/ 2966341 h 4032627"/>
                <a:gd name="connsiteX35" fmla="*/ 2083961 w 2882846"/>
                <a:gd name="connsiteY35" fmla="*/ 2955231 h 4032627"/>
                <a:gd name="connsiteX36" fmla="*/ 2731528 w 2882846"/>
                <a:gd name="connsiteY36" fmla="*/ 2321969 h 4032627"/>
                <a:gd name="connsiteX37" fmla="*/ 2853741 w 2882846"/>
                <a:gd name="connsiteY37" fmla="*/ 1596653 h 4032627"/>
                <a:gd name="connsiteX38" fmla="*/ 1426871 w 2882846"/>
                <a:gd name="connsiteY38" fmla="*/ 3742445 h 4032627"/>
                <a:gd name="connsiteX39" fmla="*/ 1122133 w 2882846"/>
                <a:gd name="connsiteY39" fmla="*/ 3863066 h 4032627"/>
                <a:gd name="connsiteX40" fmla="*/ 328545 w 2882846"/>
                <a:gd name="connsiteY40" fmla="*/ 3766252 h 4032627"/>
                <a:gd name="connsiteX41" fmla="*/ 996747 w 2882846"/>
                <a:gd name="connsiteY41" fmla="*/ 3836085 h 4032627"/>
                <a:gd name="connsiteX42" fmla="*/ 1688754 w 2882846"/>
                <a:gd name="connsiteY42" fmla="*/ 3407562 h 4032627"/>
                <a:gd name="connsiteX43" fmla="*/ 1426871 w 2882846"/>
                <a:gd name="connsiteY43" fmla="*/ 3742445 h 4032627"/>
                <a:gd name="connsiteX44" fmla="*/ 1571303 w 2882846"/>
                <a:gd name="connsiteY44" fmla="*/ 3648804 h 4032627"/>
                <a:gd name="connsiteX45" fmla="*/ 1766526 w 2882846"/>
                <a:gd name="connsiteY45" fmla="*/ 3277418 h 4032627"/>
                <a:gd name="connsiteX46" fmla="*/ 1850646 w 2882846"/>
                <a:gd name="connsiteY46" fmla="*/ 2974277 h 4032627"/>
                <a:gd name="connsiteX47" fmla="*/ 1956987 w 2882846"/>
                <a:gd name="connsiteY47" fmla="*/ 2972690 h 4032627"/>
                <a:gd name="connsiteX48" fmla="*/ 1571303 w 2882846"/>
                <a:gd name="connsiteY48" fmla="*/ 3648804 h 4032627"/>
                <a:gd name="connsiteX49" fmla="*/ 1958574 w 2882846"/>
                <a:gd name="connsiteY49" fmla="*/ 2939360 h 4032627"/>
                <a:gd name="connsiteX50" fmla="*/ 1852233 w 2882846"/>
                <a:gd name="connsiteY50" fmla="*/ 2940947 h 4032627"/>
                <a:gd name="connsiteX51" fmla="*/ 1834775 w 2882846"/>
                <a:gd name="connsiteY51" fmla="*/ 2726686 h 4032627"/>
                <a:gd name="connsiteX52" fmla="*/ 1939528 w 2882846"/>
                <a:gd name="connsiteY52" fmla="*/ 2728273 h 4032627"/>
                <a:gd name="connsiteX53" fmla="*/ 1958574 w 2882846"/>
                <a:gd name="connsiteY53" fmla="*/ 2939360 h 4032627"/>
                <a:gd name="connsiteX54" fmla="*/ 2023648 w 2882846"/>
                <a:gd name="connsiteY54" fmla="*/ 2931425 h 4032627"/>
                <a:gd name="connsiteX55" fmla="*/ 1991904 w 2882846"/>
                <a:gd name="connsiteY55" fmla="*/ 2934599 h 4032627"/>
                <a:gd name="connsiteX56" fmla="*/ 1972859 w 2882846"/>
                <a:gd name="connsiteY56" fmla="*/ 2725098 h 4032627"/>
                <a:gd name="connsiteX57" fmla="*/ 2080787 w 2882846"/>
                <a:gd name="connsiteY57" fmla="*/ 2709227 h 4032627"/>
                <a:gd name="connsiteX58" fmla="*/ 2222045 w 2882846"/>
                <a:gd name="connsiteY58" fmla="*/ 2683833 h 4032627"/>
                <a:gd name="connsiteX59" fmla="*/ 2675977 w 2882846"/>
                <a:gd name="connsiteY59" fmla="*/ 2394977 h 4032627"/>
                <a:gd name="connsiteX60" fmla="*/ 2023648 w 2882846"/>
                <a:gd name="connsiteY60" fmla="*/ 2931425 h 4032627"/>
                <a:gd name="connsiteX61" fmla="*/ 2701372 w 2882846"/>
                <a:gd name="connsiteY61" fmla="*/ 2306098 h 4032627"/>
                <a:gd name="connsiteX62" fmla="*/ 2345845 w 2882846"/>
                <a:gd name="connsiteY62" fmla="*/ 2606064 h 4032627"/>
                <a:gd name="connsiteX63" fmla="*/ 2725179 w 2882846"/>
                <a:gd name="connsiteY63" fmla="*/ 2101359 h 4032627"/>
                <a:gd name="connsiteX64" fmla="*/ 2701372 w 2882846"/>
                <a:gd name="connsiteY64" fmla="*/ 2306098 h 4032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882846" h="4032627">
                  <a:moveTo>
                    <a:pt x="2853741" y="1596653"/>
                  </a:moveTo>
                  <a:cubicBezTo>
                    <a:pt x="2747400" y="1191937"/>
                    <a:pt x="2369653" y="915777"/>
                    <a:pt x="1953813" y="934823"/>
                  </a:cubicBezTo>
                  <a:cubicBezTo>
                    <a:pt x="1953813" y="933236"/>
                    <a:pt x="1953813" y="931649"/>
                    <a:pt x="1952225" y="930062"/>
                  </a:cubicBezTo>
                  <a:cubicBezTo>
                    <a:pt x="1868105" y="611050"/>
                    <a:pt x="1669708" y="342826"/>
                    <a:pt x="1395127" y="174591"/>
                  </a:cubicBezTo>
                  <a:cubicBezTo>
                    <a:pt x="1120546" y="6356"/>
                    <a:pt x="801523" y="-42845"/>
                    <a:pt x="496786" y="38098"/>
                  </a:cubicBezTo>
                  <a:cubicBezTo>
                    <a:pt x="306326" y="88886"/>
                    <a:pt x="136498" y="187288"/>
                    <a:pt x="0" y="320606"/>
                  </a:cubicBezTo>
                  <a:cubicBezTo>
                    <a:pt x="7936" y="328542"/>
                    <a:pt x="15872" y="336477"/>
                    <a:pt x="22221" y="344413"/>
                  </a:cubicBezTo>
                  <a:cubicBezTo>
                    <a:pt x="157131" y="214269"/>
                    <a:pt x="320610" y="119041"/>
                    <a:pt x="506309" y="69841"/>
                  </a:cubicBezTo>
                  <a:cubicBezTo>
                    <a:pt x="801523" y="-7929"/>
                    <a:pt x="1111022" y="38098"/>
                    <a:pt x="1379255" y="203159"/>
                  </a:cubicBezTo>
                  <a:cubicBezTo>
                    <a:pt x="1645900" y="366633"/>
                    <a:pt x="1839536" y="628508"/>
                    <a:pt x="1920481" y="937997"/>
                  </a:cubicBezTo>
                  <a:cubicBezTo>
                    <a:pt x="1920481" y="941171"/>
                    <a:pt x="1922069" y="944346"/>
                    <a:pt x="1922069" y="947520"/>
                  </a:cubicBezTo>
                  <a:lnTo>
                    <a:pt x="1923656" y="955456"/>
                  </a:lnTo>
                  <a:cubicBezTo>
                    <a:pt x="1925244" y="963391"/>
                    <a:pt x="1933180" y="968153"/>
                    <a:pt x="1941116" y="968153"/>
                  </a:cubicBezTo>
                  <a:cubicBezTo>
                    <a:pt x="2347432" y="944346"/>
                    <a:pt x="2717243" y="1212570"/>
                    <a:pt x="2821998" y="1606176"/>
                  </a:cubicBezTo>
                  <a:cubicBezTo>
                    <a:pt x="2879135" y="1823612"/>
                    <a:pt x="2847392" y="2044222"/>
                    <a:pt x="2748987" y="2228329"/>
                  </a:cubicBezTo>
                  <a:cubicBezTo>
                    <a:pt x="2760097" y="2148973"/>
                    <a:pt x="2758511" y="2068029"/>
                    <a:pt x="2747400" y="1985499"/>
                  </a:cubicBezTo>
                  <a:cubicBezTo>
                    <a:pt x="2758511" y="1891858"/>
                    <a:pt x="2753748" y="1796631"/>
                    <a:pt x="2733115" y="1699817"/>
                  </a:cubicBezTo>
                  <a:cubicBezTo>
                    <a:pt x="2644234" y="1301449"/>
                    <a:pt x="2287119" y="1033225"/>
                    <a:pt x="1895087" y="1039573"/>
                  </a:cubicBezTo>
                  <a:cubicBezTo>
                    <a:pt x="1890326" y="1026876"/>
                    <a:pt x="1887151" y="1015766"/>
                    <a:pt x="1882390" y="1003069"/>
                  </a:cubicBezTo>
                  <a:cubicBezTo>
                    <a:pt x="1731608" y="380917"/>
                    <a:pt x="1131656" y="-14277"/>
                    <a:pt x="533291" y="120628"/>
                  </a:cubicBezTo>
                  <a:cubicBezTo>
                    <a:pt x="347592" y="161894"/>
                    <a:pt x="182525" y="250773"/>
                    <a:pt x="49203" y="371394"/>
                  </a:cubicBezTo>
                  <a:cubicBezTo>
                    <a:pt x="484088" y="842770"/>
                    <a:pt x="704706" y="1509362"/>
                    <a:pt x="715816" y="2144211"/>
                  </a:cubicBezTo>
                  <a:cubicBezTo>
                    <a:pt x="725339" y="2655265"/>
                    <a:pt x="642806" y="3156796"/>
                    <a:pt x="393620" y="3609126"/>
                  </a:cubicBezTo>
                  <a:cubicBezTo>
                    <a:pt x="360289" y="3669437"/>
                    <a:pt x="325371" y="3726574"/>
                    <a:pt x="288866" y="3783710"/>
                  </a:cubicBezTo>
                  <a:cubicBezTo>
                    <a:pt x="488851" y="3891634"/>
                    <a:pt x="768193" y="3978926"/>
                    <a:pt x="1088802" y="3905919"/>
                  </a:cubicBezTo>
                  <a:cubicBezTo>
                    <a:pt x="1103086" y="3902744"/>
                    <a:pt x="1115785" y="3899570"/>
                    <a:pt x="1130069" y="3896396"/>
                  </a:cubicBezTo>
                  <a:cubicBezTo>
                    <a:pt x="1172923" y="3885286"/>
                    <a:pt x="1215776" y="3871002"/>
                    <a:pt x="1257043" y="3856718"/>
                  </a:cubicBezTo>
                  <a:cubicBezTo>
                    <a:pt x="1139592" y="3918615"/>
                    <a:pt x="1004682" y="3964642"/>
                    <a:pt x="855488" y="3986862"/>
                  </a:cubicBezTo>
                  <a:cubicBezTo>
                    <a:pt x="606301" y="4026540"/>
                    <a:pt x="392032" y="3967816"/>
                    <a:pt x="222204" y="3883699"/>
                  </a:cubicBezTo>
                  <a:cubicBezTo>
                    <a:pt x="215856" y="3893222"/>
                    <a:pt x="209507" y="3901157"/>
                    <a:pt x="203159" y="3910680"/>
                  </a:cubicBezTo>
                  <a:cubicBezTo>
                    <a:pt x="377748" y="3999559"/>
                    <a:pt x="601540" y="4059870"/>
                    <a:pt x="860249" y="4020191"/>
                  </a:cubicBezTo>
                  <a:cubicBezTo>
                    <a:pt x="891992" y="4015430"/>
                    <a:pt x="922149" y="4009082"/>
                    <a:pt x="952305" y="4002733"/>
                  </a:cubicBezTo>
                  <a:cubicBezTo>
                    <a:pt x="1144354" y="3959881"/>
                    <a:pt x="1312594" y="3878937"/>
                    <a:pt x="1445917" y="3771013"/>
                  </a:cubicBezTo>
                  <a:cubicBezTo>
                    <a:pt x="1769700" y="3591668"/>
                    <a:pt x="1969684" y="3298050"/>
                    <a:pt x="1990318" y="2971103"/>
                  </a:cubicBezTo>
                  <a:cubicBezTo>
                    <a:pt x="2003015" y="2969516"/>
                    <a:pt x="2015712" y="2967928"/>
                    <a:pt x="2028410" y="2966341"/>
                  </a:cubicBezTo>
                  <a:cubicBezTo>
                    <a:pt x="2047455" y="2963167"/>
                    <a:pt x="2066502" y="2959993"/>
                    <a:pt x="2083961" y="2955231"/>
                  </a:cubicBezTo>
                  <a:cubicBezTo>
                    <a:pt x="2409332" y="2882224"/>
                    <a:pt x="2653756" y="2629871"/>
                    <a:pt x="2731528" y="2321969"/>
                  </a:cubicBezTo>
                  <a:cubicBezTo>
                    <a:pt x="2869613" y="2114056"/>
                    <a:pt x="2920402" y="1853768"/>
                    <a:pt x="2853741" y="1596653"/>
                  </a:cubicBezTo>
                  <a:close/>
                  <a:moveTo>
                    <a:pt x="1426871" y="3742445"/>
                  </a:moveTo>
                  <a:cubicBezTo>
                    <a:pt x="1334815" y="3793233"/>
                    <a:pt x="1233235" y="3832911"/>
                    <a:pt x="1122133" y="3863066"/>
                  </a:cubicBezTo>
                  <a:cubicBezTo>
                    <a:pt x="806286" y="3947184"/>
                    <a:pt x="530117" y="3869415"/>
                    <a:pt x="328545" y="3766252"/>
                  </a:cubicBezTo>
                  <a:cubicBezTo>
                    <a:pt x="507896" y="3845608"/>
                    <a:pt x="736449" y="3894809"/>
                    <a:pt x="996747" y="3836085"/>
                  </a:cubicBezTo>
                  <a:cubicBezTo>
                    <a:pt x="1290374" y="3769426"/>
                    <a:pt x="1536386" y="3617062"/>
                    <a:pt x="1688754" y="3407562"/>
                  </a:cubicBezTo>
                  <a:cubicBezTo>
                    <a:pt x="1630029" y="3534532"/>
                    <a:pt x="1541147" y="3648804"/>
                    <a:pt x="1426871" y="3742445"/>
                  </a:cubicBezTo>
                  <a:close/>
                  <a:moveTo>
                    <a:pt x="1571303" y="3648804"/>
                  </a:moveTo>
                  <a:cubicBezTo>
                    <a:pt x="1666534" y="3540880"/>
                    <a:pt x="1733195" y="3413910"/>
                    <a:pt x="1766526" y="3277418"/>
                  </a:cubicBezTo>
                  <a:cubicBezTo>
                    <a:pt x="1812554" y="3183777"/>
                    <a:pt x="1841123" y="3082201"/>
                    <a:pt x="1850646" y="2974277"/>
                  </a:cubicBezTo>
                  <a:cubicBezTo>
                    <a:pt x="1885564" y="2975864"/>
                    <a:pt x="1922069" y="2975864"/>
                    <a:pt x="1956987" y="2972690"/>
                  </a:cubicBezTo>
                  <a:cubicBezTo>
                    <a:pt x="1939528" y="3236152"/>
                    <a:pt x="1799857" y="3475808"/>
                    <a:pt x="1571303" y="3648804"/>
                  </a:cubicBezTo>
                  <a:close/>
                  <a:moveTo>
                    <a:pt x="1958574" y="2939360"/>
                  </a:moveTo>
                  <a:cubicBezTo>
                    <a:pt x="1923656" y="2942534"/>
                    <a:pt x="1887151" y="2942534"/>
                    <a:pt x="1852233" y="2940947"/>
                  </a:cubicBezTo>
                  <a:cubicBezTo>
                    <a:pt x="1855408" y="2871114"/>
                    <a:pt x="1849059" y="2799693"/>
                    <a:pt x="1834775" y="2726686"/>
                  </a:cubicBezTo>
                  <a:cubicBezTo>
                    <a:pt x="1869693" y="2729860"/>
                    <a:pt x="1904610" y="2729860"/>
                    <a:pt x="1939528" y="2728273"/>
                  </a:cubicBezTo>
                  <a:cubicBezTo>
                    <a:pt x="1953813" y="2799693"/>
                    <a:pt x="1960161" y="2869527"/>
                    <a:pt x="1958574" y="2939360"/>
                  </a:cubicBezTo>
                  <a:close/>
                  <a:moveTo>
                    <a:pt x="2023648" y="2931425"/>
                  </a:moveTo>
                  <a:cubicBezTo>
                    <a:pt x="2012538" y="2933012"/>
                    <a:pt x="2001428" y="2934599"/>
                    <a:pt x="1991904" y="2934599"/>
                  </a:cubicBezTo>
                  <a:cubicBezTo>
                    <a:pt x="1993492" y="2866353"/>
                    <a:pt x="1987143" y="2794932"/>
                    <a:pt x="1972859" y="2725098"/>
                  </a:cubicBezTo>
                  <a:cubicBezTo>
                    <a:pt x="2007776" y="2721924"/>
                    <a:pt x="2044282" y="2717163"/>
                    <a:pt x="2080787" y="2709227"/>
                  </a:cubicBezTo>
                  <a:cubicBezTo>
                    <a:pt x="2128402" y="2704466"/>
                    <a:pt x="2176017" y="2696530"/>
                    <a:pt x="2222045" y="2683833"/>
                  </a:cubicBezTo>
                  <a:cubicBezTo>
                    <a:pt x="2406158" y="2634632"/>
                    <a:pt x="2561701" y="2531469"/>
                    <a:pt x="2675977" y="2394977"/>
                  </a:cubicBezTo>
                  <a:cubicBezTo>
                    <a:pt x="2572811" y="2671136"/>
                    <a:pt x="2331560" y="2883811"/>
                    <a:pt x="2023648" y="2931425"/>
                  </a:cubicBezTo>
                  <a:close/>
                  <a:moveTo>
                    <a:pt x="2701372" y="2306098"/>
                  </a:moveTo>
                  <a:cubicBezTo>
                    <a:pt x="2614077" y="2434655"/>
                    <a:pt x="2493452" y="2539405"/>
                    <a:pt x="2345845" y="2606064"/>
                  </a:cubicBezTo>
                  <a:cubicBezTo>
                    <a:pt x="2533132" y="2491791"/>
                    <a:pt x="2668041" y="2310859"/>
                    <a:pt x="2725179" y="2101359"/>
                  </a:cubicBezTo>
                  <a:cubicBezTo>
                    <a:pt x="2725179" y="2171192"/>
                    <a:pt x="2717243" y="2241026"/>
                    <a:pt x="2701372" y="2306098"/>
                  </a:cubicBezTo>
                  <a:close/>
                </a:path>
              </a:pathLst>
            </a:custGeom>
            <a:solidFill>
              <a:srgbClr val="E3F1F6">
                <a:alpha val="5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รูปแบบอิสระ: รูปร่าง 69">
              <a:extLst>
                <a:ext uri="{FF2B5EF4-FFF2-40B4-BE49-F238E27FC236}">
                  <a16:creationId xmlns:a16="http://schemas.microsoft.com/office/drawing/2014/main" id="{13D9D84F-4A14-4645-875D-DB2C19A88CB2}"/>
                </a:ext>
              </a:extLst>
            </p:cNvPr>
            <p:cNvSpPr/>
            <p:nvPr/>
          </p:nvSpPr>
          <p:spPr>
            <a:xfrm>
              <a:off x="6268503" y="-1001667"/>
              <a:ext cx="206274" cy="615726"/>
            </a:xfrm>
            <a:custGeom>
              <a:avLst/>
              <a:gdLst>
                <a:gd name="connsiteX0" fmla="*/ 129398 w 206274"/>
                <a:gd name="connsiteY0" fmla="*/ 554099 h 615726"/>
                <a:gd name="connsiteX1" fmla="*/ 197646 w 206274"/>
                <a:gd name="connsiteY1" fmla="*/ 79549 h 615726"/>
                <a:gd name="connsiteX2" fmla="*/ 108765 w 206274"/>
                <a:gd name="connsiteY2" fmla="*/ 24000 h 615726"/>
                <a:gd name="connsiteX3" fmla="*/ 26232 w 206274"/>
                <a:gd name="connsiteY3" fmla="*/ 577906 h 615726"/>
                <a:gd name="connsiteX4" fmla="*/ 129398 w 206274"/>
                <a:gd name="connsiteY4" fmla="*/ 554099 h 615726"/>
                <a:gd name="connsiteX5" fmla="*/ 129398 w 206274"/>
                <a:gd name="connsiteY5" fmla="*/ 554099 h 61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274" h="615726">
                  <a:moveTo>
                    <a:pt x="129398" y="554099"/>
                  </a:moveTo>
                  <a:cubicBezTo>
                    <a:pt x="81783" y="389038"/>
                    <a:pt x="105590" y="223977"/>
                    <a:pt x="197646" y="79549"/>
                  </a:cubicBezTo>
                  <a:cubicBezTo>
                    <a:pt x="234152" y="22412"/>
                    <a:pt x="145270" y="-33137"/>
                    <a:pt x="108765" y="24000"/>
                  </a:cubicBezTo>
                  <a:cubicBezTo>
                    <a:pt x="2424" y="190648"/>
                    <a:pt x="-27732" y="387451"/>
                    <a:pt x="26232" y="577906"/>
                  </a:cubicBezTo>
                  <a:cubicBezTo>
                    <a:pt x="45278" y="641391"/>
                    <a:pt x="148444" y="619171"/>
                    <a:pt x="129398" y="554099"/>
                  </a:cubicBezTo>
                  <a:lnTo>
                    <a:pt x="129398" y="55409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รูปแบบอิสระ: รูปร่าง 70">
              <a:extLst>
                <a:ext uri="{FF2B5EF4-FFF2-40B4-BE49-F238E27FC236}">
                  <a16:creationId xmlns:a16="http://schemas.microsoft.com/office/drawing/2014/main" id="{E030D028-8E52-44BB-8338-F513D282B839}"/>
                </a:ext>
              </a:extLst>
            </p:cNvPr>
            <p:cNvSpPr/>
            <p:nvPr/>
          </p:nvSpPr>
          <p:spPr>
            <a:xfrm>
              <a:off x="6475621" y="-1250392"/>
              <a:ext cx="210610" cy="217479"/>
            </a:xfrm>
            <a:custGeom>
              <a:avLst/>
              <a:gdLst>
                <a:gd name="connsiteX0" fmla="*/ 95282 w 210610"/>
                <a:gd name="connsiteY0" fmla="*/ 191781 h 217479"/>
                <a:gd name="connsiteX1" fmla="*/ 184164 w 210610"/>
                <a:gd name="connsiteY1" fmla="*/ 99728 h 217479"/>
                <a:gd name="connsiteX2" fmla="*/ 134962 w 210610"/>
                <a:gd name="connsiteY2" fmla="*/ 7675 h 217479"/>
                <a:gd name="connsiteX3" fmla="*/ 7988 w 210610"/>
                <a:gd name="connsiteY3" fmla="*/ 136232 h 217479"/>
                <a:gd name="connsiteX4" fmla="*/ 95282 w 210610"/>
                <a:gd name="connsiteY4" fmla="*/ 191781 h 217479"/>
                <a:gd name="connsiteX5" fmla="*/ 95282 w 210610"/>
                <a:gd name="connsiteY5" fmla="*/ 191781 h 217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610" h="217479">
                  <a:moveTo>
                    <a:pt x="95282" y="191781"/>
                  </a:moveTo>
                  <a:cubicBezTo>
                    <a:pt x="117502" y="153690"/>
                    <a:pt x="146072" y="121948"/>
                    <a:pt x="184164" y="99728"/>
                  </a:cubicBezTo>
                  <a:cubicBezTo>
                    <a:pt x="242889" y="66399"/>
                    <a:pt x="193687" y="-27242"/>
                    <a:pt x="134962" y="7675"/>
                  </a:cubicBezTo>
                  <a:cubicBezTo>
                    <a:pt x="80997" y="39418"/>
                    <a:pt x="38143" y="82270"/>
                    <a:pt x="7988" y="136232"/>
                  </a:cubicBezTo>
                  <a:cubicBezTo>
                    <a:pt x="-26930" y="194956"/>
                    <a:pt x="61951" y="252092"/>
                    <a:pt x="95282" y="191781"/>
                  </a:cubicBezTo>
                  <a:lnTo>
                    <a:pt x="95282" y="191781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รูปแบบอิสระ: รูปร่าง 71">
              <a:extLst>
                <a:ext uri="{FF2B5EF4-FFF2-40B4-BE49-F238E27FC236}">
                  <a16:creationId xmlns:a16="http://schemas.microsoft.com/office/drawing/2014/main" id="{536D29CA-D4F2-42DF-95ED-CE409E1B4F09}"/>
                </a:ext>
              </a:extLst>
            </p:cNvPr>
            <p:cNvSpPr/>
            <p:nvPr/>
          </p:nvSpPr>
          <p:spPr>
            <a:xfrm>
              <a:off x="6468729" y="-2158295"/>
              <a:ext cx="223249" cy="746256"/>
            </a:xfrm>
            <a:custGeom>
              <a:avLst/>
              <a:gdLst>
                <a:gd name="connsiteX0" fmla="*/ 175184 w 223249"/>
                <a:gd name="connsiteY0" fmla="*/ 669574 h 746256"/>
                <a:gd name="connsiteX1" fmla="*/ 213277 w 223249"/>
                <a:gd name="connsiteY1" fmla="*/ 77577 h 746256"/>
                <a:gd name="connsiteX2" fmla="*/ 124394 w 223249"/>
                <a:gd name="connsiteY2" fmla="*/ 22027 h 746256"/>
                <a:gd name="connsiteX3" fmla="*/ 81541 w 223249"/>
                <a:gd name="connsiteY3" fmla="*/ 718775 h 746256"/>
                <a:gd name="connsiteX4" fmla="*/ 175184 w 223249"/>
                <a:gd name="connsiteY4" fmla="*/ 669574 h 746256"/>
                <a:gd name="connsiteX5" fmla="*/ 175184 w 223249"/>
                <a:gd name="connsiteY5" fmla="*/ 669574 h 74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249" h="746256">
                  <a:moveTo>
                    <a:pt x="175184" y="669574"/>
                  </a:moveTo>
                  <a:cubicBezTo>
                    <a:pt x="68843" y="479119"/>
                    <a:pt x="84715" y="253747"/>
                    <a:pt x="213277" y="77577"/>
                  </a:cubicBezTo>
                  <a:cubicBezTo>
                    <a:pt x="252956" y="23614"/>
                    <a:pt x="164074" y="-31935"/>
                    <a:pt x="124394" y="22027"/>
                  </a:cubicBezTo>
                  <a:cubicBezTo>
                    <a:pt x="-24799" y="226766"/>
                    <a:pt x="-40671" y="498164"/>
                    <a:pt x="81541" y="718775"/>
                  </a:cubicBezTo>
                  <a:cubicBezTo>
                    <a:pt x="114872" y="779085"/>
                    <a:pt x="206928" y="729885"/>
                    <a:pt x="175184" y="669574"/>
                  </a:cubicBezTo>
                  <a:lnTo>
                    <a:pt x="175184" y="669574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รูปแบบอิสระ: รูปร่าง 72">
              <a:extLst>
                <a:ext uri="{FF2B5EF4-FFF2-40B4-BE49-F238E27FC236}">
                  <a16:creationId xmlns:a16="http://schemas.microsoft.com/office/drawing/2014/main" id="{99D56631-2FDF-45B2-BB73-6E9285BEF3C0}"/>
                </a:ext>
              </a:extLst>
            </p:cNvPr>
            <p:cNvSpPr/>
            <p:nvPr/>
          </p:nvSpPr>
          <p:spPr>
            <a:xfrm>
              <a:off x="6020357" y="115174"/>
              <a:ext cx="689131" cy="264296"/>
            </a:xfrm>
            <a:custGeom>
              <a:avLst/>
              <a:gdLst>
                <a:gd name="connsiteX0" fmla="*/ 14082 w 689131"/>
                <a:gd name="connsiteY0" fmla="*/ 87978 h 264296"/>
                <a:gd name="connsiteX1" fmla="*/ 661649 w 689131"/>
                <a:gd name="connsiteY1" fmla="*/ 207013 h 264296"/>
                <a:gd name="connsiteX2" fmla="*/ 612446 w 689131"/>
                <a:gd name="connsiteY2" fmla="*/ 114960 h 264296"/>
                <a:gd name="connsiteX3" fmla="*/ 90266 w 689131"/>
                <a:gd name="connsiteY3" fmla="*/ 16558 h 264296"/>
                <a:gd name="connsiteX4" fmla="*/ 14082 w 689131"/>
                <a:gd name="connsiteY4" fmla="*/ 87978 h 264296"/>
                <a:gd name="connsiteX5" fmla="*/ 14082 w 689131"/>
                <a:gd name="connsiteY5" fmla="*/ 87978 h 26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1" h="264296">
                  <a:moveTo>
                    <a:pt x="14082" y="87978"/>
                  </a:moveTo>
                  <a:cubicBezTo>
                    <a:pt x="185497" y="270497"/>
                    <a:pt x="436270" y="313350"/>
                    <a:pt x="661649" y="207013"/>
                  </a:cubicBezTo>
                  <a:cubicBezTo>
                    <a:pt x="721962" y="178445"/>
                    <a:pt x="672760" y="86391"/>
                    <a:pt x="612446" y="114960"/>
                  </a:cubicBezTo>
                  <a:cubicBezTo>
                    <a:pt x="428334" y="202251"/>
                    <a:pt x="229937" y="164160"/>
                    <a:pt x="90266" y="16558"/>
                  </a:cubicBezTo>
                  <a:cubicBezTo>
                    <a:pt x="45825" y="-32643"/>
                    <a:pt x="-31946" y="38778"/>
                    <a:pt x="14082" y="87978"/>
                  </a:cubicBezTo>
                  <a:lnTo>
                    <a:pt x="14082" y="87978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รูปแบบอิสระ: รูปร่าง 73">
              <a:extLst>
                <a:ext uri="{FF2B5EF4-FFF2-40B4-BE49-F238E27FC236}">
                  <a16:creationId xmlns:a16="http://schemas.microsoft.com/office/drawing/2014/main" id="{01D47C68-E795-48E2-A697-A2E3ABC9258D}"/>
                </a:ext>
              </a:extLst>
            </p:cNvPr>
            <p:cNvSpPr/>
            <p:nvPr/>
          </p:nvSpPr>
          <p:spPr>
            <a:xfrm>
              <a:off x="5964603" y="-167296"/>
              <a:ext cx="152467" cy="223130"/>
            </a:xfrm>
            <a:custGeom>
              <a:avLst/>
              <a:gdLst>
                <a:gd name="connsiteX0" fmla="*/ 104753 w 152467"/>
                <a:gd name="connsiteY0" fmla="*/ 173645 h 223130"/>
                <a:gd name="connsiteX1" fmla="*/ 136497 w 152467"/>
                <a:gd name="connsiteY1" fmla="*/ 91115 h 223130"/>
                <a:gd name="connsiteX2" fmla="*/ 139671 w 152467"/>
                <a:gd name="connsiteY2" fmla="*/ 16520 h 223130"/>
                <a:gd name="connsiteX3" fmla="*/ 65074 w 152467"/>
                <a:gd name="connsiteY3" fmla="*/ 13346 h 223130"/>
                <a:gd name="connsiteX4" fmla="*/ 0 w 152467"/>
                <a:gd name="connsiteY4" fmla="*/ 167297 h 223130"/>
                <a:gd name="connsiteX5" fmla="*/ 49202 w 152467"/>
                <a:gd name="connsiteY5" fmla="*/ 222846 h 223130"/>
                <a:gd name="connsiteX6" fmla="*/ 104753 w 152467"/>
                <a:gd name="connsiteY6" fmla="*/ 173645 h 223130"/>
                <a:gd name="connsiteX7" fmla="*/ 104753 w 152467"/>
                <a:gd name="connsiteY7" fmla="*/ 173645 h 2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467" h="223130">
                  <a:moveTo>
                    <a:pt x="104753" y="173645"/>
                  </a:moveTo>
                  <a:cubicBezTo>
                    <a:pt x="104753" y="141903"/>
                    <a:pt x="114277" y="113334"/>
                    <a:pt x="136497" y="91115"/>
                  </a:cubicBezTo>
                  <a:cubicBezTo>
                    <a:pt x="155543" y="70482"/>
                    <a:pt x="158717" y="38740"/>
                    <a:pt x="139671" y="16520"/>
                  </a:cubicBezTo>
                  <a:cubicBezTo>
                    <a:pt x="120625" y="-4113"/>
                    <a:pt x="85708" y="-5700"/>
                    <a:pt x="65074" y="13346"/>
                  </a:cubicBezTo>
                  <a:cubicBezTo>
                    <a:pt x="23808" y="54611"/>
                    <a:pt x="0" y="110160"/>
                    <a:pt x="0" y="167297"/>
                  </a:cubicBezTo>
                  <a:cubicBezTo>
                    <a:pt x="0" y="195865"/>
                    <a:pt x="20633" y="221259"/>
                    <a:pt x="49202" y="222846"/>
                  </a:cubicBezTo>
                  <a:cubicBezTo>
                    <a:pt x="77772" y="226020"/>
                    <a:pt x="106341" y="202213"/>
                    <a:pt x="104753" y="173645"/>
                  </a:cubicBezTo>
                  <a:lnTo>
                    <a:pt x="104753" y="173645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" name="กราฟิก 2">
            <a:extLst>
              <a:ext uri="{FF2B5EF4-FFF2-40B4-BE49-F238E27FC236}">
                <a16:creationId xmlns:a16="http://schemas.microsoft.com/office/drawing/2014/main" id="{2DC5BA59-09F7-4A0C-BBD6-E2FEB1689DC8}"/>
              </a:ext>
            </a:extLst>
          </p:cNvPr>
          <p:cNvGrpSpPr/>
          <p:nvPr/>
        </p:nvGrpSpPr>
        <p:grpSpPr>
          <a:xfrm>
            <a:off x="7867479" y="3432617"/>
            <a:ext cx="4335971" cy="4257076"/>
            <a:chOff x="11878268" y="7116330"/>
            <a:chExt cx="4335971" cy="4257076"/>
          </a:xfrm>
          <a:solidFill>
            <a:schemeClr val="tx1">
              <a:alpha val="50000"/>
            </a:schemeClr>
          </a:solidFill>
        </p:grpSpPr>
        <p:sp>
          <p:nvSpPr>
            <p:cNvPr id="76" name="รูปแบบอิสระ: รูปร่าง 75">
              <a:extLst>
                <a:ext uri="{FF2B5EF4-FFF2-40B4-BE49-F238E27FC236}">
                  <a16:creationId xmlns:a16="http://schemas.microsoft.com/office/drawing/2014/main" id="{B34C57C2-0CB3-4CCD-9590-0588B5019C26}"/>
                </a:ext>
              </a:extLst>
            </p:cNvPr>
            <p:cNvSpPr/>
            <p:nvPr/>
          </p:nvSpPr>
          <p:spPr>
            <a:xfrm>
              <a:off x="11878268" y="7116330"/>
              <a:ext cx="4335971" cy="4257076"/>
            </a:xfrm>
            <a:custGeom>
              <a:avLst/>
              <a:gdLst>
                <a:gd name="connsiteX0" fmla="*/ 3920469 w 4335971"/>
                <a:gd name="connsiteY0" fmla="*/ 2498464 h 4257076"/>
                <a:gd name="connsiteX1" fmla="*/ 4334721 w 4335971"/>
                <a:gd name="connsiteY1" fmla="*/ 1769975 h 4257076"/>
                <a:gd name="connsiteX2" fmla="*/ 4047443 w 4335971"/>
                <a:gd name="connsiteY2" fmla="*/ 1214482 h 4257076"/>
                <a:gd name="connsiteX3" fmla="*/ 4096645 w 4335971"/>
                <a:gd name="connsiteY3" fmla="*/ 1036724 h 4257076"/>
                <a:gd name="connsiteX4" fmla="*/ 4123627 w 4335971"/>
                <a:gd name="connsiteY4" fmla="*/ 862140 h 4257076"/>
                <a:gd name="connsiteX5" fmla="*/ 3553831 w 4335971"/>
                <a:gd name="connsiteY5" fmla="*/ 417745 h 4257076"/>
                <a:gd name="connsiteX6" fmla="*/ 3184019 w 4335971"/>
                <a:gd name="connsiteY6" fmla="*/ 574871 h 4257076"/>
                <a:gd name="connsiteX7" fmla="*/ 2163466 w 4335971"/>
                <a:gd name="connsiteY7" fmla="*/ 1919 h 4257076"/>
                <a:gd name="connsiteX8" fmla="*/ 1503201 w 4335971"/>
                <a:gd name="connsiteY8" fmla="*/ 266969 h 4257076"/>
                <a:gd name="connsiteX9" fmla="*/ 1414319 w 4335971"/>
                <a:gd name="connsiteY9" fmla="*/ 335215 h 4257076"/>
                <a:gd name="connsiteX10" fmla="*/ 1096884 w 4335971"/>
                <a:gd name="connsiteY10" fmla="*/ 993871 h 4257076"/>
                <a:gd name="connsiteX11" fmla="*/ 1098471 w 4335971"/>
                <a:gd name="connsiteY11" fmla="*/ 1055769 h 4257076"/>
                <a:gd name="connsiteX12" fmla="*/ 963561 w 4335971"/>
                <a:gd name="connsiteY12" fmla="*/ 1065292 h 4257076"/>
                <a:gd name="connsiteX13" fmla="*/ 925470 w 4335971"/>
                <a:gd name="connsiteY13" fmla="*/ 1063705 h 4257076"/>
                <a:gd name="connsiteX14" fmla="*/ 279489 w 4335971"/>
                <a:gd name="connsiteY14" fmla="*/ 1281140 h 4257076"/>
                <a:gd name="connsiteX15" fmla="*/ 147 w 4335971"/>
                <a:gd name="connsiteY15" fmla="*/ 1838221 h 4257076"/>
                <a:gd name="connsiteX16" fmla="*/ 506455 w 4335971"/>
                <a:gd name="connsiteY16" fmla="*/ 2569885 h 4257076"/>
                <a:gd name="connsiteX17" fmla="*/ 638190 w 4335971"/>
                <a:gd name="connsiteY17" fmla="*/ 2638131 h 4257076"/>
                <a:gd name="connsiteX18" fmla="*/ 362023 w 4335971"/>
                <a:gd name="connsiteY18" fmla="*/ 3269807 h 4257076"/>
                <a:gd name="connsiteX19" fmla="*/ 614383 w 4335971"/>
                <a:gd name="connsiteY19" fmla="*/ 3918940 h 4257076"/>
                <a:gd name="connsiteX20" fmla="*/ 1215922 w 4335971"/>
                <a:gd name="connsiteY20" fmla="*/ 4198274 h 4257076"/>
                <a:gd name="connsiteX21" fmla="*/ 1595258 w 4335971"/>
                <a:gd name="connsiteY21" fmla="*/ 4255411 h 4257076"/>
                <a:gd name="connsiteX22" fmla="*/ 1619065 w 4335971"/>
                <a:gd name="connsiteY22" fmla="*/ 4253824 h 4257076"/>
                <a:gd name="connsiteX23" fmla="*/ 2382496 w 4335971"/>
                <a:gd name="connsiteY23" fmla="*/ 3714202 h 4257076"/>
                <a:gd name="connsiteX24" fmla="*/ 2796748 w 4335971"/>
                <a:gd name="connsiteY24" fmla="*/ 3812602 h 4257076"/>
                <a:gd name="connsiteX25" fmla="*/ 3236396 w 4335971"/>
                <a:gd name="connsiteY25" fmla="*/ 3723724 h 4257076"/>
                <a:gd name="connsiteX26" fmla="*/ 3756989 w 4335971"/>
                <a:gd name="connsiteY26" fmla="*/ 3471371 h 4257076"/>
                <a:gd name="connsiteX27" fmla="*/ 3990304 w 4335971"/>
                <a:gd name="connsiteY27" fmla="*/ 2906355 h 4257076"/>
                <a:gd name="connsiteX28" fmla="*/ 3861743 w 4335971"/>
                <a:gd name="connsiteY28" fmla="*/ 2547666 h 4257076"/>
                <a:gd name="connsiteX29" fmla="*/ 3901422 w 4335971"/>
                <a:gd name="connsiteY29" fmla="*/ 2512749 h 4257076"/>
                <a:gd name="connsiteX30" fmla="*/ 3920469 w 4335971"/>
                <a:gd name="connsiteY30" fmla="*/ 2498464 h 4257076"/>
                <a:gd name="connsiteX31" fmla="*/ 3128468 w 4335971"/>
                <a:gd name="connsiteY31" fmla="*/ 3696743 h 4257076"/>
                <a:gd name="connsiteX32" fmla="*/ 2941182 w 4335971"/>
                <a:gd name="connsiteY32" fmla="*/ 3690395 h 4257076"/>
                <a:gd name="connsiteX33" fmla="*/ 2961815 w 4335971"/>
                <a:gd name="connsiteY33" fmla="*/ 3690395 h 4257076"/>
                <a:gd name="connsiteX34" fmla="*/ 3345911 w 4335971"/>
                <a:gd name="connsiteY34" fmla="*/ 3618974 h 4257076"/>
                <a:gd name="connsiteX35" fmla="*/ 3226873 w 4335971"/>
                <a:gd name="connsiteY35" fmla="*/ 3685633 h 4257076"/>
                <a:gd name="connsiteX36" fmla="*/ 3128468 w 4335971"/>
                <a:gd name="connsiteY36" fmla="*/ 3696743 h 4257076"/>
                <a:gd name="connsiteX37" fmla="*/ 1222271 w 4335971"/>
                <a:gd name="connsiteY37" fmla="*/ 4160183 h 4257076"/>
                <a:gd name="connsiteX38" fmla="*/ 706440 w 4335971"/>
                <a:gd name="connsiteY38" fmla="*/ 3636432 h 4257076"/>
                <a:gd name="connsiteX39" fmla="*/ 1452412 w 4335971"/>
                <a:gd name="connsiteY39" fmla="*/ 4080827 h 4257076"/>
                <a:gd name="connsiteX40" fmla="*/ 1703185 w 4335971"/>
                <a:gd name="connsiteY40" fmla="*/ 4047498 h 4257076"/>
                <a:gd name="connsiteX41" fmla="*/ 1250840 w 4335971"/>
                <a:gd name="connsiteY41" fmla="*/ 4160183 h 4257076"/>
                <a:gd name="connsiteX42" fmla="*/ 1222271 w 4335971"/>
                <a:gd name="connsiteY42" fmla="*/ 4160183 h 4257076"/>
                <a:gd name="connsiteX43" fmla="*/ 711201 w 4335971"/>
                <a:gd name="connsiteY43" fmla="*/ 2607976 h 4257076"/>
                <a:gd name="connsiteX44" fmla="*/ 696916 w 4335971"/>
                <a:gd name="connsiteY44" fmla="*/ 2593692 h 4257076"/>
                <a:gd name="connsiteX45" fmla="*/ 522327 w 4335971"/>
                <a:gd name="connsiteY45" fmla="*/ 2538142 h 4257076"/>
                <a:gd name="connsiteX46" fmla="*/ 168387 w 4335971"/>
                <a:gd name="connsiteY46" fmla="*/ 1963603 h 4257076"/>
                <a:gd name="connsiteX47" fmla="*/ 300122 w 4335971"/>
                <a:gd name="connsiteY47" fmla="*/ 1514448 h 4257076"/>
                <a:gd name="connsiteX48" fmla="*/ 230287 w 4335971"/>
                <a:gd name="connsiteY48" fmla="*/ 1801718 h 4257076"/>
                <a:gd name="connsiteX49" fmla="*/ 895313 w 4335971"/>
                <a:gd name="connsiteY49" fmla="*/ 2552427 h 4257076"/>
                <a:gd name="connsiteX50" fmla="*/ 795321 w 4335971"/>
                <a:gd name="connsiteY50" fmla="*/ 2654002 h 4257076"/>
                <a:gd name="connsiteX51" fmla="*/ 703265 w 4335971"/>
                <a:gd name="connsiteY51" fmla="*/ 2627022 h 4257076"/>
                <a:gd name="connsiteX52" fmla="*/ 703265 w 4335971"/>
                <a:gd name="connsiteY52" fmla="*/ 2627022 h 4257076"/>
                <a:gd name="connsiteX53" fmla="*/ 711201 w 4335971"/>
                <a:gd name="connsiteY53" fmla="*/ 2607976 h 4257076"/>
                <a:gd name="connsiteX54" fmla="*/ 1211161 w 4335971"/>
                <a:gd name="connsiteY54" fmla="*/ 1016091 h 4257076"/>
                <a:gd name="connsiteX55" fmla="*/ 1468284 w 4335971"/>
                <a:gd name="connsiteY55" fmla="*/ 351086 h 4257076"/>
                <a:gd name="connsiteX56" fmla="*/ 1525421 w 4335971"/>
                <a:gd name="connsiteY56" fmla="*/ 297124 h 4257076"/>
                <a:gd name="connsiteX57" fmla="*/ 2001574 w 4335971"/>
                <a:gd name="connsiteY57" fmla="*/ 120953 h 4257076"/>
                <a:gd name="connsiteX58" fmla="*/ 1298456 w 4335971"/>
                <a:gd name="connsiteY58" fmla="*/ 968477 h 4257076"/>
                <a:gd name="connsiteX59" fmla="*/ 1304804 w 4335971"/>
                <a:gd name="connsiteY59" fmla="*/ 1076402 h 4257076"/>
                <a:gd name="connsiteX60" fmla="*/ 1217509 w 4335971"/>
                <a:gd name="connsiteY60" fmla="*/ 1062117 h 4257076"/>
                <a:gd name="connsiteX61" fmla="*/ 1211161 w 4335971"/>
                <a:gd name="connsiteY61" fmla="*/ 1016091 h 4257076"/>
                <a:gd name="connsiteX62" fmla="*/ 2309486 w 4335971"/>
                <a:gd name="connsiteY62" fmla="*/ 3418996 h 4257076"/>
                <a:gd name="connsiteX63" fmla="*/ 2409478 w 4335971"/>
                <a:gd name="connsiteY63" fmla="*/ 3507876 h 4257076"/>
                <a:gd name="connsiteX64" fmla="*/ 2363450 w 4335971"/>
                <a:gd name="connsiteY64" fmla="*/ 3661826 h 4257076"/>
                <a:gd name="connsiteX65" fmla="*/ 2249173 w 4335971"/>
                <a:gd name="connsiteY65" fmla="*/ 3588818 h 4257076"/>
                <a:gd name="connsiteX66" fmla="*/ 2309486 w 4335971"/>
                <a:gd name="connsiteY66" fmla="*/ 3418996 h 4257076"/>
                <a:gd name="connsiteX67" fmla="*/ 3217349 w 4335971"/>
                <a:gd name="connsiteY67" fmla="*/ 690730 h 4257076"/>
                <a:gd name="connsiteX68" fmla="*/ 3322103 w 4335971"/>
                <a:gd name="connsiteY68" fmla="*/ 651052 h 4257076"/>
                <a:gd name="connsiteX69" fmla="*/ 3228460 w 4335971"/>
                <a:gd name="connsiteY69" fmla="*/ 717712 h 4257076"/>
                <a:gd name="connsiteX70" fmla="*/ 3217349 w 4335971"/>
                <a:gd name="connsiteY70" fmla="*/ 690730 h 4257076"/>
                <a:gd name="connsiteX71" fmla="*/ 4296628 w 4335971"/>
                <a:gd name="connsiteY71" fmla="*/ 1771562 h 4257076"/>
                <a:gd name="connsiteX72" fmla="*/ 4120452 w 4335971"/>
                <a:gd name="connsiteY72" fmla="*/ 2292138 h 4257076"/>
                <a:gd name="connsiteX73" fmla="*/ 4234729 w 4335971"/>
                <a:gd name="connsiteY73" fmla="*/ 1912816 h 4257076"/>
                <a:gd name="connsiteX74" fmla="*/ 3953799 w 4335971"/>
                <a:gd name="connsiteY74" fmla="*/ 1330342 h 4257076"/>
                <a:gd name="connsiteX75" fmla="*/ 4026808 w 4335971"/>
                <a:gd name="connsiteY75" fmla="*/ 1246224 h 4257076"/>
                <a:gd name="connsiteX76" fmla="*/ 4296628 w 4335971"/>
                <a:gd name="connsiteY76" fmla="*/ 1771562 h 4257076"/>
                <a:gd name="connsiteX77" fmla="*/ 3191955 w 4335971"/>
                <a:gd name="connsiteY77" fmla="*/ 619310 h 4257076"/>
                <a:gd name="connsiteX78" fmla="*/ 3555418 w 4335971"/>
                <a:gd name="connsiteY78" fmla="*/ 454249 h 4257076"/>
                <a:gd name="connsiteX79" fmla="*/ 4087122 w 4335971"/>
                <a:gd name="connsiteY79" fmla="*/ 865314 h 4257076"/>
                <a:gd name="connsiteX80" fmla="*/ 4085534 w 4335971"/>
                <a:gd name="connsiteY80" fmla="*/ 927212 h 4257076"/>
                <a:gd name="connsiteX81" fmla="*/ 3601446 w 4335971"/>
                <a:gd name="connsiteY81" fmla="*/ 581219 h 4257076"/>
                <a:gd name="connsiteX82" fmla="*/ 3463361 w 4335971"/>
                <a:gd name="connsiteY82" fmla="*/ 597090 h 4257076"/>
                <a:gd name="connsiteX83" fmla="*/ 3204652 w 4335971"/>
                <a:gd name="connsiteY83" fmla="*/ 655814 h 4257076"/>
                <a:gd name="connsiteX84" fmla="*/ 3188780 w 4335971"/>
                <a:gd name="connsiteY84" fmla="*/ 622484 h 4257076"/>
                <a:gd name="connsiteX85" fmla="*/ 3191955 w 4335971"/>
                <a:gd name="connsiteY85" fmla="*/ 619310 h 4257076"/>
                <a:gd name="connsiteX86" fmla="*/ 2165053 w 4335971"/>
                <a:gd name="connsiteY86" fmla="*/ 38423 h 4257076"/>
                <a:gd name="connsiteX87" fmla="*/ 3003081 w 4335971"/>
                <a:gd name="connsiteY87" fmla="*/ 366957 h 4257076"/>
                <a:gd name="connsiteX88" fmla="*/ 2298376 w 4335971"/>
                <a:gd name="connsiteY88" fmla="*/ 82862 h 4257076"/>
                <a:gd name="connsiteX89" fmla="*/ 2244411 w 4335971"/>
                <a:gd name="connsiteY89" fmla="*/ 82862 h 4257076"/>
                <a:gd name="connsiteX90" fmla="*/ 2146006 w 4335971"/>
                <a:gd name="connsiteY90" fmla="*/ 76514 h 4257076"/>
                <a:gd name="connsiteX91" fmla="*/ 1801590 w 4335971"/>
                <a:gd name="connsiteY91" fmla="*/ 122540 h 4257076"/>
                <a:gd name="connsiteX92" fmla="*/ 2165053 w 4335971"/>
                <a:gd name="connsiteY92" fmla="*/ 38423 h 4257076"/>
                <a:gd name="connsiteX93" fmla="*/ 1285758 w 4335971"/>
                <a:gd name="connsiteY93" fmla="*/ 533605 h 4257076"/>
                <a:gd name="connsiteX94" fmla="*/ 1174656 w 4335971"/>
                <a:gd name="connsiteY94" fmla="*/ 1017678 h 4257076"/>
                <a:gd name="connsiteX95" fmla="*/ 1177830 w 4335971"/>
                <a:gd name="connsiteY95" fmla="*/ 1058943 h 4257076"/>
                <a:gd name="connsiteX96" fmla="*/ 1134977 w 4335971"/>
                <a:gd name="connsiteY96" fmla="*/ 1055769 h 4257076"/>
                <a:gd name="connsiteX97" fmla="*/ 1133389 w 4335971"/>
                <a:gd name="connsiteY97" fmla="*/ 993871 h 4257076"/>
                <a:gd name="connsiteX98" fmla="*/ 1285758 w 4335971"/>
                <a:gd name="connsiteY98" fmla="*/ 533605 h 4257076"/>
                <a:gd name="connsiteX99" fmla="*/ 36652 w 4335971"/>
                <a:gd name="connsiteY99" fmla="*/ 1838221 h 4257076"/>
                <a:gd name="connsiteX100" fmla="*/ 303297 w 4335971"/>
                <a:gd name="connsiteY100" fmla="*/ 1308122 h 4257076"/>
                <a:gd name="connsiteX101" fmla="*/ 781036 w 4335971"/>
                <a:gd name="connsiteY101" fmla="*/ 1106557 h 4257076"/>
                <a:gd name="connsiteX102" fmla="*/ 465189 w 4335971"/>
                <a:gd name="connsiteY102" fmla="*/ 1293838 h 4257076"/>
                <a:gd name="connsiteX103" fmla="*/ 133469 w 4335971"/>
                <a:gd name="connsiteY103" fmla="*/ 1963603 h 4257076"/>
                <a:gd name="connsiteX104" fmla="*/ 330279 w 4335971"/>
                <a:gd name="connsiteY104" fmla="*/ 2422283 h 4257076"/>
                <a:gd name="connsiteX105" fmla="*/ 36652 w 4335971"/>
                <a:gd name="connsiteY105" fmla="*/ 1838221 h 4257076"/>
                <a:gd name="connsiteX106" fmla="*/ 398527 w 4335971"/>
                <a:gd name="connsiteY106" fmla="*/ 3271394 h 4257076"/>
                <a:gd name="connsiteX107" fmla="*/ 674696 w 4335971"/>
                <a:gd name="connsiteY107" fmla="*/ 2654002 h 4257076"/>
                <a:gd name="connsiteX108" fmla="*/ 773100 w 4335971"/>
                <a:gd name="connsiteY108" fmla="*/ 2685745 h 4257076"/>
                <a:gd name="connsiteX109" fmla="*/ 595337 w 4335971"/>
                <a:gd name="connsiteY109" fmla="*/ 3198386 h 4257076"/>
                <a:gd name="connsiteX110" fmla="*/ 619145 w 4335971"/>
                <a:gd name="connsiteY110" fmla="*/ 3417409 h 4257076"/>
                <a:gd name="connsiteX111" fmla="*/ 1100059 w 4335971"/>
                <a:gd name="connsiteY111" fmla="*/ 4145898 h 4257076"/>
                <a:gd name="connsiteX112" fmla="*/ 398527 w 4335971"/>
                <a:gd name="connsiteY112" fmla="*/ 3271394 h 4257076"/>
                <a:gd name="connsiteX113" fmla="*/ 1592083 w 4335971"/>
                <a:gd name="connsiteY113" fmla="*/ 4217319 h 4257076"/>
                <a:gd name="connsiteX114" fmla="*/ 1339722 w 4335971"/>
                <a:gd name="connsiteY114" fmla="*/ 4195100 h 4257076"/>
                <a:gd name="connsiteX115" fmla="*/ 1349245 w 4335971"/>
                <a:gd name="connsiteY115" fmla="*/ 4195100 h 4257076"/>
                <a:gd name="connsiteX116" fmla="*/ 1849205 w 4335971"/>
                <a:gd name="connsiteY116" fmla="*/ 3991948 h 4257076"/>
                <a:gd name="connsiteX117" fmla="*/ 2231714 w 4335971"/>
                <a:gd name="connsiteY117" fmla="*/ 3622148 h 4257076"/>
                <a:gd name="connsiteX118" fmla="*/ 2349166 w 4335971"/>
                <a:gd name="connsiteY118" fmla="*/ 3696743 h 4257076"/>
                <a:gd name="connsiteX119" fmla="*/ 1592083 w 4335971"/>
                <a:gd name="connsiteY119" fmla="*/ 4217319 h 4257076"/>
                <a:gd name="connsiteX120" fmla="*/ 2796748 w 4335971"/>
                <a:gd name="connsiteY120" fmla="*/ 3774512 h 4257076"/>
                <a:gd name="connsiteX121" fmla="*/ 2396781 w 4335971"/>
                <a:gd name="connsiteY121" fmla="*/ 3679285 h 4257076"/>
                <a:gd name="connsiteX122" fmla="*/ 2442808 w 4335971"/>
                <a:gd name="connsiteY122" fmla="*/ 3531682 h 4257076"/>
                <a:gd name="connsiteX123" fmla="*/ 2553911 w 4335971"/>
                <a:gd name="connsiteY123" fmla="*/ 3596754 h 4257076"/>
                <a:gd name="connsiteX124" fmla="*/ 3096724 w 4335971"/>
                <a:gd name="connsiteY124" fmla="*/ 3734834 h 4257076"/>
                <a:gd name="connsiteX125" fmla="*/ 2796748 w 4335971"/>
                <a:gd name="connsiteY125" fmla="*/ 3774512 h 4257076"/>
                <a:gd name="connsiteX126" fmla="*/ 3952212 w 4335971"/>
                <a:gd name="connsiteY126" fmla="*/ 2906355 h 4257076"/>
                <a:gd name="connsiteX127" fmla="*/ 3730008 w 4335971"/>
                <a:gd name="connsiteY127" fmla="*/ 3442803 h 4257076"/>
                <a:gd name="connsiteX128" fmla="*/ 3352259 w 4335971"/>
                <a:gd name="connsiteY128" fmla="*/ 3657065 h 4257076"/>
                <a:gd name="connsiteX129" fmla="*/ 3501454 w 4335971"/>
                <a:gd name="connsiteY129" fmla="*/ 3533269 h 4257076"/>
                <a:gd name="connsiteX130" fmla="*/ 3823650 w 4335971"/>
                <a:gd name="connsiteY130" fmla="*/ 2974601 h 4257076"/>
                <a:gd name="connsiteX131" fmla="*/ 3730008 w 4335971"/>
                <a:gd name="connsiteY131" fmla="*/ 2633370 h 4257076"/>
                <a:gd name="connsiteX132" fmla="*/ 3831586 w 4335971"/>
                <a:gd name="connsiteY132" fmla="*/ 2568298 h 4257076"/>
                <a:gd name="connsiteX133" fmla="*/ 3952212 w 4335971"/>
                <a:gd name="connsiteY133" fmla="*/ 2906355 h 4257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4335971" h="4257076">
                  <a:moveTo>
                    <a:pt x="3920469" y="2498464"/>
                  </a:moveTo>
                  <a:cubicBezTo>
                    <a:pt x="4185526" y="2360384"/>
                    <a:pt x="4352179" y="2073115"/>
                    <a:pt x="4334721" y="1769975"/>
                  </a:cubicBezTo>
                  <a:cubicBezTo>
                    <a:pt x="4322024" y="1549365"/>
                    <a:pt x="4218857" y="1350974"/>
                    <a:pt x="4047443" y="1214482"/>
                  </a:cubicBezTo>
                  <a:cubicBezTo>
                    <a:pt x="4077598" y="1160519"/>
                    <a:pt x="4095058" y="1100209"/>
                    <a:pt x="4096645" y="1036724"/>
                  </a:cubicBezTo>
                  <a:cubicBezTo>
                    <a:pt x="4117278" y="981174"/>
                    <a:pt x="4126801" y="922451"/>
                    <a:pt x="4123627" y="862140"/>
                  </a:cubicBezTo>
                  <a:cubicBezTo>
                    <a:pt x="4107755" y="598678"/>
                    <a:pt x="3852219" y="398700"/>
                    <a:pt x="3553831" y="417745"/>
                  </a:cubicBezTo>
                  <a:cubicBezTo>
                    <a:pt x="3414159" y="425681"/>
                    <a:pt x="3280836" y="482817"/>
                    <a:pt x="3184019" y="574871"/>
                  </a:cubicBezTo>
                  <a:cubicBezTo>
                    <a:pt x="3012604" y="205071"/>
                    <a:pt x="2606287" y="-23475"/>
                    <a:pt x="2163466" y="1919"/>
                  </a:cubicBezTo>
                  <a:cubicBezTo>
                    <a:pt x="1914279" y="16203"/>
                    <a:pt x="1682552" y="109843"/>
                    <a:pt x="1503201" y="266969"/>
                  </a:cubicBezTo>
                  <a:cubicBezTo>
                    <a:pt x="1473045" y="287601"/>
                    <a:pt x="1442888" y="311408"/>
                    <a:pt x="1414319" y="335215"/>
                  </a:cubicBezTo>
                  <a:cubicBezTo>
                    <a:pt x="1215922" y="508211"/>
                    <a:pt x="1103233" y="741519"/>
                    <a:pt x="1096884" y="993871"/>
                  </a:cubicBezTo>
                  <a:cubicBezTo>
                    <a:pt x="1096884" y="1014504"/>
                    <a:pt x="1096884" y="1035136"/>
                    <a:pt x="1098471" y="1055769"/>
                  </a:cubicBezTo>
                  <a:cubicBezTo>
                    <a:pt x="1052444" y="1055769"/>
                    <a:pt x="1008003" y="1058943"/>
                    <a:pt x="963561" y="1065292"/>
                  </a:cubicBezTo>
                  <a:cubicBezTo>
                    <a:pt x="950864" y="1065292"/>
                    <a:pt x="938167" y="1063705"/>
                    <a:pt x="925470" y="1063705"/>
                  </a:cubicBezTo>
                  <a:cubicBezTo>
                    <a:pt x="684219" y="1058943"/>
                    <a:pt x="454078" y="1135126"/>
                    <a:pt x="279489" y="1281140"/>
                  </a:cubicBezTo>
                  <a:cubicBezTo>
                    <a:pt x="103313" y="1427156"/>
                    <a:pt x="4908" y="1625546"/>
                    <a:pt x="147" y="1838221"/>
                  </a:cubicBezTo>
                  <a:cubicBezTo>
                    <a:pt x="-6202" y="2154058"/>
                    <a:pt x="193781" y="2434979"/>
                    <a:pt x="506455" y="2569885"/>
                  </a:cubicBezTo>
                  <a:cubicBezTo>
                    <a:pt x="547722" y="2595279"/>
                    <a:pt x="590575" y="2619086"/>
                    <a:pt x="638190" y="2638131"/>
                  </a:cubicBezTo>
                  <a:cubicBezTo>
                    <a:pt x="468363" y="2803192"/>
                    <a:pt x="368371" y="3030151"/>
                    <a:pt x="362023" y="3269807"/>
                  </a:cubicBezTo>
                  <a:cubicBezTo>
                    <a:pt x="357261" y="3512637"/>
                    <a:pt x="446143" y="3742770"/>
                    <a:pt x="614383" y="3918940"/>
                  </a:cubicBezTo>
                  <a:cubicBezTo>
                    <a:pt x="774688" y="4085588"/>
                    <a:pt x="987369" y="4183990"/>
                    <a:pt x="1215922" y="4198274"/>
                  </a:cubicBezTo>
                  <a:cubicBezTo>
                    <a:pt x="1333374" y="4242714"/>
                    <a:pt x="1461934" y="4263346"/>
                    <a:pt x="1595258" y="4255411"/>
                  </a:cubicBezTo>
                  <a:cubicBezTo>
                    <a:pt x="1603193" y="4255411"/>
                    <a:pt x="1611129" y="4253824"/>
                    <a:pt x="1619065" y="4253824"/>
                  </a:cubicBezTo>
                  <a:cubicBezTo>
                    <a:pt x="1960308" y="4225255"/>
                    <a:pt x="2247586" y="4014167"/>
                    <a:pt x="2382496" y="3714202"/>
                  </a:cubicBezTo>
                  <a:cubicBezTo>
                    <a:pt x="2507883" y="3774512"/>
                    <a:pt x="2649141" y="3807841"/>
                    <a:pt x="2796748" y="3812602"/>
                  </a:cubicBezTo>
                  <a:cubicBezTo>
                    <a:pt x="2955466" y="3815777"/>
                    <a:pt x="3106247" y="3784034"/>
                    <a:pt x="3236396" y="3723724"/>
                  </a:cubicBezTo>
                  <a:cubicBezTo>
                    <a:pt x="3436380" y="3691981"/>
                    <a:pt x="3618905" y="3604690"/>
                    <a:pt x="3756989" y="3471371"/>
                  </a:cubicBezTo>
                  <a:cubicBezTo>
                    <a:pt x="3920469" y="3314246"/>
                    <a:pt x="4003001" y="3114268"/>
                    <a:pt x="3990304" y="2906355"/>
                  </a:cubicBezTo>
                  <a:cubicBezTo>
                    <a:pt x="3982368" y="2777799"/>
                    <a:pt x="3937927" y="2655590"/>
                    <a:pt x="3861743" y="2547666"/>
                  </a:cubicBezTo>
                  <a:cubicBezTo>
                    <a:pt x="3874440" y="2536556"/>
                    <a:pt x="3888725" y="2525446"/>
                    <a:pt x="3901422" y="2512749"/>
                  </a:cubicBezTo>
                  <a:cubicBezTo>
                    <a:pt x="3906184" y="2506400"/>
                    <a:pt x="3912533" y="2503225"/>
                    <a:pt x="3920469" y="2498464"/>
                  </a:cubicBezTo>
                  <a:close/>
                  <a:moveTo>
                    <a:pt x="3128468" y="3696743"/>
                  </a:moveTo>
                  <a:cubicBezTo>
                    <a:pt x="3064981" y="3699917"/>
                    <a:pt x="3001494" y="3698330"/>
                    <a:pt x="2941182" y="3690395"/>
                  </a:cubicBezTo>
                  <a:cubicBezTo>
                    <a:pt x="2947530" y="3690395"/>
                    <a:pt x="2953879" y="3690395"/>
                    <a:pt x="2961815" y="3690395"/>
                  </a:cubicBezTo>
                  <a:cubicBezTo>
                    <a:pt x="3099899" y="3691981"/>
                    <a:pt x="3230048" y="3666588"/>
                    <a:pt x="3345911" y="3618974"/>
                  </a:cubicBezTo>
                  <a:cubicBezTo>
                    <a:pt x="3307819" y="3644368"/>
                    <a:pt x="3268139" y="3666588"/>
                    <a:pt x="3226873" y="3685633"/>
                  </a:cubicBezTo>
                  <a:cubicBezTo>
                    <a:pt x="3193542" y="3690395"/>
                    <a:pt x="3161798" y="3695156"/>
                    <a:pt x="3128468" y="3696743"/>
                  </a:cubicBezTo>
                  <a:close/>
                  <a:moveTo>
                    <a:pt x="1222271" y="4160183"/>
                  </a:moveTo>
                  <a:cubicBezTo>
                    <a:pt x="985782" y="4069717"/>
                    <a:pt x="795321" y="3879262"/>
                    <a:pt x="706440" y="3636432"/>
                  </a:cubicBezTo>
                  <a:cubicBezTo>
                    <a:pt x="854047" y="3896721"/>
                    <a:pt x="1130215" y="4076066"/>
                    <a:pt x="1452412" y="4080827"/>
                  </a:cubicBezTo>
                  <a:cubicBezTo>
                    <a:pt x="1539706" y="4082414"/>
                    <a:pt x="1623826" y="4069717"/>
                    <a:pt x="1703185" y="4047498"/>
                  </a:cubicBezTo>
                  <a:cubicBezTo>
                    <a:pt x="1569862" y="4123679"/>
                    <a:pt x="1414319" y="4164944"/>
                    <a:pt x="1250840" y="4160183"/>
                  </a:cubicBezTo>
                  <a:cubicBezTo>
                    <a:pt x="1241317" y="4161770"/>
                    <a:pt x="1231794" y="4161770"/>
                    <a:pt x="1222271" y="4160183"/>
                  </a:cubicBezTo>
                  <a:close/>
                  <a:moveTo>
                    <a:pt x="711201" y="2607976"/>
                  </a:moveTo>
                  <a:cubicBezTo>
                    <a:pt x="709613" y="2601627"/>
                    <a:pt x="704852" y="2595279"/>
                    <a:pt x="696916" y="2593692"/>
                  </a:cubicBezTo>
                  <a:cubicBezTo>
                    <a:pt x="635017" y="2579408"/>
                    <a:pt x="576291" y="2561949"/>
                    <a:pt x="522327" y="2538142"/>
                  </a:cubicBezTo>
                  <a:cubicBezTo>
                    <a:pt x="315994" y="2407998"/>
                    <a:pt x="182672" y="2200085"/>
                    <a:pt x="168387" y="1963603"/>
                  </a:cubicBezTo>
                  <a:cubicBezTo>
                    <a:pt x="158864" y="1800130"/>
                    <a:pt x="208066" y="1646179"/>
                    <a:pt x="300122" y="1514448"/>
                  </a:cubicBezTo>
                  <a:cubicBezTo>
                    <a:pt x="257268" y="1603327"/>
                    <a:pt x="231874" y="1700141"/>
                    <a:pt x="230287" y="1801718"/>
                  </a:cubicBezTo>
                  <a:cubicBezTo>
                    <a:pt x="225525" y="2163582"/>
                    <a:pt x="509630" y="2469896"/>
                    <a:pt x="895313" y="2552427"/>
                  </a:cubicBezTo>
                  <a:cubicBezTo>
                    <a:pt x="858808" y="2582582"/>
                    <a:pt x="827065" y="2617499"/>
                    <a:pt x="795321" y="2654002"/>
                  </a:cubicBezTo>
                  <a:cubicBezTo>
                    <a:pt x="763578" y="2646067"/>
                    <a:pt x="733421" y="2636544"/>
                    <a:pt x="703265" y="2627022"/>
                  </a:cubicBezTo>
                  <a:cubicBezTo>
                    <a:pt x="703265" y="2627022"/>
                    <a:pt x="703265" y="2627022"/>
                    <a:pt x="703265" y="2627022"/>
                  </a:cubicBezTo>
                  <a:cubicBezTo>
                    <a:pt x="711201" y="2620673"/>
                    <a:pt x="712788" y="2614324"/>
                    <a:pt x="711201" y="2607976"/>
                  </a:cubicBezTo>
                  <a:close/>
                  <a:moveTo>
                    <a:pt x="1211161" y="1016091"/>
                  </a:moveTo>
                  <a:cubicBezTo>
                    <a:pt x="1196876" y="771674"/>
                    <a:pt x="1287345" y="535193"/>
                    <a:pt x="1468284" y="351086"/>
                  </a:cubicBezTo>
                  <a:cubicBezTo>
                    <a:pt x="1487329" y="332040"/>
                    <a:pt x="1506375" y="314582"/>
                    <a:pt x="1525421" y="297124"/>
                  </a:cubicBezTo>
                  <a:cubicBezTo>
                    <a:pt x="1665093" y="200309"/>
                    <a:pt x="1826985" y="139999"/>
                    <a:pt x="2001574" y="120953"/>
                  </a:cubicBezTo>
                  <a:cubicBezTo>
                    <a:pt x="1600019" y="230465"/>
                    <a:pt x="1304804" y="566935"/>
                    <a:pt x="1298456" y="968477"/>
                  </a:cubicBezTo>
                  <a:cubicBezTo>
                    <a:pt x="1298456" y="1004981"/>
                    <a:pt x="1300042" y="1041485"/>
                    <a:pt x="1304804" y="1076402"/>
                  </a:cubicBezTo>
                  <a:cubicBezTo>
                    <a:pt x="1276235" y="1070053"/>
                    <a:pt x="1247666" y="1065292"/>
                    <a:pt x="1217509" y="1062117"/>
                  </a:cubicBezTo>
                  <a:cubicBezTo>
                    <a:pt x="1214336" y="1046246"/>
                    <a:pt x="1212748" y="1030375"/>
                    <a:pt x="1211161" y="1016091"/>
                  </a:cubicBezTo>
                  <a:close/>
                  <a:moveTo>
                    <a:pt x="2309486" y="3418996"/>
                  </a:moveTo>
                  <a:cubicBezTo>
                    <a:pt x="2339642" y="3450739"/>
                    <a:pt x="2372973" y="3480894"/>
                    <a:pt x="2409478" y="3507876"/>
                  </a:cubicBezTo>
                  <a:cubicBezTo>
                    <a:pt x="2398368" y="3561837"/>
                    <a:pt x="2384083" y="3612625"/>
                    <a:pt x="2363450" y="3661826"/>
                  </a:cubicBezTo>
                  <a:cubicBezTo>
                    <a:pt x="2322183" y="3639607"/>
                    <a:pt x="2284091" y="3615800"/>
                    <a:pt x="2249173" y="3588818"/>
                  </a:cubicBezTo>
                  <a:cubicBezTo>
                    <a:pt x="2274568" y="3534856"/>
                    <a:pt x="2295201" y="3479307"/>
                    <a:pt x="2309486" y="3418996"/>
                  </a:cubicBezTo>
                  <a:close/>
                  <a:moveTo>
                    <a:pt x="3217349" y="690730"/>
                  </a:moveTo>
                  <a:cubicBezTo>
                    <a:pt x="3250681" y="674859"/>
                    <a:pt x="3285599" y="660575"/>
                    <a:pt x="3322103" y="651052"/>
                  </a:cubicBezTo>
                  <a:cubicBezTo>
                    <a:pt x="3287185" y="670098"/>
                    <a:pt x="3257029" y="692318"/>
                    <a:pt x="3228460" y="717712"/>
                  </a:cubicBezTo>
                  <a:cubicBezTo>
                    <a:pt x="3225285" y="708189"/>
                    <a:pt x="3220524" y="698666"/>
                    <a:pt x="3217349" y="690730"/>
                  </a:cubicBezTo>
                  <a:close/>
                  <a:moveTo>
                    <a:pt x="4296628" y="1771562"/>
                  </a:moveTo>
                  <a:cubicBezTo>
                    <a:pt x="4307739" y="1965191"/>
                    <a:pt x="4241077" y="2150885"/>
                    <a:pt x="4120452" y="2292138"/>
                  </a:cubicBezTo>
                  <a:cubicBezTo>
                    <a:pt x="4190288" y="2182627"/>
                    <a:pt x="4233141" y="2052483"/>
                    <a:pt x="4234729" y="1912816"/>
                  </a:cubicBezTo>
                  <a:cubicBezTo>
                    <a:pt x="4237904" y="1676334"/>
                    <a:pt x="4128388" y="1465247"/>
                    <a:pt x="3953799" y="1330342"/>
                  </a:cubicBezTo>
                  <a:cubicBezTo>
                    <a:pt x="3982368" y="1304947"/>
                    <a:pt x="4006175" y="1276379"/>
                    <a:pt x="4026808" y="1246224"/>
                  </a:cubicBezTo>
                  <a:cubicBezTo>
                    <a:pt x="4187114" y="1376368"/>
                    <a:pt x="4285519" y="1563649"/>
                    <a:pt x="4296628" y="1771562"/>
                  </a:cubicBezTo>
                  <a:close/>
                  <a:moveTo>
                    <a:pt x="3191955" y="619310"/>
                  </a:moveTo>
                  <a:cubicBezTo>
                    <a:pt x="3282424" y="522495"/>
                    <a:pt x="3414159" y="462185"/>
                    <a:pt x="3555418" y="454249"/>
                  </a:cubicBezTo>
                  <a:cubicBezTo>
                    <a:pt x="3834761" y="438378"/>
                    <a:pt x="4072837" y="622484"/>
                    <a:pt x="4087122" y="865314"/>
                  </a:cubicBezTo>
                  <a:cubicBezTo>
                    <a:pt x="4088709" y="885947"/>
                    <a:pt x="4087122" y="906579"/>
                    <a:pt x="4085534" y="927212"/>
                  </a:cubicBezTo>
                  <a:cubicBezTo>
                    <a:pt x="4034744" y="731996"/>
                    <a:pt x="3839522" y="585980"/>
                    <a:pt x="3601446" y="581219"/>
                  </a:cubicBezTo>
                  <a:cubicBezTo>
                    <a:pt x="3553831" y="581219"/>
                    <a:pt x="3507803" y="585980"/>
                    <a:pt x="3463361" y="597090"/>
                  </a:cubicBezTo>
                  <a:cubicBezTo>
                    <a:pt x="3372893" y="597090"/>
                    <a:pt x="3284011" y="617723"/>
                    <a:pt x="3204652" y="655814"/>
                  </a:cubicBezTo>
                  <a:cubicBezTo>
                    <a:pt x="3199891" y="644704"/>
                    <a:pt x="3193542" y="633594"/>
                    <a:pt x="3188780" y="622484"/>
                  </a:cubicBezTo>
                  <a:cubicBezTo>
                    <a:pt x="3188780" y="620897"/>
                    <a:pt x="3190368" y="620897"/>
                    <a:pt x="3191955" y="619310"/>
                  </a:cubicBezTo>
                  <a:close/>
                  <a:moveTo>
                    <a:pt x="2165053" y="38423"/>
                  </a:moveTo>
                  <a:cubicBezTo>
                    <a:pt x="2495185" y="19377"/>
                    <a:pt x="2803097" y="146347"/>
                    <a:pt x="3003081" y="366957"/>
                  </a:cubicBezTo>
                  <a:cubicBezTo>
                    <a:pt x="2826905" y="195548"/>
                    <a:pt x="2576131" y="86036"/>
                    <a:pt x="2298376" y="82862"/>
                  </a:cubicBezTo>
                  <a:cubicBezTo>
                    <a:pt x="2280916" y="82862"/>
                    <a:pt x="2261871" y="82862"/>
                    <a:pt x="2244411" y="82862"/>
                  </a:cubicBezTo>
                  <a:cubicBezTo>
                    <a:pt x="2212668" y="79688"/>
                    <a:pt x="2179338" y="76514"/>
                    <a:pt x="2146006" y="76514"/>
                  </a:cubicBezTo>
                  <a:cubicBezTo>
                    <a:pt x="2026968" y="73339"/>
                    <a:pt x="1911105" y="89211"/>
                    <a:pt x="1801590" y="122540"/>
                  </a:cubicBezTo>
                  <a:cubicBezTo>
                    <a:pt x="1915866" y="74927"/>
                    <a:pt x="2038079" y="46358"/>
                    <a:pt x="2165053" y="38423"/>
                  </a:cubicBezTo>
                  <a:close/>
                  <a:moveTo>
                    <a:pt x="1285758" y="533605"/>
                  </a:moveTo>
                  <a:cubicBezTo>
                    <a:pt x="1203225" y="682795"/>
                    <a:pt x="1163546" y="847856"/>
                    <a:pt x="1174656" y="1017678"/>
                  </a:cubicBezTo>
                  <a:cubicBezTo>
                    <a:pt x="1176243" y="1031963"/>
                    <a:pt x="1176243" y="1044659"/>
                    <a:pt x="1177830" y="1058943"/>
                  </a:cubicBezTo>
                  <a:cubicBezTo>
                    <a:pt x="1163546" y="1057356"/>
                    <a:pt x="1149261" y="1057356"/>
                    <a:pt x="1134977" y="1055769"/>
                  </a:cubicBezTo>
                  <a:cubicBezTo>
                    <a:pt x="1133389" y="1035136"/>
                    <a:pt x="1133389" y="1014504"/>
                    <a:pt x="1133389" y="993871"/>
                  </a:cubicBezTo>
                  <a:cubicBezTo>
                    <a:pt x="1138150" y="828810"/>
                    <a:pt x="1190528" y="670098"/>
                    <a:pt x="1285758" y="533605"/>
                  </a:cubicBezTo>
                  <a:close/>
                  <a:moveTo>
                    <a:pt x="36652" y="1838221"/>
                  </a:moveTo>
                  <a:cubicBezTo>
                    <a:pt x="41413" y="1636656"/>
                    <a:pt x="135057" y="1447788"/>
                    <a:pt x="303297" y="1308122"/>
                  </a:cubicBezTo>
                  <a:cubicBezTo>
                    <a:pt x="436620" y="1197023"/>
                    <a:pt x="601686" y="1128777"/>
                    <a:pt x="781036" y="1106557"/>
                  </a:cubicBezTo>
                  <a:cubicBezTo>
                    <a:pt x="660411" y="1147822"/>
                    <a:pt x="552484" y="1212894"/>
                    <a:pt x="465189" y="1293838"/>
                  </a:cubicBezTo>
                  <a:cubicBezTo>
                    <a:pt x="249333" y="1454137"/>
                    <a:pt x="117597" y="1698555"/>
                    <a:pt x="133469" y="1963603"/>
                  </a:cubicBezTo>
                  <a:cubicBezTo>
                    <a:pt x="142993" y="2138187"/>
                    <a:pt x="216002" y="2296899"/>
                    <a:pt x="330279" y="2422283"/>
                  </a:cubicBezTo>
                  <a:cubicBezTo>
                    <a:pt x="142993" y="2279441"/>
                    <a:pt x="31890" y="2068354"/>
                    <a:pt x="36652" y="1838221"/>
                  </a:cubicBezTo>
                  <a:close/>
                  <a:moveTo>
                    <a:pt x="398527" y="3271394"/>
                  </a:moveTo>
                  <a:cubicBezTo>
                    <a:pt x="403289" y="3036500"/>
                    <a:pt x="503280" y="2814302"/>
                    <a:pt x="674696" y="2654002"/>
                  </a:cubicBezTo>
                  <a:cubicBezTo>
                    <a:pt x="706440" y="2666700"/>
                    <a:pt x="739770" y="2676222"/>
                    <a:pt x="773100" y="2685745"/>
                  </a:cubicBezTo>
                  <a:cubicBezTo>
                    <a:pt x="665173" y="2828586"/>
                    <a:pt x="598511" y="3006344"/>
                    <a:pt x="595337" y="3198386"/>
                  </a:cubicBezTo>
                  <a:cubicBezTo>
                    <a:pt x="593750" y="3272980"/>
                    <a:pt x="603273" y="3347575"/>
                    <a:pt x="619145" y="3417409"/>
                  </a:cubicBezTo>
                  <a:cubicBezTo>
                    <a:pt x="647714" y="3734834"/>
                    <a:pt x="836587" y="4003057"/>
                    <a:pt x="1100059" y="4145898"/>
                  </a:cubicBezTo>
                  <a:cubicBezTo>
                    <a:pt x="692155" y="4064956"/>
                    <a:pt x="389005" y="3699917"/>
                    <a:pt x="398527" y="3271394"/>
                  </a:cubicBezTo>
                  <a:close/>
                  <a:moveTo>
                    <a:pt x="1592083" y="4217319"/>
                  </a:moveTo>
                  <a:cubicBezTo>
                    <a:pt x="1504788" y="4222081"/>
                    <a:pt x="1420668" y="4214146"/>
                    <a:pt x="1339722" y="4195100"/>
                  </a:cubicBezTo>
                  <a:cubicBezTo>
                    <a:pt x="1342896" y="4195100"/>
                    <a:pt x="1346071" y="4195100"/>
                    <a:pt x="1349245" y="4195100"/>
                  </a:cubicBezTo>
                  <a:cubicBezTo>
                    <a:pt x="1536532" y="4179229"/>
                    <a:pt x="1709533" y="4106220"/>
                    <a:pt x="1849205" y="3991948"/>
                  </a:cubicBezTo>
                  <a:cubicBezTo>
                    <a:pt x="2012684" y="3911004"/>
                    <a:pt x="2146006" y="3782448"/>
                    <a:pt x="2231714" y="3622148"/>
                  </a:cubicBezTo>
                  <a:cubicBezTo>
                    <a:pt x="2268219" y="3649129"/>
                    <a:pt x="2307898" y="3674524"/>
                    <a:pt x="2349166" y="3696743"/>
                  </a:cubicBezTo>
                  <a:cubicBezTo>
                    <a:pt x="2217429" y="3993535"/>
                    <a:pt x="1930151" y="4198274"/>
                    <a:pt x="1592083" y="4217319"/>
                  </a:cubicBezTo>
                  <a:close/>
                  <a:moveTo>
                    <a:pt x="2796748" y="3774512"/>
                  </a:moveTo>
                  <a:cubicBezTo>
                    <a:pt x="2653902" y="3771338"/>
                    <a:pt x="2517406" y="3738008"/>
                    <a:pt x="2396781" y="3679285"/>
                  </a:cubicBezTo>
                  <a:cubicBezTo>
                    <a:pt x="2415826" y="3631671"/>
                    <a:pt x="2431698" y="3582470"/>
                    <a:pt x="2442808" y="3531682"/>
                  </a:cubicBezTo>
                  <a:cubicBezTo>
                    <a:pt x="2477726" y="3555489"/>
                    <a:pt x="2515819" y="3577708"/>
                    <a:pt x="2553911" y="3596754"/>
                  </a:cubicBezTo>
                  <a:cubicBezTo>
                    <a:pt x="2711041" y="3691981"/>
                    <a:pt x="2899914" y="3741182"/>
                    <a:pt x="3096724" y="3734834"/>
                  </a:cubicBezTo>
                  <a:cubicBezTo>
                    <a:pt x="3003081" y="3761815"/>
                    <a:pt x="2901502" y="3776099"/>
                    <a:pt x="2796748" y="3774512"/>
                  </a:cubicBezTo>
                  <a:close/>
                  <a:moveTo>
                    <a:pt x="3952212" y="2906355"/>
                  </a:moveTo>
                  <a:cubicBezTo>
                    <a:pt x="3963321" y="3103159"/>
                    <a:pt x="3885551" y="3293614"/>
                    <a:pt x="3730008" y="3442803"/>
                  </a:cubicBezTo>
                  <a:cubicBezTo>
                    <a:pt x="3626841" y="3542791"/>
                    <a:pt x="3496693" y="3615800"/>
                    <a:pt x="3352259" y="3657065"/>
                  </a:cubicBezTo>
                  <a:cubicBezTo>
                    <a:pt x="3407810" y="3620561"/>
                    <a:pt x="3458600" y="3579296"/>
                    <a:pt x="3501454" y="3533269"/>
                  </a:cubicBezTo>
                  <a:cubicBezTo>
                    <a:pt x="3695090" y="3403125"/>
                    <a:pt x="3818889" y="3201560"/>
                    <a:pt x="3823650" y="2974601"/>
                  </a:cubicBezTo>
                  <a:cubicBezTo>
                    <a:pt x="3825238" y="2852393"/>
                    <a:pt x="3791907" y="2734946"/>
                    <a:pt x="3730008" y="2633370"/>
                  </a:cubicBezTo>
                  <a:cubicBezTo>
                    <a:pt x="3766512" y="2614324"/>
                    <a:pt x="3799843" y="2592105"/>
                    <a:pt x="3831586" y="2568298"/>
                  </a:cubicBezTo>
                  <a:cubicBezTo>
                    <a:pt x="3903009" y="2671461"/>
                    <a:pt x="3945863" y="2787321"/>
                    <a:pt x="3952212" y="2906355"/>
                  </a:cubicBez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รูปแบบอิสระ: รูปร่าง 77">
              <a:extLst>
                <a:ext uri="{FF2B5EF4-FFF2-40B4-BE49-F238E27FC236}">
                  <a16:creationId xmlns:a16="http://schemas.microsoft.com/office/drawing/2014/main" id="{D474D290-65E9-43DA-8106-1BE6622AB2CE}"/>
                </a:ext>
              </a:extLst>
            </p:cNvPr>
            <p:cNvSpPr/>
            <p:nvPr/>
          </p:nvSpPr>
          <p:spPr>
            <a:xfrm>
              <a:off x="14061766" y="7322396"/>
              <a:ext cx="388988" cy="167236"/>
            </a:xfrm>
            <a:custGeom>
              <a:avLst/>
              <a:gdLst>
                <a:gd name="connsiteX0" fmla="*/ 79959 w 388988"/>
                <a:gd name="connsiteY0" fmla="*/ 129149 h 167236"/>
                <a:gd name="connsiteX1" fmla="*/ 306925 w 388988"/>
                <a:gd name="connsiteY1" fmla="*/ 159305 h 167236"/>
                <a:gd name="connsiteX2" fmla="*/ 357714 w 388988"/>
                <a:gd name="connsiteY2" fmla="*/ 51380 h 167236"/>
                <a:gd name="connsiteX3" fmla="*/ 37105 w 388988"/>
                <a:gd name="connsiteY3" fmla="*/ 18051 h 167236"/>
                <a:gd name="connsiteX4" fmla="*/ 79959 w 388988"/>
                <a:gd name="connsiteY4" fmla="*/ 129149 h 167236"/>
                <a:gd name="connsiteX5" fmla="*/ 79959 w 388988"/>
                <a:gd name="connsiteY5" fmla="*/ 129149 h 167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8988" h="167236">
                  <a:moveTo>
                    <a:pt x="79959" y="129149"/>
                  </a:moveTo>
                  <a:cubicBezTo>
                    <a:pt x="159318" y="106930"/>
                    <a:pt x="237090" y="119626"/>
                    <a:pt x="306925" y="159305"/>
                  </a:cubicBezTo>
                  <a:cubicBezTo>
                    <a:pt x="373586" y="197395"/>
                    <a:pt x="424376" y="87884"/>
                    <a:pt x="357714" y="51380"/>
                  </a:cubicBezTo>
                  <a:cubicBezTo>
                    <a:pt x="257723" y="-4169"/>
                    <a:pt x="146620" y="-13692"/>
                    <a:pt x="37105" y="18051"/>
                  </a:cubicBezTo>
                  <a:cubicBezTo>
                    <a:pt x="-34318" y="37096"/>
                    <a:pt x="6949" y="149782"/>
                    <a:pt x="79959" y="129149"/>
                  </a:cubicBezTo>
                  <a:lnTo>
                    <a:pt x="79959" y="129149"/>
                  </a:ln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รูปแบบอิสระ: รูปร่าง 78">
              <a:extLst>
                <a:ext uri="{FF2B5EF4-FFF2-40B4-BE49-F238E27FC236}">
                  <a16:creationId xmlns:a16="http://schemas.microsoft.com/office/drawing/2014/main" id="{FF46B022-5121-4796-9A46-2F03915E0D93}"/>
                </a:ext>
              </a:extLst>
            </p:cNvPr>
            <p:cNvSpPr/>
            <p:nvPr/>
          </p:nvSpPr>
          <p:spPr>
            <a:xfrm>
              <a:off x="14493580" y="7462797"/>
              <a:ext cx="481005" cy="490227"/>
            </a:xfrm>
            <a:custGeom>
              <a:avLst/>
              <a:gdLst>
                <a:gd name="connsiteX0" fmla="*/ 22718 w 481005"/>
                <a:gd name="connsiteY0" fmla="*/ 103021 h 490227"/>
                <a:gd name="connsiteX1" fmla="*/ 373484 w 481005"/>
                <a:gd name="connsiteY1" fmla="*/ 464886 h 490227"/>
                <a:gd name="connsiteX2" fmla="*/ 470302 w 481005"/>
                <a:gd name="connsiteY2" fmla="*/ 396639 h 490227"/>
                <a:gd name="connsiteX3" fmla="*/ 98903 w 481005"/>
                <a:gd name="connsiteY3" fmla="*/ 12555 h 490227"/>
                <a:gd name="connsiteX4" fmla="*/ 22718 w 481005"/>
                <a:gd name="connsiteY4" fmla="*/ 103021 h 490227"/>
                <a:gd name="connsiteX5" fmla="*/ 22718 w 481005"/>
                <a:gd name="connsiteY5" fmla="*/ 103021 h 49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1005" h="490227">
                  <a:moveTo>
                    <a:pt x="22718" y="103021"/>
                  </a:moveTo>
                  <a:cubicBezTo>
                    <a:pt x="160802" y="203010"/>
                    <a:pt x="278254" y="323632"/>
                    <a:pt x="373484" y="464886"/>
                  </a:cubicBezTo>
                  <a:cubicBezTo>
                    <a:pt x="416338" y="528370"/>
                    <a:pt x="513155" y="460124"/>
                    <a:pt x="470302" y="396639"/>
                  </a:cubicBezTo>
                  <a:cubicBezTo>
                    <a:pt x="370310" y="247449"/>
                    <a:pt x="244923" y="117306"/>
                    <a:pt x="98903" y="12555"/>
                  </a:cubicBezTo>
                  <a:cubicBezTo>
                    <a:pt x="38590" y="-33471"/>
                    <a:pt x="-39181" y="58582"/>
                    <a:pt x="22718" y="103021"/>
                  </a:cubicBezTo>
                  <a:lnTo>
                    <a:pt x="22718" y="103021"/>
                  </a:ln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รูปแบบอิสระ: รูปร่าง 79">
              <a:extLst>
                <a:ext uri="{FF2B5EF4-FFF2-40B4-BE49-F238E27FC236}">
                  <a16:creationId xmlns:a16="http://schemas.microsoft.com/office/drawing/2014/main" id="{373876CA-72FC-4DDB-A4FD-39A1D8DF9110}"/>
                </a:ext>
              </a:extLst>
            </p:cNvPr>
            <p:cNvSpPr/>
            <p:nvPr/>
          </p:nvSpPr>
          <p:spPr>
            <a:xfrm>
              <a:off x="15739859" y="8522549"/>
              <a:ext cx="214958" cy="582390"/>
            </a:xfrm>
            <a:custGeom>
              <a:avLst/>
              <a:gdLst>
                <a:gd name="connsiteX0" fmla="*/ 8087 w 214958"/>
                <a:gd name="connsiteY0" fmla="*/ 95532 h 582390"/>
                <a:gd name="connsiteX1" fmla="*/ 93794 w 214958"/>
                <a:gd name="connsiteY1" fmla="*/ 512945 h 582390"/>
                <a:gd name="connsiteX2" fmla="*/ 211245 w 214958"/>
                <a:gd name="connsiteY2" fmla="*/ 535166 h 582390"/>
                <a:gd name="connsiteX3" fmla="*/ 104904 w 214958"/>
                <a:gd name="connsiteY3" fmla="*/ 27286 h 582390"/>
                <a:gd name="connsiteX4" fmla="*/ 8087 w 214958"/>
                <a:gd name="connsiteY4" fmla="*/ 95532 h 582390"/>
                <a:gd name="connsiteX5" fmla="*/ 8087 w 214958"/>
                <a:gd name="connsiteY5" fmla="*/ 95532 h 58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958" h="582390">
                  <a:moveTo>
                    <a:pt x="8087" y="95532"/>
                  </a:moveTo>
                  <a:cubicBezTo>
                    <a:pt x="77922" y="224089"/>
                    <a:pt x="106492" y="366930"/>
                    <a:pt x="93794" y="512945"/>
                  </a:cubicBezTo>
                  <a:cubicBezTo>
                    <a:pt x="87446" y="589127"/>
                    <a:pt x="204896" y="611347"/>
                    <a:pt x="211245" y="535166"/>
                  </a:cubicBezTo>
                  <a:cubicBezTo>
                    <a:pt x="227117" y="354233"/>
                    <a:pt x="192199" y="185998"/>
                    <a:pt x="104904" y="27286"/>
                  </a:cubicBezTo>
                  <a:cubicBezTo>
                    <a:pt x="68399" y="-39373"/>
                    <a:pt x="-28418" y="28873"/>
                    <a:pt x="8087" y="95532"/>
                  </a:cubicBezTo>
                  <a:lnTo>
                    <a:pt x="8087" y="95532"/>
                  </a:ln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รูปแบบอิสระ: รูปร่าง 80">
              <a:extLst>
                <a:ext uri="{FF2B5EF4-FFF2-40B4-BE49-F238E27FC236}">
                  <a16:creationId xmlns:a16="http://schemas.microsoft.com/office/drawing/2014/main" id="{47BBB0CF-6664-4F8A-8B03-743F46CDED44}"/>
                </a:ext>
              </a:extLst>
            </p:cNvPr>
            <p:cNvSpPr/>
            <p:nvPr/>
          </p:nvSpPr>
          <p:spPr>
            <a:xfrm>
              <a:off x="15676593" y="9238716"/>
              <a:ext cx="149054" cy="154759"/>
            </a:xfrm>
            <a:custGeom>
              <a:avLst/>
              <a:gdLst>
                <a:gd name="connsiteX0" fmla="*/ 44371 w 149054"/>
                <a:gd name="connsiteY0" fmla="*/ 20563 h 154759"/>
                <a:gd name="connsiteX1" fmla="*/ 14214 w 149054"/>
                <a:gd name="connsiteY1" fmla="*/ 57067 h 154759"/>
                <a:gd name="connsiteX2" fmla="*/ 20563 w 149054"/>
                <a:gd name="connsiteY2" fmla="*/ 141184 h 154759"/>
                <a:gd name="connsiteX3" fmla="*/ 104683 w 149054"/>
                <a:gd name="connsiteY3" fmla="*/ 134835 h 154759"/>
                <a:gd name="connsiteX4" fmla="*/ 134840 w 149054"/>
                <a:gd name="connsiteY4" fmla="*/ 98331 h 154759"/>
                <a:gd name="connsiteX5" fmla="*/ 128491 w 149054"/>
                <a:gd name="connsiteY5" fmla="*/ 14214 h 154759"/>
                <a:gd name="connsiteX6" fmla="*/ 44371 w 149054"/>
                <a:gd name="connsiteY6" fmla="*/ 20563 h 154759"/>
                <a:gd name="connsiteX7" fmla="*/ 44371 w 149054"/>
                <a:gd name="connsiteY7" fmla="*/ 20563 h 15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054" h="154759">
                  <a:moveTo>
                    <a:pt x="44371" y="20563"/>
                  </a:moveTo>
                  <a:cubicBezTo>
                    <a:pt x="34848" y="33260"/>
                    <a:pt x="23738" y="44370"/>
                    <a:pt x="14214" y="57067"/>
                  </a:cubicBezTo>
                  <a:cubicBezTo>
                    <a:pt x="-6419" y="80873"/>
                    <a:pt x="-4831" y="122138"/>
                    <a:pt x="20563" y="141184"/>
                  </a:cubicBezTo>
                  <a:cubicBezTo>
                    <a:pt x="45958" y="160230"/>
                    <a:pt x="82463" y="160230"/>
                    <a:pt x="104683" y="134835"/>
                  </a:cubicBezTo>
                  <a:cubicBezTo>
                    <a:pt x="114207" y="122138"/>
                    <a:pt x="125316" y="111028"/>
                    <a:pt x="134840" y="98331"/>
                  </a:cubicBezTo>
                  <a:cubicBezTo>
                    <a:pt x="155473" y="74525"/>
                    <a:pt x="153886" y="33260"/>
                    <a:pt x="128491" y="14214"/>
                  </a:cubicBezTo>
                  <a:cubicBezTo>
                    <a:pt x="103097" y="-6418"/>
                    <a:pt x="65004" y="-4832"/>
                    <a:pt x="44371" y="20563"/>
                  </a:cubicBezTo>
                  <a:lnTo>
                    <a:pt x="44371" y="20563"/>
                  </a:lnTo>
                  <a:close/>
                </a:path>
              </a:pathLst>
            </a:custGeom>
            <a:grpFill/>
            <a:ln w="119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2" name="ตัวแทนข้อความ 9">
            <a:extLst>
              <a:ext uri="{FF2B5EF4-FFF2-40B4-BE49-F238E27FC236}">
                <a16:creationId xmlns:a16="http://schemas.microsoft.com/office/drawing/2014/main" id="{2593805A-D4E0-4DFA-B62A-6B356340A6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71137" y="1718973"/>
            <a:ext cx="2829107" cy="333205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03" name="ตัวแทนข้อความ 9">
            <a:extLst>
              <a:ext uri="{FF2B5EF4-FFF2-40B4-BE49-F238E27FC236}">
                <a16:creationId xmlns:a16="http://schemas.microsoft.com/office/drawing/2014/main" id="{CCA7AFE1-D1E3-49B6-9E09-87DC892BB0C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71137" y="2096745"/>
            <a:ext cx="3022655" cy="462421"/>
          </a:xfrm>
        </p:spPr>
        <p:txBody>
          <a:bodyPr>
            <a:noAutofit/>
          </a:bodyPr>
          <a:lstStyle>
            <a:lvl1pPr marL="0" indent="0" algn="l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</a:t>
            </a:r>
          </a:p>
          <a:p>
            <a:pPr lvl="0"/>
            <a:r>
              <a:rPr lang="en-US" dirty="0"/>
              <a:t>of the printing and typesetting industry.</a:t>
            </a:r>
          </a:p>
        </p:txBody>
      </p:sp>
      <p:sp>
        <p:nvSpPr>
          <p:cNvPr id="704" name="ตัวแทนข้อความ 9">
            <a:extLst>
              <a:ext uri="{FF2B5EF4-FFF2-40B4-BE49-F238E27FC236}">
                <a16:creationId xmlns:a16="http://schemas.microsoft.com/office/drawing/2014/main" id="{D0E90A45-20F6-4AD4-A209-4EB3D43B6C6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71137" y="3230304"/>
            <a:ext cx="2829107" cy="333205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05" name="ตัวแทนข้อความ 9">
            <a:extLst>
              <a:ext uri="{FF2B5EF4-FFF2-40B4-BE49-F238E27FC236}">
                <a16:creationId xmlns:a16="http://schemas.microsoft.com/office/drawing/2014/main" id="{DDFCA7E7-9B66-4674-95B1-8DCA3011B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71137" y="3608076"/>
            <a:ext cx="3022655" cy="462421"/>
          </a:xfrm>
        </p:spPr>
        <p:txBody>
          <a:bodyPr>
            <a:noAutofit/>
          </a:bodyPr>
          <a:lstStyle>
            <a:lvl1pPr marL="0" indent="0" algn="l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</a:t>
            </a:r>
          </a:p>
          <a:p>
            <a:pPr lvl="0"/>
            <a:r>
              <a:rPr lang="en-US" dirty="0"/>
              <a:t>of the printing and typesetting industry.</a:t>
            </a:r>
          </a:p>
        </p:txBody>
      </p:sp>
      <p:sp>
        <p:nvSpPr>
          <p:cNvPr id="706" name="ตัวแทนข้อความ 9">
            <a:extLst>
              <a:ext uri="{FF2B5EF4-FFF2-40B4-BE49-F238E27FC236}">
                <a16:creationId xmlns:a16="http://schemas.microsoft.com/office/drawing/2014/main" id="{877DE26B-B91D-42FD-BA8F-67F468AB3A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807358" y="1723954"/>
            <a:ext cx="2829107" cy="333205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07" name="ตัวแทนข้อความ 9">
            <a:extLst>
              <a:ext uri="{FF2B5EF4-FFF2-40B4-BE49-F238E27FC236}">
                <a16:creationId xmlns:a16="http://schemas.microsoft.com/office/drawing/2014/main" id="{9F237122-23E6-4EAD-9D53-C43DA24AC2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07358" y="2101726"/>
            <a:ext cx="3022655" cy="462421"/>
          </a:xfrm>
        </p:spPr>
        <p:txBody>
          <a:bodyPr>
            <a:noAutofit/>
          </a:bodyPr>
          <a:lstStyle>
            <a:lvl1pPr marL="0" indent="0" algn="l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</a:t>
            </a:r>
          </a:p>
          <a:p>
            <a:pPr lvl="0"/>
            <a:r>
              <a:rPr lang="en-US" dirty="0"/>
              <a:t>of the printing and typesetting industry.</a:t>
            </a:r>
          </a:p>
        </p:txBody>
      </p:sp>
      <p:sp>
        <p:nvSpPr>
          <p:cNvPr id="708" name="ตัวแทนข้อความ 9">
            <a:extLst>
              <a:ext uri="{FF2B5EF4-FFF2-40B4-BE49-F238E27FC236}">
                <a16:creationId xmlns:a16="http://schemas.microsoft.com/office/drawing/2014/main" id="{33A2959A-CDFC-4C3D-AB86-213EB357E1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07358" y="3235285"/>
            <a:ext cx="2829107" cy="333205"/>
          </a:xfrm>
        </p:spPr>
        <p:txBody>
          <a:bodyPr>
            <a:noAutofit/>
          </a:bodyPr>
          <a:lstStyle>
            <a:lvl1pPr marL="0" indent="0" algn="l">
              <a:lnSpc>
                <a:spcPct val="85000"/>
              </a:lnSpc>
              <a:buNone/>
              <a:defRPr sz="26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09" name="ตัวแทนข้อความ 9">
            <a:extLst>
              <a:ext uri="{FF2B5EF4-FFF2-40B4-BE49-F238E27FC236}">
                <a16:creationId xmlns:a16="http://schemas.microsoft.com/office/drawing/2014/main" id="{32AD3B2A-5B66-4A3B-ABF9-A9CE458CAA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07358" y="3613057"/>
            <a:ext cx="3022655" cy="462421"/>
          </a:xfrm>
        </p:spPr>
        <p:txBody>
          <a:bodyPr>
            <a:noAutofit/>
          </a:bodyPr>
          <a:lstStyle>
            <a:lvl1pPr marL="0" indent="0" algn="l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</a:t>
            </a:r>
          </a:p>
          <a:p>
            <a:pPr lvl="0"/>
            <a:r>
              <a:rPr lang="en-US" dirty="0"/>
              <a:t>of the printing and typesetting industry.</a:t>
            </a:r>
          </a:p>
        </p:txBody>
      </p:sp>
    </p:spTree>
    <p:extLst>
      <p:ext uri="{BB962C8B-B14F-4D97-AF65-F5344CB8AC3E}">
        <p14:creationId xmlns:p14="http://schemas.microsoft.com/office/powerpoint/2010/main" val="4024658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รูปภาพ 658">
            <a:extLst>
              <a:ext uri="{FF2B5EF4-FFF2-40B4-BE49-F238E27FC236}">
                <a16:creationId xmlns:a16="http://schemas.microsoft.com/office/drawing/2014/main" id="{9C8C89C9-2CAF-484F-A3D5-575ED0A667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22" name="รูปแบบอิสระ: รูปร่าง 21">
            <a:extLst>
              <a:ext uri="{FF2B5EF4-FFF2-40B4-BE49-F238E27FC236}">
                <a16:creationId xmlns:a16="http://schemas.microsoft.com/office/drawing/2014/main" id="{E5E38F38-25BE-46D9-B1D0-515FC7086350}"/>
              </a:ext>
            </a:extLst>
          </p:cNvPr>
          <p:cNvSpPr/>
          <p:nvPr/>
        </p:nvSpPr>
        <p:spPr>
          <a:xfrm>
            <a:off x="6905646" y="3728030"/>
            <a:ext cx="1591162" cy="808296"/>
          </a:xfrm>
          <a:custGeom>
            <a:avLst/>
            <a:gdLst>
              <a:gd name="connsiteX0" fmla="*/ 0 w 1591162"/>
              <a:gd name="connsiteY0" fmla="*/ 0 h 808296"/>
              <a:gd name="connsiteX1" fmla="*/ 1591162 w 1591162"/>
              <a:gd name="connsiteY1" fmla="*/ 0 h 808296"/>
              <a:gd name="connsiteX2" fmla="*/ 1591162 w 1591162"/>
              <a:gd name="connsiteY2" fmla="*/ 808296 h 808296"/>
              <a:gd name="connsiteX3" fmla="*/ 0 w 1591162"/>
              <a:gd name="connsiteY3" fmla="*/ 808296 h 80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1162" h="808296">
                <a:moveTo>
                  <a:pt x="0" y="0"/>
                </a:moveTo>
                <a:lnTo>
                  <a:pt x="1591162" y="0"/>
                </a:lnTo>
                <a:lnTo>
                  <a:pt x="1591162" y="808296"/>
                </a:lnTo>
                <a:lnTo>
                  <a:pt x="0" y="808296"/>
                </a:lnTo>
                <a:close/>
              </a:path>
            </a:pathLst>
          </a:custGeom>
          <a:noFill/>
          <a:ln w="139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รูปแบบอิสระ: รูปร่าง 26">
            <a:extLst>
              <a:ext uri="{FF2B5EF4-FFF2-40B4-BE49-F238E27FC236}">
                <a16:creationId xmlns:a16="http://schemas.microsoft.com/office/drawing/2014/main" id="{B54F4803-5FAE-414C-B695-97B8510CCF0C}"/>
              </a:ext>
            </a:extLst>
          </p:cNvPr>
          <p:cNvSpPr/>
          <p:nvPr/>
        </p:nvSpPr>
        <p:spPr>
          <a:xfrm>
            <a:off x="8396565" y="1615003"/>
            <a:ext cx="100624" cy="194118"/>
          </a:xfrm>
          <a:custGeom>
            <a:avLst/>
            <a:gdLst>
              <a:gd name="connsiteX0" fmla="*/ 76376 w 100624"/>
              <a:gd name="connsiteY0" fmla="*/ 14320 h 194118"/>
              <a:gd name="connsiteX1" fmla="*/ 65237 w 100624"/>
              <a:gd name="connsiteY1" fmla="*/ 30231 h 194118"/>
              <a:gd name="connsiteX2" fmla="*/ 55691 w 100624"/>
              <a:gd name="connsiteY2" fmla="*/ 4773 h 194118"/>
              <a:gd name="connsiteX3" fmla="*/ 44552 w 100624"/>
              <a:gd name="connsiteY3" fmla="*/ 30231 h 194118"/>
              <a:gd name="connsiteX4" fmla="*/ 28641 w 100624"/>
              <a:gd name="connsiteY4" fmla="*/ 0 h 194118"/>
              <a:gd name="connsiteX5" fmla="*/ 28641 w 100624"/>
              <a:gd name="connsiteY5" fmla="*/ 0 h 194118"/>
              <a:gd name="connsiteX6" fmla="*/ 11138 w 100624"/>
              <a:gd name="connsiteY6" fmla="*/ 57281 h 194118"/>
              <a:gd name="connsiteX7" fmla="*/ 0 w 100624"/>
              <a:gd name="connsiteY7" fmla="*/ 135247 h 194118"/>
              <a:gd name="connsiteX8" fmla="*/ 35006 w 100624"/>
              <a:gd name="connsiteY8" fmla="*/ 179798 h 194118"/>
              <a:gd name="connsiteX9" fmla="*/ 60464 w 100624"/>
              <a:gd name="connsiteY9" fmla="*/ 194119 h 194118"/>
              <a:gd name="connsiteX10" fmla="*/ 65237 w 100624"/>
              <a:gd name="connsiteY10" fmla="*/ 194119 h 194118"/>
              <a:gd name="connsiteX11" fmla="*/ 89105 w 100624"/>
              <a:gd name="connsiteY11" fmla="*/ 184572 h 194118"/>
              <a:gd name="connsiteX12" fmla="*/ 100243 w 100624"/>
              <a:gd name="connsiteY12" fmla="*/ 149567 h 194118"/>
              <a:gd name="connsiteX13" fmla="*/ 76376 w 100624"/>
              <a:gd name="connsiteY13" fmla="*/ 14320 h 194118"/>
              <a:gd name="connsiteX14" fmla="*/ 38188 w 100624"/>
              <a:gd name="connsiteY14" fmla="*/ 176616 h 194118"/>
              <a:gd name="connsiteX15" fmla="*/ 36597 w 100624"/>
              <a:gd name="connsiteY15" fmla="*/ 171842 h 194118"/>
              <a:gd name="connsiteX16" fmla="*/ 46144 w 100624"/>
              <a:gd name="connsiteY16" fmla="*/ 175025 h 194118"/>
              <a:gd name="connsiteX17" fmla="*/ 41370 w 100624"/>
              <a:gd name="connsiteY17" fmla="*/ 176616 h 194118"/>
              <a:gd name="connsiteX18" fmla="*/ 38188 w 100624"/>
              <a:gd name="connsiteY18" fmla="*/ 176616 h 194118"/>
              <a:gd name="connsiteX19" fmla="*/ 4773 w 100624"/>
              <a:gd name="connsiteY19" fmla="*/ 135247 h 194118"/>
              <a:gd name="connsiteX20" fmla="*/ 28641 w 100624"/>
              <a:gd name="connsiteY20" fmla="*/ 4773 h 194118"/>
              <a:gd name="connsiteX21" fmla="*/ 41370 w 100624"/>
              <a:gd name="connsiteY21" fmla="*/ 36596 h 194118"/>
              <a:gd name="connsiteX22" fmla="*/ 19094 w 100624"/>
              <a:gd name="connsiteY22" fmla="*/ 130473 h 194118"/>
              <a:gd name="connsiteX23" fmla="*/ 28641 w 100624"/>
              <a:gd name="connsiteY23" fmla="*/ 165478 h 194118"/>
              <a:gd name="connsiteX24" fmla="*/ 31823 w 100624"/>
              <a:gd name="connsiteY24" fmla="*/ 175025 h 194118"/>
              <a:gd name="connsiteX25" fmla="*/ 4773 w 100624"/>
              <a:gd name="connsiteY25" fmla="*/ 135247 h 194118"/>
              <a:gd name="connsiteX26" fmla="*/ 97061 w 100624"/>
              <a:gd name="connsiteY26" fmla="*/ 149567 h 194118"/>
              <a:gd name="connsiteX27" fmla="*/ 85923 w 100624"/>
              <a:gd name="connsiteY27" fmla="*/ 181389 h 194118"/>
              <a:gd name="connsiteX28" fmla="*/ 60464 w 100624"/>
              <a:gd name="connsiteY28" fmla="*/ 189345 h 194118"/>
              <a:gd name="connsiteX29" fmla="*/ 39779 w 100624"/>
              <a:gd name="connsiteY29" fmla="*/ 179798 h 194118"/>
              <a:gd name="connsiteX30" fmla="*/ 55691 w 100624"/>
              <a:gd name="connsiteY30" fmla="*/ 175025 h 194118"/>
              <a:gd name="connsiteX31" fmla="*/ 85923 w 100624"/>
              <a:gd name="connsiteY31" fmla="*/ 132064 h 194118"/>
              <a:gd name="connsiteX32" fmla="*/ 66829 w 100624"/>
              <a:gd name="connsiteY32" fmla="*/ 35005 h 194118"/>
              <a:gd name="connsiteX33" fmla="*/ 74785 w 100624"/>
              <a:gd name="connsiteY33" fmla="*/ 17503 h 194118"/>
              <a:gd name="connsiteX34" fmla="*/ 97061 w 100624"/>
              <a:gd name="connsiteY34" fmla="*/ 149567 h 194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624" h="194118">
                <a:moveTo>
                  <a:pt x="76376" y="14320"/>
                </a:moveTo>
                <a:cubicBezTo>
                  <a:pt x="74785" y="14320"/>
                  <a:pt x="73193" y="14320"/>
                  <a:pt x="65237" y="30231"/>
                </a:cubicBezTo>
                <a:cubicBezTo>
                  <a:pt x="60464" y="15911"/>
                  <a:pt x="57281" y="4773"/>
                  <a:pt x="55691" y="4773"/>
                </a:cubicBezTo>
                <a:cubicBezTo>
                  <a:pt x="54100" y="4773"/>
                  <a:pt x="49326" y="15911"/>
                  <a:pt x="44552" y="30231"/>
                </a:cubicBezTo>
                <a:cubicBezTo>
                  <a:pt x="38188" y="12729"/>
                  <a:pt x="31823" y="0"/>
                  <a:pt x="28641" y="0"/>
                </a:cubicBezTo>
                <a:cubicBezTo>
                  <a:pt x="28641" y="0"/>
                  <a:pt x="28641" y="0"/>
                  <a:pt x="28641" y="0"/>
                </a:cubicBezTo>
                <a:cubicBezTo>
                  <a:pt x="27050" y="0"/>
                  <a:pt x="22277" y="0"/>
                  <a:pt x="11138" y="57281"/>
                </a:cubicBezTo>
                <a:cubicBezTo>
                  <a:pt x="7956" y="70010"/>
                  <a:pt x="0" y="116153"/>
                  <a:pt x="0" y="135247"/>
                </a:cubicBezTo>
                <a:cubicBezTo>
                  <a:pt x="1591" y="163887"/>
                  <a:pt x="14321" y="179798"/>
                  <a:pt x="35006" y="179798"/>
                </a:cubicBezTo>
                <a:cubicBezTo>
                  <a:pt x="39779" y="187754"/>
                  <a:pt x="49326" y="192527"/>
                  <a:pt x="60464" y="194119"/>
                </a:cubicBezTo>
                <a:cubicBezTo>
                  <a:pt x="62056" y="194119"/>
                  <a:pt x="63647" y="194119"/>
                  <a:pt x="65237" y="194119"/>
                </a:cubicBezTo>
                <a:cubicBezTo>
                  <a:pt x="74785" y="194119"/>
                  <a:pt x="82741" y="190936"/>
                  <a:pt x="89105" y="184572"/>
                </a:cubicBezTo>
                <a:cubicBezTo>
                  <a:pt x="95470" y="176616"/>
                  <a:pt x="100243" y="165478"/>
                  <a:pt x="100243" y="149567"/>
                </a:cubicBezTo>
                <a:cubicBezTo>
                  <a:pt x="103426" y="128882"/>
                  <a:pt x="85923" y="14320"/>
                  <a:pt x="76376" y="14320"/>
                </a:cubicBezTo>
                <a:close/>
                <a:moveTo>
                  <a:pt x="38188" y="176616"/>
                </a:moveTo>
                <a:cubicBezTo>
                  <a:pt x="38188" y="175025"/>
                  <a:pt x="36597" y="173434"/>
                  <a:pt x="36597" y="171842"/>
                </a:cubicBezTo>
                <a:cubicBezTo>
                  <a:pt x="39779" y="173434"/>
                  <a:pt x="42962" y="175025"/>
                  <a:pt x="46144" y="175025"/>
                </a:cubicBezTo>
                <a:cubicBezTo>
                  <a:pt x="44552" y="175025"/>
                  <a:pt x="42962" y="175025"/>
                  <a:pt x="41370" y="176616"/>
                </a:cubicBezTo>
                <a:cubicBezTo>
                  <a:pt x="38188" y="176616"/>
                  <a:pt x="38188" y="176616"/>
                  <a:pt x="38188" y="176616"/>
                </a:cubicBezTo>
                <a:close/>
                <a:moveTo>
                  <a:pt x="4773" y="135247"/>
                </a:moveTo>
                <a:cubicBezTo>
                  <a:pt x="3183" y="108197"/>
                  <a:pt x="22277" y="19094"/>
                  <a:pt x="28641" y="4773"/>
                </a:cubicBezTo>
                <a:cubicBezTo>
                  <a:pt x="31823" y="9547"/>
                  <a:pt x="36597" y="20685"/>
                  <a:pt x="41370" y="36596"/>
                </a:cubicBezTo>
                <a:cubicBezTo>
                  <a:pt x="31823" y="68419"/>
                  <a:pt x="19094" y="112971"/>
                  <a:pt x="19094" y="130473"/>
                </a:cubicBezTo>
                <a:cubicBezTo>
                  <a:pt x="19094" y="146385"/>
                  <a:pt x="22277" y="159114"/>
                  <a:pt x="28641" y="165478"/>
                </a:cubicBezTo>
                <a:cubicBezTo>
                  <a:pt x="28641" y="168660"/>
                  <a:pt x="30232" y="171842"/>
                  <a:pt x="31823" y="175025"/>
                </a:cubicBezTo>
                <a:cubicBezTo>
                  <a:pt x="15912" y="175025"/>
                  <a:pt x="6365" y="160705"/>
                  <a:pt x="4773" y="135247"/>
                </a:cubicBezTo>
                <a:close/>
                <a:moveTo>
                  <a:pt x="97061" y="149567"/>
                </a:moveTo>
                <a:cubicBezTo>
                  <a:pt x="95470" y="163887"/>
                  <a:pt x="92287" y="175025"/>
                  <a:pt x="85923" y="181389"/>
                </a:cubicBezTo>
                <a:cubicBezTo>
                  <a:pt x="79558" y="187754"/>
                  <a:pt x="71602" y="190936"/>
                  <a:pt x="60464" y="189345"/>
                </a:cubicBezTo>
                <a:cubicBezTo>
                  <a:pt x="50917" y="189345"/>
                  <a:pt x="44552" y="186163"/>
                  <a:pt x="39779" y="179798"/>
                </a:cubicBezTo>
                <a:cubicBezTo>
                  <a:pt x="46144" y="179798"/>
                  <a:pt x="50917" y="178207"/>
                  <a:pt x="55691" y="175025"/>
                </a:cubicBezTo>
                <a:cubicBezTo>
                  <a:pt x="74785" y="173434"/>
                  <a:pt x="84331" y="159114"/>
                  <a:pt x="85923" y="132064"/>
                </a:cubicBezTo>
                <a:cubicBezTo>
                  <a:pt x="85923" y="112971"/>
                  <a:pt x="76376" y="66828"/>
                  <a:pt x="66829" y="35005"/>
                </a:cubicBezTo>
                <a:cubicBezTo>
                  <a:pt x="70012" y="27049"/>
                  <a:pt x="73193" y="20685"/>
                  <a:pt x="74785" y="17503"/>
                </a:cubicBezTo>
                <a:cubicBezTo>
                  <a:pt x="81149" y="33414"/>
                  <a:pt x="98652" y="122518"/>
                  <a:pt x="97061" y="149567"/>
                </a:cubicBezTo>
                <a:close/>
              </a:path>
            </a:pathLst>
          </a:custGeom>
          <a:solidFill>
            <a:srgbClr val="E3F1F6"/>
          </a:solidFill>
          <a:ln w="139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รูปแบบอิสระ: รูปร่าง 27">
            <a:extLst>
              <a:ext uri="{FF2B5EF4-FFF2-40B4-BE49-F238E27FC236}">
                <a16:creationId xmlns:a16="http://schemas.microsoft.com/office/drawing/2014/main" id="{EB1003B9-4225-46C9-A4DB-EBEC3875F1ED}"/>
              </a:ext>
            </a:extLst>
          </p:cNvPr>
          <p:cNvSpPr/>
          <p:nvPr/>
        </p:nvSpPr>
        <p:spPr>
          <a:xfrm>
            <a:off x="8539770" y="2712886"/>
            <a:ext cx="100624" cy="194118"/>
          </a:xfrm>
          <a:custGeom>
            <a:avLst/>
            <a:gdLst>
              <a:gd name="connsiteX0" fmla="*/ 76376 w 100624"/>
              <a:gd name="connsiteY0" fmla="*/ 14320 h 194118"/>
              <a:gd name="connsiteX1" fmla="*/ 65237 w 100624"/>
              <a:gd name="connsiteY1" fmla="*/ 30231 h 194118"/>
              <a:gd name="connsiteX2" fmla="*/ 55691 w 100624"/>
              <a:gd name="connsiteY2" fmla="*/ 4773 h 194118"/>
              <a:gd name="connsiteX3" fmla="*/ 44552 w 100624"/>
              <a:gd name="connsiteY3" fmla="*/ 30231 h 194118"/>
              <a:gd name="connsiteX4" fmla="*/ 28641 w 100624"/>
              <a:gd name="connsiteY4" fmla="*/ 0 h 194118"/>
              <a:gd name="connsiteX5" fmla="*/ 28641 w 100624"/>
              <a:gd name="connsiteY5" fmla="*/ 0 h 194118"/>
              <a:gd name="connsiteX6" fmla="*/ 11138 w 100624"/>
              <a:gd name="connsiteY6" fmla="*/ 57281 h 194118"/>
              <a:gd name="connsiteX7" fmla="*/ 0 w 100624"/>
              <a:gd name="connsiteY7" fmla="*/ 135247 h 194118"/>
              <a:gd name="connsiteX8" fmla="*/ 35006 w 100624"/>
              <a:gd name="connsiteY8" fmla="*/ 179798 h 194118"/>
              <a:gd name="connsiteX9" fmla="*/ 60464 w 100624"/>
              <a:gd name="connsiteY9" fmla="*/ 194119 h 194118"/>
              <a:gd name="connsiteX10" fmla="*/ 65237 w 100624"/>
              <a:gd name="connsiteY10" fmla="*/ 194119 h 194118"/>
              <a:gd name="connsiteX11" fmla="*/ 89105 w 100624"/>
              <a:gd name="connsiteY11" fmla="*/ 184572 h 194118"/>
              <a:gd name="connsiteX12" fmla="*/ 100243 w 100624"/>
              <a:gd name="connsiteY12" fmla="*/ 149567 h 194118"/>
              <a:gd name="connsiteX13" fmla="*/ 76376 w 100624"/>
              <a:gd name="connsiteY13" fmla="*/ 14320 h 194118"/>
              <a:gd name="connsiteX14" fmla="*/ 38188 w 100624"/>
              <a:gd name="connsiteY14" fmla="*/ 176616 h 194118"/>
              <a:gd name="connsiteX15" fmla="*/ 36597 w 100624"/>
              <a:gd name="connsiteY15" fmla="*/ 171842 h 194118"/>
              <a:gd name="connsiteX16" fmla="*/ 46144 w 100624"/>
              <a:gd name="connsiteY16" fmla="*/ 175025 h 194118"/>
              <a:gd name="connsiteX17" fmla="*/ 41370 w 100624"/>
              <a:gd name="connsiteY17" fmla="*/ 176616 h 194118"/>
              <a:gd name="connsiteX18" fmla="*/ 38188 w 100624"/>
              <a:gd name="connsiteY18" fmla="*/ 176616 h 194118"/>
              <a:gd name="connsiteX19" fmla="*/ 4773 w 100624"/>
              <a:gd name="connsiteY19" fmla="*/ 135247 h 194118"/>
              <a:gd name="connsiteX20" fmla="*/ 28641 w 100624"/>
              <a:gd name="connsiteY20" fmla="*/ 4773 h 194118"/>
              <a:gd name="connsiteX21" fmla="*/ 41370 w 100624"/>
              <a:gd name="connsiteY21" fmla="*/ 36596 h 194118"/>
              <a:gd name="connsiteX22" fmla="*/ 19094 w 100624"/>
              <a:gd name="connsiteY22" fmla="*/ 130473 h 194118"/>
              <a:gd name="connsiteX23" fmla="*/ 28641 w 100624"/>
              <a:gd name="connsiteY23" fmla="*/ 165478 h 194118"/>
              <a:gd name="connsiteX24" fmla="*/ 31823 w 100624"/>
              <a:gd name="connsiteY24" fmla="*/ 175025 h 194118"/>
              <a:gd name="connsiteX25" fmla="*/ 4773 w 100624"/>
              <a:gd name="connsiteY25" fmla="*/ 135247 h 194118"/>
              <a:gd name="connsiteX26" fmla="*/ 97061 w 100624"/>
              <a:gd name="connsiteY26" fmla="*/ 149567 h 194118"/>
              <a:gd name="connsiteX27" fmla="*/ 85923 w 100624"/>
              <a:gd name="connsiteY27" fmla="*/ 181389 h 194118"/>
              <a:gd name="connsiteX28" fmla="*/ 60464 w 100624"/>
              <a:gd name="connsiteY28" fmla="*/ 189345 h 194118"/>
              <a:gd name="connsiteX29" fmla="*/ 39779 w 100624"/>
              <a:gd name="connsiteY29" fmla="*/ 179798 h 194118"/>
              <a:gd name="connsiteX30" fmla="*/ 55691 w 100624"/>
              <a:gd name="connsiteY30" fmla="*/ 175025 h 194118"/>
              <a:gd name="connsiteX31" fmla="*/ 85923 w 100624"/>
              <a:gd name="connsiteY31" fmla="*/ 132064 h 194118"/>
              <a:gd name="connsiteX32" fmla="*/ 66829 w 100624"/>
              <a:gd name="connsiteY32" fmla="*/ 35005 h 194118"/>
              <a:gd name="connsiteX33" fmla="*/ 74785 w 100624"/>
              <a:gd name="connsiteY33" fmla="*/ 17503 h 194118"/>
              <a:gd name="connsiteX34" fmla="*/ 97061 w 100624"/>
              <a:gd name="connsiteY34" fmla="*/ 149567 h 194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624" h="194118">
                <a:moveTo>
                  <a:pt x="76376" y="14320"/>
                </a:moveTo>
                <a:cubicBezTo>
                  <a:pt x="74785" y="14320"/>
                  <a:pt x="73193" y="14320"/>
                  <a:pt x="65237" y="30231"/>
                </a:cubicBezTo>
                <a:cubicBezTo>
                  <a:pt x="60464" y="15911"/>
                  <a:pt x="57281" y="4773"/>
                  <a:pt x="55691" y="4773"/>
                </a:cubicBezTo>
                <a:cubicBezTo>
                  <a:pt x="54100" y="4773"/>
                  <a:pt x="49326" y="15911"/>
                  <a:pt x="44552" y="30231"/>
                </a:cubicBezTo>
                <a:cubicBezTo>
                  <a:pt x="38188" y="12729"/>
                  <a:pt x="31823" y="0"/>
                  <a:pt x="28641" y="0"/>
                </a:cubicBezTo>
                <a:cubicBezTo>
                  <a:pt x="28641" y="0"/>
                  <a:pt x="28641" y="0"/>
                  <a:pt x="28641" y="0"/>
                </a:cubicBezTo>
                <a:cubicBezTo>
                  <a:pt x="27050" y="0"/>
                  <a:pt x="22277" y="0"/>
                  <a:pt x="11138" y="57281"/>
                </a:cubicBezTo>
                <a:cubicBezTo>
                  <a:pt x="7956" y="70010"/>
                  <a:pt x="0" y="116153"/>
                  <a:pt x="0" y="135247"/>
                </a:cubicBezTo>
                <a:cubicBezTo>
                  <a:pt x="1591" y="163887"/>
                  <a:pt x="14321" y="179798"/>
                  <a:pt x="35006" y="179798"/>
                </a:cubicBezTo>
                <a:cubicBezTo>
                  <a:pt x="39779" y="187754"/>
                  <a:pt x="49326" y="192527"/>
                  <a:pt x="60464" y="194119"/>
                </a:cubicBezTo>
                <a:cubicBezTo>
                  <a:pt x="62056" y="194119"/>
                  <a:pt x="63647" y="194119"/>
                  <a:pt x="65237" y="194119"/>
                </a:cubicBezTo>
                <a:cubicBezTo>
                  <a:pt x="74785" y="194119"/>
                  <a:pt x="82741" y="190936"/>
                  <a:pt x="89105" y="184572"/>
                </a:cubicBezTo>
                <a:cubicBezTo>
                  <a:pt x="95470" y="176616"/>
                  <a:pt x="100243" y="165478"/>
                  <a:pt x="100243" y="149567"/>
                </a:cubicBezTo>
                <a:cubicBezTo>
                  <a:pt x="103426" y="128882"/>
                  <a:pt x="85923" y="14320"/>
                  <a:pt x="76376" y="14320"/>
                </a:cubicBezTo>
                <a:close/>
                <a:moveTo>
                  <a:pt x="38188" y="176616"/>
                </a:moveTo>
                <a:cubicBezTo>
                  <a:pt x="38188" y="175025"/>
                  <a:pt x="36597" y="173434"/>
                  <a:pt x="36597" y="171842"/>
                </a:cubicBezTo>
                <a:cubicBezTo>
                  <a:pt x="39779" y="173434"/>
                  <a:pt x="42962" y="175025"/>
                  <a:pt x="46144" y="175025"/>
                </a:cubicBezTo>
                <a:cubicBezTo>
                  <a:pt x="44552" y="175025"/>
                  <a:pt x="42962" y="175025"/>
                  <a:pt x="41370" y="176616"/>
                </a:cubicBezTo>
                <a:cubicBezTo>
                  <a:pt x="38188" y="176616"/>
                  <a:pt x="38188" y="176616"/>
                  <a:pt x="38188" y="176616"/>
                </a:cubicBezTo>
                <a:close/>
                <a:moveTo>
                  <a:pt x="4773" y="135247"/>
                </a:moveTo>
                <a:cubicBezTo>
                  <a:pt x="3183" y="108197"/>
                  <a:pt x="22277" y="19094"/>
                  <a:pt x="28641" y="4773"/>
                </a:cubicBezTo>
                <a:cubicBezTo>
                  <a:pt x="31823" y="9547"/>
                  <a:pt x="36597" y="20685"/>
                  <a:pt x="41370" y="36596"/>
                </a:cubicBezTo>
                <a:cubicBezTo>
                  <a:pt x="31823" y="68419"/>
                  <a:pt x="19094" y="112971"/>
                  <a:pt x="19094" y="130473"/>
                </a:cubicBezTo>
                <a:cubicBezTo>
                  <a:pt x="19094" y="146385"/>
                  <a:pt x="22277" y="159114"/>
                  <a:pt x="28641" y="165478"/>
                </a:cubicBezTo>
                <a:cubicBezTo>
                  <a:pt x="28641" y="168660"/>
                  <a:pt x="30232" y="171842"/>
                  <a:pt x="31823" y="175025"/>
                </a:cubicBezTo>
                <a:cubicBezTo>
                  <a:pt x="15912" y="175025"/>
                  <a:pt x="6365" y="160705"/>
                  <a:pt x="4773" y="135247"/>
                </a:cubicBezTo>
                <a:close/>
                <a:moveTo>
                  <a:pt x="97061" y="149567"/>
                </a:moveTo>
                <a:cubicBezTo>
                  <a:pt x="95470" y="163887"/>
                  <a:pt x="92287" y="175025"/>
                  <a:pt x="85923" y="181389"/>
                </a:cubicBezTo>
                <a:cubicBezTo>
                  <a:pt x="79558" y="187754"/>
                  <a:pt x="71602" y="190936"/>
                  <a:pt x="60464" y="189345"/>
                </a:cubicBezTo>
                <a:cubicBezTo>
                  <a:pt x="50917" y="189345"/>
                  <a:pt x="44552" y="186163"/>
                  <a:pt x="39779" y="179798"/>
                </a:cubicBezTo>
                <a:cubicBezTo>
                  <a:pt x="46144" y="179798"/>
                  <a:pt x="50917" y="178207"/>
                  <a:pt x="55691" y="175025"/>
                </a:cubicBezTo>
                <a:cubicBezTo>
                  <a:pt x="74785" y="173434"/>
                  <a:pt x="84331" y="159114"/>
                  <a:pt x="85923" y="132064"/>
                </a:cubicBezTo>
                <a:cubicBezTo>
                  <a:pt x="85923" y="112971"/>
                  <a:pt x="76376" y="66828"/>
                  <a:pt x="66829" y="35005"/>
                </a:cubicBezTo>
                <a:cubicBezTo>
                  <a:pt x="70012" y="27049"/>
                  <a:pt x="73193" y="20685"/>
                  <a:pt x="74785" y="17503"/>
                </a:cubicBezTo>
                <a:cubicBezTo>
                  <a:pt x="81149" y="33414"/>
                  <a:pt x="98652" y="122518"/>
                  <a:pt x="97061" y="149567"/>
                </a:cubicBezTo>
                <a:close/>
              </a:path>
            </a:pathLst>
          </a:custGeom>
          <a:solidFill>
            <a:srgbClr val="E3F1F6"/>
          </a:solidFill>
          <a:ln w="139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รูปแบบอิสระ: รูปร่าง 29">
            <a:extLst>
              <a:ext uri="{FF2B5EF4-FFF2-40B4-BE49-F238E27FC236}">
                <a16:creationId xmlns:a16="http://schemas.microsoft.com/office/drawing/2014/main" id="{4CE27AE0-E1FF-4E03-B2F5-8EA02F16FA80}"/>
              </a:ext>
            </a:extLst>
          </p:cNvPr>
          <p:cNvSpPr/>
          <p:nvPr/>
        </p:nvSpPr>
        <p:spPr>
          <a:xfrm>
            <a:off x="8794219" y="1901407"/>
            <a:ext cx="149777" cy="287995"/>
          </a:xfrm>
          <a:custGeom>
            <a:avLst/>
            <a:gdLst>
              <a:gd name="connsiteX0" fmla="*/ 111518 w 149777"/>
              <a:gd name="connsiteY0" fmla="*/ 20685 h 287995"/>
              <a:gd name="connsiteX1" fmla="*/ 95606 w 149777"/>
              <a:gd name="connsiteY1" fmla="*/ 44552 h 287995"/>
              <a:gd name="connsiteX2" fmla="*/ 81286 w 149777"/>
              <a:gd name="connsiteY2" fmla="*/ 6364 h 287995"/>
              <a:gd name="connsiteX3" fmla="*/ 65374 w 149777"/>
              <a:gd name="connsiteY3" fmla="*/ 44552 h 287995"/>
              <a:gd name="connsiteX4" fmla="*/ 41506 w 149777"/>
              <a:gd name="connsiteY4" fmla="*/ 0 h 287995"/>
              <a:gd name="connsiteX5" fmla="*/ 41506 w 149777"/>
              <a:gd name="connsiteY5" fmla="*/ 0 h 287995"/>
              <a:gd name="connsiteX6" fmla="*/ 16048 w 149777"/>
              <a:gd name="connsiteY6" fmla="*/ 84330 h 287995"/>
              <a:gd name="connsiteX7" fmla="*/ 137 w 149777"/>
              <a:gd name="connsiteY7" fmla="*/ 200483 h 287995"/>
              <a:gd name="connsiteX8" fmla="*/ 51054 w 149777"/>
              <a:gd name="connsiteY8" fmla="*/ 267311 h 287995"/>
              <a:gd name="connsiteX9" fmla="*/ 89241 w 149777"/>
              <a:gd name="connsiteY9" fmla="*/ 287996 h 287995"/>
              <a:gd name="connsiteX10" fmla="*/ 95606 w 149777"/>
              <a:gd name="connsiteY10" fmla="*/ 287996 h 287995"/>
              <a:gd name="connsiteX11" fmla="*/ 132203 w 149777"/>
              <a:gd name="connsiteY11" fmla="*/ 273676 h 287995"/>
              <a:gd name="connsiteX12" fmla="*/ 149706 w 149777"/>
              <a:gd name="connsiteY12" fmla="*/ 222759 h 287995"/>
              <a:gd name="connsiteX13" fmla="*/ 111518 w 149777"/>
              <a:gd name="connsiteY13" fmla="*/ 20685 h 287995"/>
              <a:gd name="connsiteX14" fmla="*/ 55827 w 149777"/>
              <a:gd name="connsiteY14" fmla="*/ 260946 h 287995"/>
              <a:gd name="connsiteX15" fmla="*/ 52645 w 149777"/>
              <a:gd name="connsiteY15" fmla="*/ 254582 h 287995"/>
              <a:gd name="connsiteX16" fmla="*/ 66966 w 149777"/>
              <a:gd name="connsiteY16" fmla="*/ 259355 h 287995"/>
              <a:gd name="connsiteX17" fmla="*/ 59010 w 149777"/>
              <a:gd name="connsiteY17" fmla="*/ 260946 h 287995"/>
              <a:gd name="connsiteX18" fmla="*/ 55827 w 149777"/>
              <a:gd name="connsiteY18" fmla="*/ 260946 h 287995"/>
              <a:gd name="connsiteX19" fmla="*/ 6502 w 149777"/>
              <a:gd name="connsiteY19" fmla="*/ 200483 h 287995"/>
              <a:gd name="connsiteX20" fmla="*/ 41506 w 149777"/>
              <a:gd name="connsiteY20" fmla="*/ 7956 h 287995"/>
              <a:gd name="connsiteX21" fmla="*/ 60601 w 149777"/>
              <a:gd name="connsiteY21" fmla="*/ 54099 h 287995"/>
              <a:gd name="connsiteX22" fmla="*/ 27187 w 149777"/>
              <a:gd name="connsiteY22" fmla="*/ 194119 h 287995"/>
              <a:gd name="connsiteX23" fmla="*/ 41506 w 149777"/>
              <a:gd name="connsiteY23" fmla="*/ 246626 h 287995"/>
              <a:gd name="connsiteX24" fmla="*/ 46281 w 149777"/>
              <a:gd name="connsiteY24" fmla="*/ 259355 h 287995"/>
              <a:gd name="connsiteX25" fmla="*/ 6502 w 149777"/>
              <a:gd name="connsiteY25" fmla="*/ 200483 h 287995"/>
              <a:gd name="connsiteX26" fmla="*/ 143341 w 149777"/>
              <a:gd name="connsiteY26" fmla="*/ 221168 h 287995"/>
              <a:gd name="connsiteX27" fmla="*/ 127430 w 149777"/>
              <a:gd name="connsiteY27" fmla="*/ 268902 h 287995"/>
              <a:gd name="connsiteX28" fmla="*/ 90833 w 149777"/>
              <a:gd name="connsiteY28" fmla="*/ 281631 h 287995"/>
              <a:gd name="connsiteX29" fmla="*/ 60601 w 149777"/>
              <a:gd name="connsiteY29" fmla="*/ 268902 h 287995"/>
              <a:gd name="connsiteX30" fmla="*/ 84468 w 149777"/>
              <a:gd name="connsiteY30" fmla="*/ 262537 h 287995"/>
              <a:gd name="connsiteX31" fmla="*/ 129020 w 149777"/>
              <a:gd name="connsiteY31" fmla="*/ 198892 h 287995"/>
              <a:gd name="connsiteX32" fmla="*/ 100380 w 149777"/>
              <a:gd name="connsiteY32" fmla="*/ 55690 h 287995"/>
              <a:gd name="connsiteX33" fmla="*/ 111518 w 149777"/>
              <a:gd name="connsiteY33" fmla="*/ 30231 h 287995"/>
              <a:gd name="connsiteX34" fmla="*/ 143341 w 149777"/>
              <a:gd name="connsiteY34" fmla="*/ 221168 h 287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777" h="287995">
                <a:moveTo>
                  <a:pt x="111518" y="20685"/>
                </a:moveTo>
                <a:cubicBezTo>
                  <a:pt x="109927" y="20685"/>
                  <a:pt x="106745" y="20685"/>
                  <a:pt x="95606" y="44552"/>
                </a:cubicBezTo>
                <a:cubicBezTo>
                  <a:pt x="89241" y="22276"/>
                  <a:pt x="82877" y="6364"/>
                  <a:pt x="81286" y="6364"/>
                </a:cubicBezTo>
                <a:cubicBezTo>
                  <a:pt x="79695" y="6364"/>
                  <a:pt x="73330" y="22276"/>
                  <a:pt x="65374" y="44552"/>
                </a:cubicBezTo>
                <a:cubicBezTo>
                  <a:pt x="55827" y="19094"/>
                  <a:pt x="46281" y="0"/>
                  <a:pt x="41506" y="0"/>
                </a:cubicBezTo>
                <a:cubicBezTo>
                  <a:pt x="41506" y="0"/>
                  <a:pt x="41506" y="0"/>
                  <a:pt x="41506" y="0"/>
                </a:cubicBezTo>
                <a:cubicBezTo>
                  <a:pt x="39916" y="0"/>
                  <a:pt x="33551" y="0"/>
                  <a:pt x="16048" y="84330"/>
                </a:cubicBezTo>
                <a:cubicBezTo>
                  <a:pt x="11275" y="103424"/>
                  <a:pt x="-1454" y="171842"/>
                  <a:pt x="137" y="200483"/>
                </a:cubicBezTo>
                <a:cubicBezTo>
                  <a:pt x="3319" y="243444"/>
                  <a:pt x="20822" y="265720"/>
                  <a:pt x="51054" y="267311"/>
                </a:cubicBezTo>
                <a:cubicBezTo>
                  <a:pt x="59010" y="278449"/>
                  <a:pt x="71739" y="286404"/>
                  <a:pt x="89241" y="287996"/>
                </a:cubicBezTo>
                <a:cubicBezTo>
                  <a:pt x="90833" y="287996"/>
                  <a:pt x="94016" y="287996"/>
                  <a:pt x="95606" y="287996"/>
                </a:cubicBezTo>
                <a:cubicBezTo>
                  <a:pt x="109927" y="287996"/>
                  <a:pt x="122656" y="283222"/>
                  <a:pt x="132203" y="273676"/>
                </a:cubicBezTo>
                <a:cubicBezTo>
                  <a:pt x="141750" y="262537"/>
                  <a:pt x="148115" y="245035"/>
                  <a:pt x="149706" y="222759"/>
                </a:cubicBezTo>
                <a:cubicBezTo>
                  <a:pt x="151297" y="189345"/>
                  <a:pt x="125839" y="20685"/>
                  <a:pt x="111518" y="20685"/>
                </a:cubicBezTo>
                <a:close/>
                <a:moveTo>
                  <a:pt x="55827" y="260946"/>
                </a:moveTo>
                <a:cubicBezTo>
                  <a:pt x="54237" y="259355"/>
                  <a:pt x="54237" y="256173"/>
                  <a:pt x="52645" y="254582"/>
                </a:cubicBezTo>
                <a:cubicBezTo>
                  <a:pt x="57418" y="257764"/>
                  <a:pt x="60601" y="259355"/>
                  <a:pt x="66966" y="259355"/>
                </a:cubicBezTo>
                <a:cubicBezTo>
                  <a:pt x="63783" y="259355"/>
                  <a:pt x="62192" y="260946"/>
                  <a:pt x="59010" y="260946"/>
                </a:cubicBezTo>
                <a:cubicBezTo>
                  <a:pt x="57418" y="260946"/>
                  <a:pt x="55827" y="260946"/>
                  <a:pt x="55827" y="260946"/>
                </a:cubicBezTo>
                <a:close/>
                <a:moveTo>
                  <a:pt x="6502" y="200483"/>
                </a:moveTo>
                <a:cubicBezTo>
                  <a:pt x="3319" y="159114"/>
                  <a:pt x="31960" y="30231"/>
                  <a:pt x="41506" y="7956"/>
                </a:cubicBezTo>
                <a:cubicBezTo>
                  <a:pt x="44689" y="14320"/>
                  <a:pt x="52645" y="31823"/>
                  <a:pt x="60601" y="54099"/>
                </a:cubicBezTo>
                <a:cubicBezTo>
                  <a:pt x="46281" y="100241"/>
                  <a:pt x="28777" y="167069"/>
                  <a:pt x="27187" y="194119"/>
                </a:cubicBezTo>
                <a:cubicBezTo>
                  <a:pt x="27187" y="217986"/>
                  <a:pt x="31960" y="235488"/>
                  <a:pt x="41506" y="246626"/>
                </a:cubicBezTo>
                <a:cubicBezTo>
                  <a:pt x="43098" y="251399"/>
                  <a:pt x="44689" y="256173"/>
                  <a:pt x="46281" y="259355"/>
                </a:cubicBezTo>
                <a:cubicBezTo>
                  <a:pt x="22413" y="257764"/>
                  <a:pt x="9683" y="238670"/>
                  <a:pt x="6502" y="200483"/>
                </a:cubicBezTo>
                <a:close/>
                <a:moveTo>
                  <a:pt x="143341" y="221168"/>
                </a:moveTo>
                <a:cubicBezTo>
                  <a:pt x="141750" y="241853"/>
                  <a:pt x="136976" y="257764"/>
                  <a:pt x="127430" y="268902"/>
                </a:cubicBezTo>
                <a:cubicBezTo>
                  <a:pt x="119474" y="278449"/>
                  <a:pt x="106745" y="283222"/>
                  <a:pt x="90833" y="281631"/>
                </a:cubicBezTo>
                <a:cubicBezTo>
                  <a:pt x="78104" y="280040"/>
                  <a:pt x="66966" y="275266"/>
                  <a:pt x="60601" y="268902"/>
                </a:cubicBezTo>
                <a:cubicBezTo>
                  <a:pt x="70148" y="268902"/>
                  <a:pt x="78104" y="265720"/>
                  <a:pt x="84468" y="262537"/>
                </a:cubicBezTo>
                <a:cubicBezTo>
                  <a:pt x="113109" y="260946"/>
                  <a:pt x="127430" y="238670"/>
                  <a:pt x="129020" y="198892"/>
                </a:cubicBezTo>
                <a:cubicBezTo>
                  <a:pt x="129020" y="171842"/>
                  <a:pt x="114701" y="103424"/>
                  <a:pt x="100380" y="55690"/>
                </a:cubicBezTo>
                <a:cubicBezTo>
                  <a:pt x="105153" y="44552"/>
                  <a:pt x="109927" y="35005"/>
                  <a:pt x="111518" y="30231"/>
                </a:cubicBezTo>
                <a:cubicBezTo>
                  <a:pt x="119474" y="49325"/>
                  <a:pt x="146524" y="179798"/>
                  <a:pt x="143341" y="221168"/>
                </a:cubicBezTo>
                <a:close/>
              </a:path>
            </a:pathLst>
          </a:custGeom>
          <a:solidFill>
            <a:srgbClr val="E3F1F6"/>
          </a:solidFill>
          <a:ln w="139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รูปแบบอิสระ: รูปร่าง 31">
            <a:extLst>
              <a:ext uri="{FF2B5EF4-FFF2-40B4-BE49-F238E27FC236}">
                <a16:creationId xmlns:a16="http://schemas.microsoft.com/office/drawing/2014/main" id="{D020FCD8-C75B-4374-8160-003DBCBD9FB9}"/>
              </a:ext>
            </a:extLst>
          </p:cNvPr>
          <p:cNvSpPr/>
          <p:nvPr/>
        </p:nvSpPr>
        <p:spPr>
          <a:xfrm>
            <a:off x="-9576" y="-1379562"/>
            <a:ext cx="3768569" cy="1690515"/>
          </a:xfrm>
          <a:custGeom>
            <a:avLst/>
            <a:gdLst>
              <a:gd name="connsiteX0" fmla="*/ 3508544 w 3768569"/>
              <a:gd name="connsiteY0" fmla="*/ 318275 h 1690515"/>
              <a:gd name="connsiteX1" fmla="*/ 2875261 w 3768569"/>
              <a:gd name="connsiteY1" fmla="*/ 48 h 1690515"/>
              <a:gd name="connsiteX2" fmla="*/ 2164011 w 3768569"/>
              <a:gd name="connsiteY2" fmla="*/ 410561 h 1690515"/>
              <a:gd name="connsiteX3" fmla="*/ 1638927 w 3768569"/>
              <a:gd name="connsiteY3" fmla="*/ 157570 h 1690515"/>
              <a:gd name="connsiteX4" fmla="*/ 1145667 w 3768569"/>
              <a:gd name="connsiteY4" fmla="*/ 361236 h 1690515"/>
              <a:gd name="connsiteX5" fmla="*/ 606263 w 3768569"/>
              <a:gd name="connsiteY5" fmla="*/ 60511 h 1690515"/>
              <a:gd name="connsiteX6" fmla="*/ 181422 w 3768569"/>
              <a:gd name="connsiteY6" fmla="*/ 206895 h 1690515"/>
              <a:gd name="connsiteX7" fmla="*/ 30 w 3768569"/>
              <a:gd name="connsiteY7" fmla="*/ 574448 h 1690515"/>
              <a:gd name="connsiteX8" fmla="*/ 175058 w 3768569"/>
              <a:gd name="connsiteY8" fmla="*/ 946773 h 1690515"/>
              <a:gd name="connsiteX9" fmla="*/ 329401 w 3768569"/>
              <a:gd name="connsiteY9" fmla="*/ 1043833 h 1690515"/>
              <a:gd name="connsiteX10" fmla="*/ 814705 w 3768569"/>
              <a:gd name="connsiteY10" fmla="*/ 1253863 h 1690515"/>
              <a:gd name="connsiteX11" fmla="*/ 1021556 w 3768569"/>
              <a:gd name="connsiteY11" fmla="*/ 1209311 h 1690515"/>
              <a:gd name="connsiteX12" fmla="*/ 1443214 w 3768569"/>
              <a:gd name="connsiteY12" fmla="*/ 1554587 h 1690515"/>
              <a:gd name="connsiteX13" fmla="*/ 1834640 w 3768569"/>
              <a:gd name="connsiteY13" fmla="*/ 1669149 h 1690515"/>
              <a:gd name="connsiteX14" fmla="*/ 2304033 w 3768569"/>
              <a:gd name="connsiteY14" fmla="*/ 1435252 h 1690515"/>
              <a:gd name="connsiteX15" fmla="*/ 2811614 w 3768569"/>
              <a:gd name="connsiteY15" fmla="*/ 1665967 h 1690515"/>
              <a:gd name="connsiteX16" fmla="*/ 3032786 w 3768569"/>
              <a:gd name="connsiteY16" fmla="*/ 1689834 h 1690515"/>
              <a:gd name="connsiteX17" fmla="*/ 3767903 w 3768569"/>
              <a:gd name="connsiteY17" fmla="*/ 875172 h 1690515"/>
              <a:gd name="connsiteX18" fmla="*/ 3508544 w 3768569"/>
              <a:gd name="connsiteY18" fmla="*/ 318275 h 1690515"/>
              <a:gd name="connsiteX19" fmla="*/ 2875261 w 3768569"/>
              <a:gd name="connsiteY19" fmla="*/ 50964 h 1690515"/>
              <a:gd name="connsiteX20" fmla="*/ 3285781 w 3768569"/>
              <a:gd name="connsiteY20" fmla="*/ 178255 h 1690515"/>
              <a:gd name="connsiteX21" fmla="*/ 2972322 w 3768569"/>
              <a:gd name="connsiteY21" fmla="*/ 122565 h 1690515"/>
              <a:gd name="connsiteX22" fmla="*/ 2308807 w 3768569"/>
              <a:gd name="connsiteY22" fmla="*/ 576039 h 1690515"/>
              <a:gd name="connsiteX23" fmla="*/ 2194243 w 3768569"/>
              <a:gd name="connsiteY23" fmla="*/ 466250 h 1690515"/>
              <a:gd name="connsiteX24" fmla="*/ 2875261 w 3768569"/>
              <a:gd name="connsiteY24" fmla="*/ 50964 h 1690515"/>
              <a:gd name="connsiteX25" fmla="*/ 2089226 w 3768569"/>
              <a:gd name="connsiteY25" fmla="*/ 404196 h 1690515"/>
              <a:gd name="connsiteX26" fmla="*/ 1780541 w 3768569"/>
              <a:gd name="connsiteY26" fmla="*/ 338960 h 1690515"/>
              <a:gd name="connsiteX27" fmla="*/ 1307965 w 3768569"/>
              <a:gd name="connsiteY27" fmla="*/ 577630 h 1690515"/>
              <a:gd name="connsiteX28" fmla="*/ 1167943 w 3768569"/>
              <a:gd name="connsiteY28" fmla="*/ 413743 h 1690515"/>
              <a:gd name="connsiteX29" fmla="*/ 1638927 w 3768569"/>
              <a:gd name="connsiteY29" fmla="*/ 211669 h 1690515"/>
              <a:gd name="connsiteX30" fmla="*/ 2089226 w 3768569"/>
              <a:gd name="connsiteY30" fmla="*/ 404196 h 1690515"/>
              <a:gd name="connsiteX31" fmla="*/ 210063 w 3768569"/>
              <a:gd name="connsiteY31" fmla="*/ 908586 h 1690515"/>
              <a:gd name="connsiteX32" fmla="*/ 52538 w 3768569"/>
              <a:gd name="connsiteY32" fmla="*/ 576039 h 1690515"/>
              <a:gd name="connsiteX33" fmla="*/ 214837 w 3768569"/>
              <a:gd name="connsiteY33" fmla="*/ 246674 h 1690515"/>
              <a:gd name="connsiteX34" fmla="*/ 607854 w 3768569"/>
              <a:gd name="connsiteY34" fmla="*/ 111427 h 1690515"/>
              <a:gd name="connsiteX35" fmla="*/ 1088385 w 3768569"/>
              <a:gd name="connsiteY35" fmla="*/ 361236 h 1690515"/>
              <a:gd name="connsiteX36" fmla="*/ 776517 w 3768569"/>
              <a:gd name="connsiteY36" fmla="*/ 292817 h 1690515"/>
              <a:gd name="connsiteX37" fmla="*/ 237113 w 3768569"/>
              <a:gd name="connsiteY37" fmla="*/ 795616 h 1690515"/>
              <a:gd name="connsiteX38" fmla="*/ 276892 w 3768569"/>
              <a:gd name="connsiteY38" fmla="*/ 957911 h 1690515"/>
              <a:gd name="connsiteX39" fmla="*/ 210063 w 3768569"/>
              <a:gd name="connsiteY39" fmla="*/ 908586 h 1690515"/>
              <a:gd name="connsiteX40" fmla="*/ 1067700 w 3768569"/>
              <a:gd name="connsiteY40" fmla="*/ 1191808 h 1690515"/>
              <a:gd name="connsiteX41" fmla="*/ 1167943 w 3768569"/>
              <a:gd name="connsiteY41" fmla="*/ 1129754 h 1690515"/>
              <a:gd name="connsiteX42" fmla="*/ 1325468 w 3768569"/>
              <a:gd name="connsiteY42" fmla="*/ 1451163 h 1690515"/>
              <a:gd name="connsiteX43" fmla="*/ 1067700 w 3768569"/>
              <a:gd name="connsiteY43" fmla="*/ 1191808 h 1690515"/>
              <a:gd name="connsiteX44" fmla="*/ 2335857 w 3768569"/>
              <a:gd name="connsiteY44" fmla="*/ 1397065 h 1690515"/>
              <a:gd name="connsiteX45" fmla="*/ 2367680 w 3768569"/>
              <a:gd name="connsiteY45" fmla="*/ 1347740 h 1690515"/>
              <a:gd name="connsiteX46" fmla="*/ 2577713 w 3768569"/>
              <a:gd name="connsiteY46" fmla="*/ 1559361 h 1690515"/>
              <a:gd name="connsiteX47" fmla="*/ 2335857 w 3768569"/>
              <a:gd name="connsiteY47" fmla="*/ 1397065 h 1690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768569" h="1690515">
                <a:moveTo>
                  <a:pt x="3508544" y="318275"/>
                </a:moveTo>
                <a:cubicBezTo>
                  <a:pt x="3360565" y="127339"/>
                  <a:pt x="3133029" y="3230"/>
                  <a:pt x="2875261" y="48"/>
                </a:cubicBezTo>
                <a:cubicBezTo>
                  <a:pt x="2580895" y="-3135"/>
                  <a:pt x="2311989" y="152797"/>
                  <a:pt x="2164011" y="410561"/>
                </a:cubicBezTo>
                <a:cubicBezTo>
                  <a:pt x="2031944" y="251447"/>
                  <a:pt x="1842596" y="160752"/>
                  <a:pt x="1638927" y="157570"/>
                </a:cubicBezTo>
                <a:cubicBezTo>
                  <a:pt x="1455944" y="155979"/>
                  <a:pt x="1277733" y="229171"/>
                  <a:pt x="1145667" y="361236"/>
                </a:cubicBezTo>
                <a:cubicBezTo>
                  <a:pt x="1047015" y="179846"/>
                  <a:pt x="840164" y="62102"/>
                  <a:pt x="606263" y="60511"/>
                </a:cubicBezTo>
                <a:cubicBezTo>
                  <a:pt x="447147" y="58920"/>
                  <a:pt x="295986" y="111427"/>
                  <a:pt x="181422" y="206895"/>
                </a:cubicBezTo>
                <a:cubicBezTo>
                  <a:pt x="66859" y="303955"/>
                  <a:pt x="1621" y="434428"/>
                  <a:pt x="30" y="574448"/>
                </a:cubicBezTo>
                <a:cubicBezTo>
                  <a:pt x="-1561" y="714468"/>
                  <a:pt x="60494" y="846532"/>
                  <a:pt x="175058" y="946773"/>
                </a:cubicBezTo>
                <a:cubicBezTo>
                  <a:pt x="221201" y="986552"/>
                  <a:pt x="272119" y="1019966"/>
                  <a:pt x="329401" y="1043833"/>
                </a:cubicBezTo>
                <a:cubicBezTo>
                  <a:pt x="432826" y="1177488"/>
                  <a:pt x="612627" y="1261818"/>
                  <a:pt x="814705" y="1253863"/>
                </a:cubicBezTo>
                <a:cubicBezTo>
                  <a:pt x="887899" y="1250680"/>
                  <a:pt x="957910" y="1234769"/>
                  <a:pt x="1021556" y="1209311"/>
                </a:cubicBezTo>
                <a:cubicBezTo>
                  <a:pt x="1110661" y="1376380"/>
                  <a:pt x="1263413" y="1502080"/>
                  <a:pt x="1443214" y="1554587"/>
                </a:cubicBezTo>
                <a:cubicBezTo>
                  <a:pt x="1554596" y="1630962"/>
                  <a:pt x="1689844" y="1673922"/>
                  <a:pt x="1834640" y="1669149"/>
                </a:cubicBezTo>
                <a:cubicBezTo>
                  <a:pt x="2023989" y="1661193"/>
                  <a:pt x="2191061" y="1572090"/>
                  <a:pt x="2304033" y="1435252"/>
                </a:cubicBezTo>
                <a:cubicBezTo>
                  <a:pt x="2440873" y="1570498"/>
                  <a:pt x="2619083" y="1651647"/>
                  <a:pt x="2811614" y="1665967"/>
                </a:cubicBezTo>
                <a:cubicBezTo>
                  <a:pt x="2881625" y="1685060"/>
                  <a:pt x="2956410" y="1693016"/>
                  <a:pt x="3032786" y="1689834"/>
                </a:cubicBezTo>
                <a:cubicBezTo>
                  <a:pt x="3456035" y="1672331"/>
                  <a:pt x="3785406" y="1307961"/>
                  <a:pt x="3767903" y="875172"/>
                </a:cubicBezTo>
                <a:cubicBezTo>
                  <a:pt x="3759947" y="652413"/>
                  <a:pt x="3659704" y="455113"/>
                  <a:pt x="3508544" y="318275"/>
                </a:cubicBezTo>
                <a:close/>
                <a:moveTo>
                  <a:pt x="2875261" y="50964"/>
                </a:moveTo>
                <a:cubicBezTo>
                  <a:pt x="3026421" y="52555"/>
                  <a:pt x="3166444" y="98698"/>
                  <a:pt x="3285781" y="178255"/>
                </a:cubicBezTo>
                <a:cubicBezTo>
                  <a:pt x="3188720" y="138477"/>
                  <a:pt x="3082112" y="117792"/>
                  <a:pt x="2972322" y="122565"/>
                </a:cubicBezTo>
                <a:cubicBezTo>
                  <a:pt x="2674774" y="135294"/>
                  <a:pt x="2424962" y="318275"/>
                  <a:pt x="2308807" y="576039"/>
                </a:cubicBezTo>
                <a:cubicBezTo>
                  <a:pt x="2275392" y="534669"/>
                  <a:pt x="2237205" y="498073"/>
                  <a:pt x="2194243" y="466250"/>
                </a:cubicBezTo>
                <a:cubicBezTo>
                  <a:pt x="2326309" y="208487"/>
                  <a:pt x="2587260" y="47782"/>
                  <a:pt x="2875261" y="50964"/>
                </a:cubicBezTo>
                <a:close/>
                <a:moveTo>
                  <a:pt x="2089226" y="404196"/>
                </a:moveTo>
                <a:cubicBezTo>
                  <a:pt x="1995348" y="358053"/>
                  <a:pt x="1890331" y="334186"/>
                  <a:pt x="1780541" y="338960"/>
                </a:cubicBezTo>
                <a:cubicBezTo>
                  <a:pt x="1589601" y="346915"/>
                  <a:pt x="1420938" y="439201"/>
                  <a:pt x="1307965" y="577630"/>
                </a:cubicBezTo>
                <a:cubicBezTo>
                  <a:pt x="1276142" y="513984"/>
                  <a:pt x="1228407" y="458295"/>
                  <a:pt x="1167943" y="413743"/>
                </a:cubicBezTo>
                <a:cubicBezTo>
                  <a:pt x="1292054" y="283270"/>
                  <a:pt x="1462308" y="208487"/>
                  <a:pt x="1638927" y="211669"/>
                </a:cubicBezTo>
                <a:cubicBezTo>
                  <a:pt x="1810773" y="211669"/>
                  <a:pt x="1969889" y="281679"/>
                  <a:pt x="2089226" y="404196"/>
                </a:cubicBezTo>
                <a:close/>
                <a:moveTo>
                  <a:pt x="210063" y="908586"/>
                </a:moveTo>
                <a:cubicBezTo>
                  <a:pt x="108229" y="819483"/>
                  <a:pt x="52538" y="700147"/>
                  <a:pt x="52538" y="576039"/>
                </a:cubicBezTo>
                <a:cubicBezTo>
                  <a:pt x="54129" y="451930"/>
                  <a:pt x="111411" y="334186"/>
                  <a:pt x="214837" y="246674"/>
                </a:cubicBezTo>
                <a:cubicBezTo>
                  <a:pt x="319854" y="157570"/>
                  <a:pt x="459876" y="109836"/>
                  <a:pt x="607854" y="111427"/>
                </a:cubicBezTo>
                <a:cubicBezTo>
                  <a:pt x="811523" y="113018"/>
                  <a:pt x="994506" y="210078"/>
                  <a:pt x="1088385" y="361236"/>
                </a:cubicBezTo>
                <a:cubicBezTo>
                  <a:pt x="997689" y="313501"/>
                  <a:pt x="891081" y="288043"/>
                  <a:pt x="776517" y="292817"/>
                </a:cubicBezTo>
                <a:cubicBezTo>
                  <a:pt x="467832" y="305546"/>
                  <a:pt x="227566" y="529896"/>
                  <a:pt x="237113" y="795616"/>
                </a:cubicBezTo>
                <a:cubicBezTo>
                  <a:pt x="238704" y="852896"/>
                  <a:pt x="254616" y="906995"/>
                  <a:pt x="276892" y="957911"/>
                </a:cubicBezTo>
                <a:cubicBezTo>
                  <a:pt x="254616" y="945182"/>
                  <a:pt x="230748" y="927680"/>
                  <a:pt x="210063" y="908586"/>
                </a:cubicBezTo>
                <a:close/>
                <a:moveTo>
                  <a:pt x="1067700" y="1191808"/>
                </a:moveTo>
                <a:cubicBezTo>
                  <a:pt x="1102706" y="1174306"/>
                  <a:pt x="1136120" y="1153621"/>
                  <a:pt x="1167943" y="1129754"/>
                </a:cubicBezTo>
                <a:cubicBezTo>
                  <a:pt x="1191811" y="1252271"/>
                  <a:pt x="1247501" y="1363651"/>
                  <a:pt x="1325468" y="1451163"/>
                </a:cubicBezTo>
                <a:cubicBezTo>
                  <a:pt x="1218860" y="1390700"/>
                  <a:pt x="1128164" y="1301597"/>
                  <a:pt x="1067700" y="1191808"/>
                </a:cubicBezTo>
                <a:close/>
                <a:moveTo>
                  <a:pt x="2335857" y="1397065"/>
                </a:moveTo>
                <a:cubicBezTo>
                  <a:pt x="2346995" y="1381153"/>
                  <a:pt x="2358133" y="1365242"/>
                  <a:pt x="2367680" y="1347740"/>
                </a:cubicBezTo>
                <a:cubicBezTo>
                  <a:pt x="2423371" y="1432070"/>
                  <a:pt x="2494973" y="1503671"/>
                  <a:pt x="2577713" y="1559361"/>
                </a:cubicBezTo>
                <a:cubicBezTo>
                  <a:pt x="2487017" y="1521173"/>
                  <a:pt x="2405868" y="1467075"/>
                  <a:pt x="2335857" y="1397065"/>
                </a:cubicBezTo>
                <a:close/>
              </a:path>
            </a:pathLst>
          </a:custGeom>
          <a:solidFill>
            <a:srgbClr val="FFFFFF">
              <a:alpha val="29000"/>
            </a:srgbClr>
          </a:solidFill>
          <a:ln w="139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รูปแบบอิสระ: รูปร่าง 32">
            <a:extLst>
              <a:ext uri="{FF2B5EF4-FFF2-40B4-BE49-F238E27FC236}">
                <a16:creationId xmlns:a16="http://schemas.microsoft.com/office/drawing/2014/main" id="{F7CAAF88-7E20-4290-B916-DC9EB9C7B1F0}"/>
              </a:ext>
            </a:extLst>
          </p:cNvPr>
          <p:cNvSpPr/>
          <p:nvPr/>
        </p:nvSpPr>
        <p:spPr>
          <a:xfrm>
            <a:off x="5914576" y="-2402870"/>
            <a:ext cx="5341018" cy="3750572"/>
          </a:xfrm>
          <a:custGeom>
            <a:avLst/>
            <a:gdLst>
              <a:gd name="connsiteX0" fmla="*/ 5306303 w 5341018"/>
              <a:gd name="connsiteY0" fmla="*/ 2595399 h 3750572"/>
              <a:gd name="connsiteX1" fmla="*/ 4871916 w 5341018"/>
              <a:gd name="connsiteY1" fmla="*/ 1562752 h 3750572"/>
              <a:gd name="connsiteX2" fmla="*/ 4873507 w 5341018"/>
              <a:gd name="connsiteY2" fmla="*/ 1557978 h 3750572"/>
              <a:gd name="connsiteX3" fmla="*/ 4782810 w 5341018"/>
              <a:gd name="connsiteY3" fmla="*/ 622391 h 3750572"/>
              <a:gd name="connsiteX4" fmla="*/ 4081108 w 5341018"/>
              <a:gd name="connsiteY4" fmla="*/ 43217 h 3750572"/>
              <a:gd name="connsiteX5" fmla="*/ 2679294 w 5341018"/>
              <a:gd name="connsiteY5" fmla="*/ 706721 h 3750572"/>
              <a:gd name="connsiteX6" fmla="*/ 2668156 w 5341018"/>
              <a:gd name="connsiteY6" fmla="*/ 690810 h 3750572"/>
              <a:gd name="connsiteX7" fmla="*/ 2330829 w 5341018"/>
              <a:gd name="connsiteY7" fmla="*/ 434637 h 3750572"/>
              <a:gd name="connsiteX8" fmla="*/ 2236950 w 5341018"/>
              <a:gd name="connsiteY8" fmla="*/ 410770 h 3750572"/>
              <a:gd name="connsiteX9" fmla="*/ 1403181 w 5341018"/>
              <a:gd name="connsiteY9" fmla="*/ 945391 h 3750572"/>
              <a:gd name="connsiteX10" fmla="*/ 1374541 w 5341018"/>
              <a:gd name="connsiteY10" fmla="*/ 1204746 h 3750572"/>
              <a:gd name="connsiteX11" fmla="*/ 1374541 w 5341018"/>
              <a:gd name="connsiteY11" fmla="*/ 1211111 h 3750572"/>
              <a:gd name="connsiteX12" fmla="*/ 653743 w 5341018"/>
              <a:gd name="connsiteY12" fmla="*/ 1647082 h 3750572"/>
              <a:gd name="connsiteX13" fmla="*/ 609191 w 5341018"/>
              <a:gd name="connsiteY13" fmla="*/ 1841200 h 3750572"/>
              <a:gd name="connsiteX14" fmla="*/ 539180 w 5341018"/>
              <a:gd name="connsiteY14" fmla="*/ 1804604 h 3750572"/>
              <a:gd name="connsiteX15" fmla="*/ 28417 w 5341018"/>
              <a:gd name="connsiteY15" fmla="*/ 2022590 h 3750572"/>
              <a:gd name="connsiteX16" fmla="*/ 68196 w 5341018"/>
              <a:gd name="connsiteY16" fmla="*/ 2396507 h 3750572"/>
              <a:gd name="connsiteX17" fmla="*/ 337103 w 5341018"/>
              <a:gd name="connsiteY17" fmla="*/ 2783153 h 3750572"/>
              <a:gd name="connsiteX18" fmla="*/ 1680043 w 5341018"/>
              <a:gd name="connsiteY18" fmla="*/ 2865892 h 3750572"/>
              <a:gd name="connsiteX19" fmla="*/ 2346741 w 5341018"/>
              <a:gd name="connsiteY19" fmla="*/ 3653504 h 3750572"/>
              <a:gd name="connsiteX20" fmla="*/ 2435845 w 5341018"/>
              <a:gd name="connsiteY20" fmla="*/ 3685327 h 3750572"/>
              <a:gd name="connsiteX21" fmla="*/ 2980023 w 5341018"/>
              <a:gd name="connsiteY21" fmla="*/ 3741016 h 3750572"/>
              <a:gd name="connsiteX22" fmla="*/ 3859936 w 5341018"/>
              <a:gd name="connsiteY22" fmla="*/ 3332094 h 3750572"/>
              <a:gd name="connsiteX23" fmla="*/ 3894942 w 5341018"/>
              <a:gd name="connsiteY23" fmla="*/ 3348006 h 3750572"/>
              <a:gd name="connsiteX24" fmla="*/ 3949042 w 5341018"/>
              <a:gd name="connsiteY24" fmla="*/ 3367100 h 3750572"/>
              <a:gd name="connsiteX25" fmla="*/ 4832137 w 5341018"/>
              <a:gd name="connsiteY25" fmla="*/ 3155478 h 3750572"/>
              <a:gd name="connsiteX26" fmla="*/ 5306303 w 5341018"/>
              <a:gd name="connsiteY26" fmla="*/ 2595399 h 3750572"/>
              <a:gd name="connsiteX27" fmla="*/ 4809860 w 5341018"/>
              <a:gd name="connsiteY27" fmla="*/ 3130020 h 3750572"/>
              <a:gd name="connsiteX28" fmla="*/ 4350015 w 5341018"/>
              <a:gd name="connsiteY28" fmla="*/ 3204804 h 3750572"/>
              <a:gd name="connsiteX29" fmla="*/ 4935562 w 5341018"/>
              <a:gd name="connsiteY29" fmla="*/ 2966133 h 3750572"/>
              <a:gd name="connsiteX30" fmla="*/ 4809860 w 5341018"/>
              <a:gd name="connsiteY30" fmla="*/ 3130020 h 3750572"/>
              <a:gd name="connsiteX31" fmla="*/ 112749 w 5341018"/>
              <a:gd name="connsiteY31" fmla="*/ 2266034 h 3750572"/>
              <a:gd name="connsiteX32" fmla="*/ 127069 w 5341018"/>
              <a:gd name="connsiteY32" fmla="*/ 2226255 h 3750572"/>
              <a:gd name="connsiteX33" fmla="*/ 356196 w 5341018"/>
              <a:gd name="connsiteY33" fmla="*/ 2606537 h 3750572"/>
              <a:gd name="connsiteX34" fmla="*/ 236859 w 5341018"/>
              <a:gd name="connsiteY34" fmla="*/ 2528571 h 3750572"/>
              <a:gd name="connsiteX35" fmla="*/ 98428 w 5341018"/>
              <a:gd name="connsiteY35" fmla="*/ 2386960 h 3750572"/>
              <a:gd name="connsiteX36" fmla="*/ 112749 w 5341018"/>
              <a:gd name="connsiteY36" fmla="*/ 2266034 h 3750572"/>
              <a:gd name="connsiteX37" fmla="*/ 717390 w 5341018"/>
              <a:gd name="connsiteY37" fmla="*/ 1815742 h 3750572"/>
              <a:gd name="connsiteX38" fmla="*/ 722164 w 5341018"/>
              <a:gd name="connsiteY38" fmla="*/ 1801422 h 3750572"/>
              <a:gd name="connsiteX39" fmla="*/ 714208 w 5341018"/>
              <a:gd name="connsiteY39" fmla="*/ 1920757 h 3750572"/>
              <a:gd name="connsiteX40" fmla="*/ 698297 w 5341018"/>
              <a:gd name="connsiteY40" fmla="*/ 1909619 h 3750572"/>
              <a:gd name="connsiteX41" fmla="*/ 717390 w 5341018"/>
              <a:gd name="connsiteY41" fmla="*/ 1815742 h 3750572"/>
              <a:gd name="connsiteX42" fmla="*/ 1457280 w 5341018"/>
              <a:gd name="connsiteY42" fmla="*/ 907204 h 3750572"/>
              <a:gd name="connsiteX43" fmla="*/ 1493878 w 5341018"/>
              <a:gd name="connsiteY43" fmla="*/ 830829 h 3750572"/>
              <a:gd name="connsiteX44" fmla="*/ 1470011 w 5341018"/>
              <a:gd name="connsiteY44" fmla="*/ 894475 h 3750572"/>
              <a:gd name="connsiteX45" fmla="*/ 1439778 w 5341018"/>
              <a:gd name="connsiteY45" fmla="*/ 1225431 h 3750572"/>
              <a:gd name="connsiteX46" fmla="*/ 1407955 w 5341018"/>
              <a:gd name="connsiteY46" fmla="*/ 1227022 h 3750572"/>
              <a:gd name="connsiteX47" fmla="*/ 1406364 w 5341018"/>
              <a:gd name="connsiteY47" fmla="*/ 1212702 h 3750572"/>
              <a:gd name="connsiteX48" fmla="*/ 1457280 w 5341018"/>
              <a:gd name="connsiteY48" fmla="*/ 907204 h 3750572"/>
              <a:gd name="connsiteX49" fmla="*/ 1802563 w 5341018"/>
              <a:gd name="connsiteY49" fmla="*/ 2674956 h 3750572"/>
              <a:gd name="connsiteX50" fmla="*/ 1824840 w 5341018"/>
              <a:gd name="connsiteY50" fmla="*/ 2762468 h 3750572"/>
              <a:gd name="connsiteX51" fmla="*/ 1700729 w 5341018"/>
              <a:gd name="connsiteY51" fmla="*/ 2821340 h 3750572"/>
              <a:gd name="connsiteX52" fmla="*/ 1680043 w 5341018"/>
              <a:gd name="connsiteY52" fmla="*/ 2727463 h 3750572"/>
              <a:gd name="connsiteX53" fmla="*/ 1802563 w 5341018"/>
              <a:gd name="connsiteY53" fmla="*/ 2674956 h 3750572"/>
              <a:gd name="connsiteX54" fmla="*/ 2555183 w 5341018"/>
              <a:gd name="connsiteY54" fmla="*/ 3567582 h 3750572"/>
              <a:gd name="connsiteX55" fmla="*/ 3371450 w 5341018"/>
              <a:gd name="connsiteY55" fmla="*/ 3554853 h 3750572"/>
              <a:gd name="connsiteX56" fmla="*/ 2975250 w 5341018"/>
              <a:gd name="connsiteY56" fmla="*/ 3709194 h 3750572"/>
              <a:gd name="connsiteX57" fmla="*/ 2650652 w 5341018"/>
              <a:gd name="connsiteY57" fmla="*/ 3656686 h 3750572"/>
              <a:gd name="connsiteX58" fmla="*/ 2017370 w 5341018"/>
              <a:gd name="connsiteY58" fmla="*/ 3165025 h 3750572"/>
              <a:gd name="connsiteX59" fmla="*/ 2555183 w 5341018"/>
              <a:gd name="connsiteY59" fmla="*/ 3567582 h 3750572"/>
              <a:gd name="connsiteX60" fmla="*/ 3847207 w 5341018"/>
              <a:gd name="connsiteY60" fmla="*/ 3044099 h 3750572"/>
              <a:gd name="connsiteX61" fmla="*/ 3936312 w 5341018"/>
              <a:gd name="connsiteY61" fmla="*/ 3099789 h 3750572"/>
              <a:gd name="connsiteX62" fmla="*/ 3844024 w 5341018"/>
              <a:gd name="connsiteY62" fmla="*/ 3292316 h 3750572"/>
              <a:gd name="connsiteX63" fmla="*/ 3751737 w 5341018"/>
              <a:gd name="connsiteY63" fmla="*/ 3238217 h 3750572"/>
              <a:gd name="connsiteX64" fmla="*/ 3847207 w 5341018"/>
              <a:gd name="connsiteY64" fmla="*/ 3044099 h 3750572"/>
              <a:gd name="connsiteX65" fmla="*/ 682385 w 5341018"/>
              <a:gd name="connsiteY65" fmla="*/ 1662993 h 3750572"/>
              <a:gd name="connsiteX66" fmla="*/ 1255204 w 5341018"/>
              <a:gd name="connsiteY66" fmla="*/ 1252480 h 3750572"/>
              <a:gd name="connsiteX67" fmla="*/ 795357 w 5341018"/>
              <a:gd name="connsiteY67" fmla="*/ 1586619 h 3750572"/>
              <a:gd name="connsiteX68" fmla="*/ 685567 w 5341018"/>
              <a:gd name="connsiteY68" fmla="*/ 1806195 h 3750572"/>
              <a:gd name="connsiteX69" fmla="*/ 666473 w 5341018"/>
              <a:gd name="connsiteY69" fmla="*/ 1893708 h 3750572"/>
              <a:gd name="connsiteX70" fmla="*/ 636241 w 5341018"/>
              <a:gd name="connsiteY70" fmla="*/ 1880979 h 3750572"/>
              <a:gd name="connsiteX71" fmla="*/ 637832 w 5341018"/>
              <a:gd name="connsiteY71" fmla="*/ 1876205 h 3750572"/>
              <a:gd name="connsiteX72" fmla="*/ 682385 w 5341018"/>
              <a:gd name="connsiteY72" fmla="*/ 1662993 h 3750572"/>
              <a:gd name="connsiteX73" fmla="*/ 55467 w 5341018"/>
              <a:gd name="connsiteY73" fmla="*/ 2036910 h 3750572"/>
              <a:gd name="connsiteX74" fmla="*/ 524860 w 5341018"/>
              <a:gd name="connsiteY74" fmla="*/ 1838018 h 3750572"/>
              <a:gd name="connsiteX75" fmla="*/ 575777 w 5341018"/>
              <a:gd name="connsiteY75" fmla="*/ 1863476 h 3750572"/>
              <a:gd name="connsiteX76" fmla="*/ 146163 w 5341018"/>
              <a:gd name="connsiteY76" fmla="*/ 2114876 h 3750572"/>
              <a:gd name="connsiteX77" fmla="*/ 139798 w 5341018"/>
              <a:gd name="connsiteY77" fmla="*/ 2138743 h 3750572"/>
              <a:gd name="connsiteX78" fmla="*/ 82517 w 5341018"/>
              <a:gd name="connsiteY78" fmla="*/ 2259669 h 3750572"/>
              <a:gd name="connsiteX79" fmla="*/ 68196 w 5341018"/>
              <a:gd name="connsiteY79" fmla="*/ 2332861 h 3750572"/>
              <a:gd name="connsiteX80" fmla="*/ 55467 w 5341018"/>
              <a:gd name="connsiteY80" fmla="*/ 2036910 h 3750572"/>
              <a:gd name="connsiteX81" fmla="*/ 351423 w 5341018"/>
              <a:gd name="connsiteY81" fmla="*/ 2756103 h 3750572"/>
              <a:gd name="connsiteX82" fmla="*/ 107975 w 5341018"/>
              <a:gd name="connsiteY82" fmla="*/ 2455379 h 3750572"/>
              <a:gd name="connsiteX83" fmla="*/ 217765 w 5341018"/>
              <a:gd name="connsiteY83" fmla="*/ 2557211 h 3750572"/>
              <a:gd name="connsiteX84" fmla="*/ 1046761 w 5341018"/>
              <a:gd name="connsiteY84" fmla="*/ 2838842 h 3750572"/>
              <a:gd name="connsiteX85" fmla="*/ 1649812 w 5341018"/>
              <a:gd name="connsiteY85" fmla="*/ 2740192 h 3750572"/>
              <a:gd name="connsiteX86" fmla="*/ 1670497 w 5341018"/>
              <a:gd name="connsiteY86" fmla="*/ 2835660 h 3750572"/>
              <a:gd name="connsiteX87" fmla="*/ 351423 w 5341018"/>
              <a:gd name="connsiteY87" fmla="*/ 2756103 h 3750572"/>
              <a:gd name="connsiteX88" fmla="*/ 2356287 w 5341018"/>
              <a:gd name="connsiteY88" fmla="*/ 3623272 h 3750572"/>
              <a:gd name="connsiteX89" fmla="*/ 1707093 w 5341018"/>
              <a:gd name="connsiteY89" fmla="*/ 2853163 h 3750572"/>
              <a:gd name="connsiteX90" fmla="*/ 1820066 w 5341018"/>
              <a:gd name="connsiteY90" fmla="*/ 2800655 h 3750572"/>
              <a:gd name="connsiteX91" fmla="*/ 2598144 w 5341018"/>
              <a:gd name="connsiteY91" fmla="*/ 3674188 h 3750572"/>
              <a:gd name="connsiteX92" fmla="*/ 2637923 w 5341018"/>
              <a:gd name="connsiteY92" fmla="*/ 3686918 h 3750572"/>
              <a:gd name="connsiteX93" fmla="*/ 2766808 w 5341018"/>
              <a:gd name="connsiteY93" fmla="*/ 3717149 h 3750572"/>
              <a:gd name="connsiteX94" fmla="*/ 2356287 w 5341018"/>
              <a:gd name="connsiteY94" fmla="*/ 3623272 h 3750572"/>
              <a:gd name="connsiteX95" fmla="*/ 3147095 w 5341018"/>
              <a:gd name="connsiteY95" fmla="*/ 3702829 h 3750572"/>
              <a:gd name="connsiteX96" fmla="*/ 3506699 w 5341018"/>
              <a:gd name="connsiteY96" fmla="*/ 3483252 h 3750572"/>
              <a:gd name="connsiteX97" fmla="*/ 3734235 w 5341018"/>
              <a:gd name="connsiteY97" fmla="*/ 3265267 h 3750572"/>
              <a:gd name="connsiteX98" fmla="*/ 3826522 w 5341018"/>
              <a:gd name="connsiteY98" fmla="*/ 3319365 h 3750572"/>
              <a:gd name="connsiteX99" fmla="*/ 3147095 w 5341018"/>
              <a:gd name="connsiteY99" fmla="*/ 3702829 h 3750572"/>
              <a:gd name="connsiteX100" fmla="*/ 3904489 w 5341018"/>
              <a:gd name="connsiteY100" fmla="*/ 3319365 h 3750572"/>
              <a:gd name="connsiteX101" fmla="*/ 3874257 w 5341018"/>
              <a:gd name="connsiteY101" fmla="*/ 3306636 h 3750572"/>
              <a:gd name="connsiteX102" fmla="*/ 3964953 w 5341018"/>
              <a:gd name="connsiteY102" fmla="*/ 3115700 h 3750572"/>
              <a:gd name="connsiteX103" fmla="*/ 4065196 w 5341018"/>
              <a:gd name="connsiteY103" fmla="*/ 3157069 h 3750572"/>
              <a:gd name="connsiteX104" fmla="*/ 4198854 w 5341018"/>
              <a:gd name="connsiteY104" fmla="*/ 3207986 h 3750572"/>
              <a:gd name="connsiteX105" fmla="*/ 4738258 w 5341018"/>
              <a:gd name="connsiteY105" fmla="*/ 3193666 h 3750572"/>
              <a:gd name="connsiteX106" fmla="*/ 3904489 w 5341018"/>
              <a:gd name="connsiteY106" fmla="*/ 3319365 h 3750572"/>
              <a:gd name="connsiteX107" fmla="*/ 5015121 w 5341018"/>
              <a:gd name="connsiteY107" fmla="*/ 2875439 h 3750572"/>
              <a:gd name="connsiteX108" fmla="*/ 5150369 w 5341018"/>
              <a:gd name="connsiteY108" fmla="*/ 2622448 h 3750572"/>
              <a:gd name="connsiteX109" fmla="*/ 4768490 w 5341018"/>
              <a:gd name="connsiteY109" fmla="*/ 1623215 h 3750572"/>
              <a:gd name="connsiteX110" fmla="*/ 4776446 w 5341018"/>
              <a:gd name="connsiteY110" fmla="*/ 1585028 h 3750572"/>
              <a:gd name="connsiteX111" fmla="*/ 4069970 w 5341018"/>
              <a:gd name="connsiteY111" fmla="*/ 132321 h 3750572"/>
              <a:gd name="connsiteX112" fmla="*/ 2739758 w 5341018"/>
              <a:gd name="connsiteY112" fmla="*/ 662169 h 3750572"/>
              <a:gd name="connsiteX113" fmla="*/ 4071561 w 5341018"/>
              <a:gd name="connsiteY113" fmla="*/ 76631 h 3750572"/>
              <a:gd name="connsiteX114" fmla="*/ 4754170 w 5341018"/>
              <a:gd name="connsiteY114" fmla="*/ 639893 h 3750572"/>
              <a:gd name="connsiteX115" fmla="*/ 4841683 w 5341018"/>
              <a:gd name="connsiteY115" fmla="*/ 1551614 h 3750572"/>
              <a:gd name="connsiteX116" fmla="*/ 4838501 w 5341018"/>
              <a:gd name="connsiteY116" fmla="*/ 1561161 h 3750572"/>
              <a:gd name="connsiteX117" fmla="*/ 4835319 w 5341018"/>
              <a:gd name="connsiteY117" fmla="*/ 1569116 h 3750572"/>
              <a:gd name="connsiteX118" fmla="*/ 4843275 w 5341018"/>
              <a:gd name="connsiteY118" fmla="*/ 1588210 h 3750572"/>
              <a:gd name="connsiteX119" fmla="*/ 5272889 w 5341018"/>
              <a:gd name="connsiteY119" fmla="*/ 2589034 h 3750572"/>
              <a:gd name="connsiteX120" fmla="*/ 4891010 w 5341018"/>
              <a:gd name="connsiteY120" fmla="*/ 3087060 h 3750572"/>
              <a:gd name="connsiteX121" fmla="*/ 5015121 w 5341018"/>
              <a:gd name="connsiteY121" fmla="*/ 2875439 h 3750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341018" h="3750572">
                <a:moveTo>
                  <a:pt x="5306303" y="2595399"/>
                </a:moveTo>
                <a:cubicBezTo>
                  <a:pt x="5422458" y="2192842"/>
                  <a:pt x="5239474" y="1760053"/>
                  <a:pt x="4871916" y="1562752"/>
                </a:cubicBezTo>
                <a:cubicBezTo>
                  <a:pt x="4871916" y="1561161"/>
                  <a:pt x="4873507" y="1559569"/>
                  <a:pt x="4873507" y="1557978"/>
                </a:cubicBezTo>
                <a:cubicBezTo>
                  <a:pt x="4964203" y="1241342"/>
                  <a:pt x="4932380" y="908795"/>
                  <a:pt x="4782810" y="622391"/>
                </a:cubicBezTo>
                <a:cubicBezTo>
                  <a:pt x="4633242" y="335986"/>
                  <a:pt x="4383429" y="130730"/>
                  <a:pt x="4081108" y="43217"/>
                </a:cubicBezTo>
                <a:cubicBezTo>
                  <a:pt x="3532157" y="-114305"/>
                  <a:pt x="2933880" y="170508"/>
                  <a:pt x="2679294" y="706721"/>
                </a:cubicBezTo>
                <a:cubicBezTo>
                  <a:pt x="2676112" y="701947"/>
                  <a:pt x="2671338" y="695583"/>
                  <a:pt x="2668156" y="690810"/>
                </a:cubicBezTo>
                <a:cubicBezTo>
                  <a:pt x="2588598" y="573065"/>
                  <a:pt x="2474034" y="480780"/>
                  <a:pt x="2330829" y="434637"/>
                </a:cubicBezTo>
                <a:cubicBezTo>
                  <a:pt x="2300597" y="425090"/>
                  <a:pt x="2268773" y="417134"/>
                  <a:pt x="2236950" y="410770"/>
                </a:cubicBezTo>
                <a:cubicBezTo>
                  <a:pt x="1877348" y="340760"/>
                  <a:pt x="1511380" y="569883"/>
                  <a:pt x="1403181" y="945391"/>
                </a:cubicBezTo>
                <a:cubicBezTo>
                  <a:pt x="1377722" y="1031313"/>
                  <a:pt x="1368176" y="1118825"/>
                  <a:pt x="1374541" y="1204746"/>
                </a:cubicBezTo>
                <a:cubicBezTo>
                  <a:pt x="1374541" y="1206337"/>
                  <a:pt x="1374541" y="1209520"/>
                  <a:pt x="1374541" y="1211111"/>
                </a:cubicBezTo>
                <a:cubicBezTo>
                  <a:pt x="1045170" y="1206337"/>
                  <a:pt x="761943" y="1376589"/>
                  <a:pt x="653743" y="1647082"/>
                </a:cubicBezTo>
                <a:cubicBezTo>
                  <a:pt x="628285" y="1709136"/>
                  <a:pt x="613965" y="1774373"/>
                  <a:pt x="609191" y="1841200"/>
                </a:cubicBezTo>
                <a:cubicBezTo>
                  <a:pt x="586915" y="1826880"/>
                  <a:pt x="563047" y="1814151"/>
                  <a:pt x="539180" y="1804604"/>
                </a:cubicBezTo>
                <a:cubicBezTo>
                  <a:pt x="338693" y="1723456"/>
                  <a:pt x="109566" y="1820516"/>
                  <a:pt x="28417" y="2022590"/>
                </a:cubicBezTo>
                <a:cubicBezTo>
                  <a:pt x="-20909" y="2146698"/>
                  <a:pt x="-4997" y="2280354"/>
                  <a:pt x="68196" y="2396507"/>
                </a:cubicBezTo>
                <a:cubicBezTo>
                  <a:pt x="79334" y="2547665"/>
                  <a:pt x="174804" y="2690867"/>
                  <a:pt x="337103" y="2783153"/>
                </a:cubicBezTo>
                <a:cubicBezTo>
                  <a:pt x="768307" y="3029779"/>
                  <a:pt x="1218606" y="3056828"/>
                  <a:pt x="1680043" y="2865892"/>
                </a:cubicBezTo>
                <a:cubicBezTo>
                  <a:pt x="1743690" y="3090242"/>
                  <a:pt x="1913944" y="3478479"/>
                  <a:pt x="2346741" y="3653504"/>
                </a:cubicBezTo>
                <a:cubicBezTo>
                  <a:pt x="2376973" y="3666233"/>
                  <a:pt x="2405614" y="3675780"/>
                  <a:pt x="2435845" y="3685327"/>
                </a:cubicBezTo>
                <a:cubicBezTo>
                  <a:pt x="2623603" y="3747381"/>
                  <a:pt x="2809769" y="3763292"/>
                  <a:pt x="2980023" y="3741016"/>
                </a:cubicBezTo>
                <a:cubicBezTo>
                  <a:pt x="3350764" y="3753745"/>
                  <a:pt x="3673771" y="3604179"/>
                  <a:pt x="3859936" y="3332094"/>
                </a:cubicBezTo>
                <a:cubicBezTo>
                  <a:pt x="3871074" y="3336868"/>
                  <a:pt x="3883803" y="3343232"/>
                  <a:pt x="3894942" y="3348006"/>
                </a:cubicBezTo>
                <a:cubicBezTo>
                  <a:pt x="3912445" y="3355961"/>
                  <a:pt x="3929947" y="3362326"/>
                  <a:pt x="3949042" y="3367100"/>
                </a:cubicBezTo>
                <a:cubicBezTo>
                  <a:pt x="4265682" y="3472114"/>
                  <a:pt x="4606192" y="3381420"/>
                  <a:pt x="4832137" y="3155478"/>
                </a:cubicBezTo>
                <a:cubicBezTo>
                  <a:pt x="5053308" y="3050463"/>
                  <a:pt x="5231518" y="2853163"/>
                  <a:pt x="5306303" y="2595399"/>
                </a:cubicBezTo>
                <a:close/>
                <a:moveTo>
                  <a:pt x="4809860" y="3130020"/>
                </a:moveTo>
                <a:cubicBezTo>
                  <a:pt x="4669838" y="3195257"/>
                  <a:pt x="4510722" y="3223897"/>
                  <a:pt x="4350015" y="3204804"/>
                </a:cubicBezTo>
                <a:cubicBezTo>
                  <a:pt x="4569595" y="3203213"/>
                  <a:pt x="4779629" y="3115700"/>
                  <a:pt x="4935562" y="2966133"/>
                </a:cubicBezTo>
                <a:cubicBezTo>
                  <a:pt x="4898966" y="3025005"/>
                  <a:pt x="4857595" y="3080695"/>
                  <a:pt x="4809860" y="3130020"/>
                </a:cubicBezTo>
                <a:close/>
                <a:moveTo>
                  <a:pt x="112749" y="2266034"/>
                </a:moveTo>
                <a:cubicBezTo>
                  <a:pt x="115931" y="2253305"/>
                  <a:pt x="120704" y="2238984"/>
                  <a:pt x="127069" y="2226255"/>
                </a:cubicBezTo>
                <a:cubicBezTo>
                  <a:pt x="125478" y="2379004"/>
                  <a:pt x="219356" y="2517433"/>
                  <a:pt x="356196" y="2606537"/>
                </a:cubicBezTo>
                <a:cubicBezTo>
                  <a:pt x="316417" y="2582670"/>
                  <a:pt x="276638" y="2557211"/>
                  <a:pt x="236859" y="2528571"/>
                </a:cubicBezTo>
                <a:cubicBezTo>
                  <a:pt x="179577" y="2487202"/>
                  <a:pt x="133433" y="2439468"/>
                  <a:pt x="98428" y="2386960"/>
                </a:cubicBezTo>
                <a:cubicBezTo>
                  <a:pt x="96837" y="2347182"/>
                  <a:pt x="100019" y="2307403"/>
                  <a:pt x="112749" y="2266034"/>
                </a:cubicBezTo>
                <a:close/>
                <a:moveTo>
                  <a:pt x="717390" y="1815742"/>
                </a:moveTo>
                <a:cubicBezTo>
                  <a:pt x="718982" y="1810969"/>
                  <a:pt x="720572" y="1806195"/>
                  <a:pt x="722164" y="1801422"/>
                </a:cubicBezTo>
                <a:cubicBezTo>
                  <a:pt x="715799" y="1841200"/>
                  <a:pt x="714208" y="1880979"/>
                  <a:pt x="714208" y="1920757"/>
                </a:cubicBezTo>
                <a:cubicBezTo>
                  <a:pt x="709434" y="1917575"/>
                  <a:pt x="703070" y="1914393"/>
                  <a:pt x="698297" y="1909619"/>
                </a:cubicBezTo>
                <a:cubicBezTo>
                  <a:pt x="701478" y="1877797"/>
                  <a:pt x="707843" y="1845974"/>
                  <a:pt x="717390" y="1815742"/>
                </a:cubicBezTo>
                <a:close/>
                <a:moveTo>
                  <a:pt x="1457280" y="907204"/>
                </a:moveTo>
                <a:cubicBezTo>
                  <a:pt x="1468419" y="880155"/>
                  <a:pt x="1479557" y="854696"/>
                  <a:pt x="1493878" y="830829"/>
                </a:cubicBezTo>
                <a:cubicBezTo>
                  <a:pt x="1484330" y="851514"/>
                  <a:pt x="1476375" y="873790"/>
                  <a:pt x="1470011" y="894475"/>
                </a:cubicBezTo>
                <a:cubicBezTo>
                  <a:pt x="1433413" y="1005854"/>
                  <a:pt x="1425457" y="1118825"/>
                  <a:pt x="1439778" y="1225431"/>
                </a:cubicBezTo>
                <a:cubicBezTo>
                  <a:pt x="1428640" y="1225431"/>
                  <a:pt x="1419093" y="1227022"/>
                  <a:pt x="1407955" y="1227022"/>
                </a:cubicBezTo>
                <a:cubicBezTo>
                  <a:pt x="1407955" y="1222249"/>
                  <a:pt x="1406364" y="1217475"/>
                  <a:pt x="1406364" y="1212702"/>
                </a:cubicBezTo>
                <a:cubicBezTo>
                  <a:pt x="1401590" y="1109278"/>
                  <a:pt x="1417501" y="1005854"/>
                  <a:pt x="1457280" y="907204"/>
                </a:cubicBezTo>
                <a:close/>
                <a:moveTo>
                  <a:pt x="1802563" y="2674956"/>
                </a:moveTo>
                <a:cubicBezTo>
                  <a:pt x="1802563" y="2674956"/>
                  <a:pt x="1808928" y="2708369"/>
                  <a:pt x="1824840" y="2762468"/>
                </a:cubicBezTo>
                <a:cubicBezTo>
                  <a:pt x="1783469" y="2784744"/>
                  <a:pt x="1742099" y="2803837"/>
                  <a:pt x="1700729" y="2821340"/>
                </a:cubicBezTo>
                <a:cubicBezTo>
                  <a:pt x="1691182" y="2781562"/>
                  <a:pt x="1684817" y="2748148"/>
                  <a:pt x="1680043" y="2727463"/>
                </a:cubicBezTo>
                <a:cubicBezTo>
                  <a:pt x="1719822" y="2711552"/>
                  <a:pt x="1761193" y="2694049"/>
                  <a:pt x="1802563" y="2674956"/>
                </a:cubicBezTo>
                <a:close/>
                <a:moveTo>
                  <a:pt x="2555183" y="3567582"/>
                </a:moveTo>
                <a:cubicBezTo>
                  <a:pt x="2841592" y="3661460"/>
                  <a:pt x="3132775" y="3656686"/>
                  <a:pt x="3371450" y="3554853"/>
                </a:cubicBezTo>
                <a:cubicBezTo>
                  <a:pt x="3256886" y="3636001"/>
                  <a:pt x="3121637" y="3686918"/>
                  <a:pt x="2975250" y="3709194"/>
                </a:cubicBezTo>
                <a:cubicBezTo>
                  <a:pt x="2870234" y="3704420"/>
                  <a:pt x="2760443" y="3688509"/>
                  <a:pt x="2650652" y="3656686"/>
                </a:cubicBezTo>
                <a:cubicBezTo>
                  <a:pt x="2335602" y="3565991"/>
                  <a:pt x="2138299" y="3357553"/>
                  <a:pt x="2017370" y="3165025"/>
                </a:cubicBezTo>
                <a:cubicBezTo>
                  <a:pt x="2130343" y="3325730"/>
                  <a:pt x="2300597" y="3484843"/>
                  <a:pt x="2555183" y="3567582"/>
                </a:cubicBezTo>
                <a:close/>
                <a:moveTo>
                  <a:pt x="3847207" y="3044099"/>
                </a:moveTo>
                <a:cubicBezTo>
                  <a:pt x="3875847" y="3064784"/>
                  <a:pt x="3904489" y="3082286"/>
                  <a:pt x="3936312" y="3099789"/>
                </a:cubicBezTo>
                <a:cubicBezTo>
                  <a:pt x="3912445" y="3169799"/>
                  <a:pt x="3882213" y="3233444"/>
                  <a:pt x="3844024" y="3292316"/>
                </a:cubicBezTo>
                <a:cubicBezTo>
                  <a:pt x="3812201" y="3276405"/>
                  <a:pt x="3781969" y="3257311"/>
                  <a:pt x="3751737" y="3238217"/>
                </a:cubicBezTo>
                <a:cubicBezTo>
                  <a:pt x="3789925" y="3179345"/>
                  <a:pt x="3823339" y="3114109"/>
                  <a:pt x="3847207" y="3044099"/>
                </a:cubicBezTo>
                <a:close/>
                <a:moveTo>
                  <a:pt x="682385" y="1662993"/>
                </a:moveTo>
                <a:cubicBezTo>
                  <a:pt x="773081" y="1437052"/>
                  <a:pt x="991070" y="1284303"/>
                  <a:pt x="1255204" y="1252480"/>
                </a:cubicBezTo>
                <a:cubicBezTo>
                  <a:pt x="1057899" y="1301806"/>
                  <a:pt x="890827" y="1419550"/>
                  <a:pt x="795357" y="1586619"/>
                </a:cubicBezTo>
                <a:cubicBezTo>
                  <a:pt x="746032" y="1651855"/>
                  <a:pt x="707843" y="1725048"/>
                  <a:pt x="685567" y="1806195"/>
                </a:cubicBezTo>
                <a:cubicBezTo>
                  <a:pt x="677611" y="1834836"/>
                  <a:pt x="671247" y="1863476"/>
                  <a:pt x="666473" y="1893708"/>
                </a:cubicBezTo>
                <a:cubicBezTo>
                  <a:pt x="656926" y="1888934"/>
                  <a:pt x="645788" y="1884161"/>
                  <a:pt x="636241" y="1880979"/>
                </a:cubicBezTo>
                <a:cubicBezTo>
                  <a:pt x="636241" y="1879388"/>
                  <a:pt x="637832" y="1877797"/>
                  <a:pt x="637832" y="1876205"/>
                </a:cubicBezTo>
                <a:cubicBezTo>
                  <a:pt x="641014" y="1801422"/>
                  <a:pt x="655335" y="1729821"/>
                  <a:pt x="682385" y="1662993"/>
                </a:cubicBezTo>
                <a:close/>
                <a:moveTo>
                  <a:pt x="55467" y="2036910"/>
                </a:moveTo>
                <a:cubicBezTo>
                  <a:pt x="130251" y="1852338"/>
                  <a:pt x="340285" y="1763235"/>
                  <a:pt x="524860" y="1838018"/>
                </a:cubicBezTo>
                <a:cubicBezTo>
                  <a:pt x="542362" y="1844383"/>
                  <a:pt x="558274" y="1853930"/>
                  <a:pt x="575777" y="1863476"/>
                </a:cubicBezTo>
                <a:cubicBezTo>
                  <a:pt x="391202" y="1826880"/>
                  <a:pt x="205036" y="1931895"/>
                  <a:pt x="146163" y="2114876"/>
                </a:cubicBezTo>
                <a:cubicBezTo>
                  <a:pt x="142981" y="2122831"/>
                  <a:pt x="141389" y="2130787"/>
                  <a:pt x="139798" y="2138743"/>
                </a:cubicBezTo>
                <a:cubicBezTo>
                  <a:pt x="114340" y="2175339"/>
                  <a:pt x="95246" y="2215117"/>
                  <a:pt x="82517" y="2259669"/>
                </a:cubicBezTo>
                <a:cubicBezTo>
                  <a:pt x="76152" y="2283536"/>
                  <a:pt x="71378" y="2308994"/>
                  <a:pt x="68196" y="2332861"/>
                </a:cubicBezTo>
                <a:cubicBezTo>
                  <a:pt x="22052" y="2235802"/>
                  <a:pt x="17279" y="2132378"/>
                  <a:pt x="55467" y="2036910"/>
                </a:cubicBezTo>
                <a:close/>
                <a:moveTo>
                  <a:pt x="351423" y="2756103"/>
                </a:moveTo>
                <a:cubicBezTo>
                  <a:pt x="220947" y="2681320"/>
                  <a:pt x="136616" y="2573123"/>
                  <a:pt x="107975" y="2455379"/>
                </a:cubicBezTo>
                <a:cubicBezTo>
                  <a:pt x="138207" y="2491975"/>
                  <a:pt x="174804" y="2525389"/>
                  <a:pt x="217765" y="2557211"/>
                </a:cubicBezTo>
                <a:cubicBezTo>
                  <a:pt x="477125" y="2743374"/>
                  <a:pt x="753987" y="2835660"/>
                  <a:pt x="1046761" y="2838842"/>
                </a:cubicBezTo>
                <a:cubicBezTo>
                  <a:pt x="1226562" y="2848389"/>
                  <a:pt x="1428640" y="2822931"/>
                  <a:pt x="1649812" y="2740192"/>
                </a:cubicBezTo>
                <a:cubicBezTo>
                  <a:pt x="1654585" y="2764059"/>
                  <a:pt x="1660950" y="2795882"/>
                  <a:pt x="1670497" y="2835660"/>
                </a:cubicBezTo>
                <a:cubicBezTo>
                  <a:pt x="1215425" y="3023414"/>
                  <a:pt x="773081" y="2997956"/>
                  <a:pt x="351423" y="2756103"/>
                </a:cubicBezTo>
                <a:close/>
                <a:moveTo>
                  <a:pt x="2356287" y="3623272"/>
                </a:moveTo>
                <a:cubicBezTo>
                  <a:pt x="1933038" y="3453021"/>
                  <a:pt x="1769149" y="3069557"/>
                  <a:pt x="1707093" y="2853163"/>
                </a:cubicBezTo>
                <a:cubicBezTo>
                  <a:pt x="1745281" y="2837251"/>
                  <a:pt x="1781878" y="2819749"/>
                  <a:pt x="1820066" y="2800655"/>
                </a:cubicBezTo>
                <a:cubicBezTo>
                  <a:pt x="1850298" y="2916808"/>
                  <a:pt x="2028508" y="3486435"/>
                  <a:pt x="2598144" y="3674188"/>
                </a:cubicBezTo>
                <a:cubicBezTo>
                  <a:pt x="2610873" y="3678962"/>
                  <a:pt x="2625194" y="3682144"/>
                  <a:pt x="2637923" y="3686918"/>
                </a:cubicBezTo>
                <a:cubicBezTo>
                  <a:pt x="2680885" y="3699647"/>
                  <a:pt x="2723846" y="3709194"/>
                  <a:pt x="2766808" y="3717149"/>
                </a:cubicBezTo>
                <a:cubicBezTo>
                  <a:pt x="2636332" y="3710785"/>
                  <a:pt x="2496310" y="3680553"/>
                  <a:pt x="2356287" y="3623272"/>
                </a:cubicBezTo>
                <a:close/>
                <a:moveTo>
                  <a:pt x="3147095" y="3702829"/>
                </a:moveTo>
                <a:cubicBezTo>
                  <a:pt x="3283936" y="3658277"/>
                  <a:pt x="3406455" y="3585085"/>
                  <a:pt x="3506699" y="3483252"/>
                </a:cubicBezTo>
                <a:cubicBezTo>
                  <a:pt x="3594213" y="3425971"/>
                  <a:pt x="3672179" y="3352779"/>
                  <a:pt x="3734235" y="3265267"/>
                </a:cubicBezTo>
                <a:cubicBezTo>
                  <a:pt x="3764466" y="3284360"/>
                  <a:pt x="3794699" y="3303454"/>
                  <a:pt x="3826522" y="3319365"/>
                </a:cubicBezTo>
                <a:cubicBezTo>
                  <a:pt x="3675361" y="3537351"/>
                  <a:pt x="3431914" y="3672597"/>
                  <a:pt x="3147095" y="3702829"/>
                </a:cubicBezTo>
                <a:close/>
                <a:moveTo>
                  <a:pt x="3904489" y="3319365"/>
                </a:moveTo>
                <a:cubicBezTo>
                  <a:pt x="3894942" y="3314592"/>
                  <a:pt x="3885395" y="3309819"/>
                  <a:pt x="3874257" y="3306636"/>
                </a:cubicBezTo>
                <a:cubicBezTo>
                  <a:pt x="3910853" y="3247764"/>
                  <a:pt x="3941086" y="3184119"/>
                  <a:pt x="3964953" y="3115700"/>
                </a:cubicBezTo>
                <a:cubicBezTo>
                  <a:pt x="3996776" y="3131611"/>
                  <a:pt x="4030190" y="3145932"/>
                  <a:pt x="4065196" y="3157069"/>
                </a:cubicBezTo>
                <a:cubicBezTo>
                  <a:pt x="4108158" y="3177754"/>
                  <a:pt x="4152710" y="3195257"/>
                  <a:pt x="4198854" y="3207986"/>
                </a:cubicBezTo>
                <a:cubicBezTo>
                  <a:pt x="4383429" y="3260493"/>
                  <a:pt x="4569595" y="3250947"/>
                  <a:pt x="4738258" y="3193666"/>
                </a:cubicBezTo>
                <a:cubicBezTo>
                  <a:pt x="4512313" y="3376646"/>
                  <a:pt x="4194080" y="3435518"/>
                  <a:pt x="3904489" y="3319365"/>
                </a:cubicBezTo>
                <a:close/>
                <a:moveTo>
                  <a:pt x="5015121" y="2875439"/>
                </a:moveTo>
                <a:cubicBezTo>
                  <a:pt x="5072402" y="2800655"/>
                  <a:pt x="5118546" y="2716325"/>
                  <a:pt x="5150369" y="2622448"/>
                </a:cubicBezTo>
                <a:cubicBezTo>
                  <a:pt x="5277662" y="2234211"/>
                  <a:pt x="5108999" y="1818925"/>
                  <a:pt x="4768490" y="1623215"/>
                </a:cubicBezTo>
                <a:cubicBezTo>
                  <a:pt x="4771673" y="1610486"/>
                  <a:pt x="4773264" y="1597757"/>
                  <a:pt x="4776446" y="1585028"/>
                </a:cubicBezTo>
                <a:cubicBezTo>
                  <a:pt x="4967386" y="972440"/>
                  <a:pt x="4653926" y="324848"/>
                  <a:pt x="4069970" y="132321"/>
                </a:cubicBezTo>
                <a:cubicBezTo>
                  <a:pt x="3560798" y="-34748"/>
                  <a:pt x="3013438" y="197557"/>
                  <a:pt x="2739758" y="662169"/>
                </a:cubicBezTo>
                <a:cubicBezTo>
                  <a:pt x="3002300" y="180055"/>
                  <a:pt x="3559207" y="-71344"/>
                  <a:pt x="4071561" y="76631"/>
                </a:cubicBezTo>
                <a:cubicBezTo>
                  <a:pt x="4365926" y="160961"/>
                  <a:pt x="4609374" y="361444"/>
                  <a:pt x="4754170" y="639893"/>
                </a:cubicBezTo>
                <a:cubicBezTo>
                  <a:pt x="4900557" y="918342"/>
                  <a:pt x="4930789" y="1242934"/>
                  <a:pt x="4841683" y="1551614"/>
                </a:cubicBezTo>
                <a:cubicBezTo>
                  <a:pt x="4840093" y="1554796"/>
                  <a:pt x="4840093" y="1557978"/>
                  <a:pt x="4838501" y="1561161"/>
                </a:cubicBezTo>
                <a:lnTo>
                  <a:pt x="4835319" y="1569116"/>
                </a:lnTo>
                <a:cubicBezTo>
                  <a:pt x="4833728" y="1577072"/>
                  <a:pt x="4836910" y="1585028"/>
                  <a:pt x="4843275" y="1588210"/>
                </a:cubicBezTo>
                <a:cubicBezTo>
                  <a:pt x="5204468" y="1775964"/>
                  <a:pt x="5385861" y="2197615"/>
                  <a:pt x="5272889" y="2589034"/>
                </a:cubicBezTo>
                <a:cubicBezTo>
                  <a:pt x="5210833" y="2805429"/>
                  <a:pt x="5069219" y="2978862"/>
                  <a:pt x="4891010" y="3087060"/>
                </a:cubicBezTo>
                <a:cubicBezTo>
                  <a:pt x="4941926" y="3023414"/>
                  <a:pt x="4983297" y="2951813"/>
                  <a:pt x="5015121" y="2875439"/>
                </a:cubicBezTo>
                <a:close/>
              </a:path>
            </a:pathLst>
          </a:custGeom>
          <a:solidFill>
            <a:srgbClr val="E4F2F7"/>
          </a:solidFill>
          <a:ln w="139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2" name="ตัวแทนรูปภาพ 650">
            <a:extLst>
              <a:ext uri="{FF2B5EF4-FFF2-40B4-BE49-F238E27FC236}">
                <a16:creationId xmlns:a16="http://schemas.microsoft.com/office/drawing/2014/main" id="{76127899-BCE2-4177-8BAB-C03A677451C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1987" y="741936"/>
            <a:ext cx="3723648" cy="3678326"/>
          </a:xfrm>
          <a:prstGeom prst="ellipse">
            <a:avLst/>
          </a:prstGeom>
          <a:ln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63" name="ตัวแทนข้อความ 9">
            <a:extLst>
              <a:ext uri="{FF2B5EF4-FFF2-40B4-BE49-F238E27FC236}">
                <a16:creationId xmlns:a16="http://schemas.microsoft.com/office/drawing/2014/main" id="{2D5905D6-C040-479A-A3A7-15E01182037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0712" y="987102"/>
            <a:ext cx="2829107" cy="721200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6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432</a:t>
            </a:r>
          </a:p>
        </p:txBody>
      </p:sp>
      <p:sp>
        <p:nvSpPr>
          <p:cNvPr id="664" name="ตัวแทนข้อความ 9">
            <a:extLst>
              <a:ext uri="{FF2B5EF4-FFF2-40B4-BE49-F238E27FC236}">
                <a16:creationId xmlns:a16="http://schemas.microsoft.com/office/drawing/2014/main" id="{2DCFFACA-979A-45A1-8F86-9AA7D26351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3938" y="1752868"/>
            <a:ext cx="3022655" cy="462421"/>
          </a:xfrm>
        </p:spPr>
        <p:txBody>
          <a:bodyPr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</a:t>
            </a:r>
          </a:p>
          <a:p>
            <a:pPr lvl="0"/>
            <a:r>
              <a:rPr lang="en-US" dirty="0"/>
              <a:t>of the printing and typesetting industry.</a:t>
            </a:r>
          </a:p>
        </p:txBody>
      </p:sp>
      <p:sp>
        <p:nvSpPr>
          <p:cNvPr id="665" name="ตัวแทนข้อความ 9">
            <a:extLst>
              <a:ext uri="{FF2B5EF4-FFF2-40B4-BE49-F238E27FC236}">
                <a16:creationId xmlns:a16="http://schemas.microsoft.com/office/drawing/2014/main" id="{656EFC6F-F4B0-4EDF-8D1F-9696E1BB407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67662" y="2670835"/>
            <a:ext cx="2829107" cy="721200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6000" spc="0" baseline="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78m</a:t>
            </a:r>
          </a:p>
        </p:txBody>
      </p:sp>
      <p:sp>
        <p:nvSpPr>
          <p:cNvPr id="666" name="ตัวแทนข้อความ 9">
            <a:extLst>
              <a:ext uri="{FF2B5EF4-FFF2-40B4-BE49-F238E27FC236}">
                <a16:creationId xmlns:a16="http://schemas.microsoft.com/office/drawing/2014/main" id="{40DC31A5-8A66-4996-B104-61619EA1C8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87809" y="3640525"/>
            <a:ext cx="1591162" cy="912968"/>
          </a:xfrm>
        </p:spPr>
        <p:txBody>
          <a:bodyPr>
            <a:noAutofit/>
          </a:bodyPr>
          <a:lstStyle>
            <a:lvl1pPr marL="0" indent="0" algn="l">
              <a:lnSpc>
                <a:spcPct val="95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</p:spTree>
    <p:extLst>
      <p:ext uri="{BB962C8B-B14F-4D97-AF65-F5344CB8AC3E}">
        <p14:creationId xmlns:p14="http://schemas.microsoft.com/office/powerpoint/2010/main" val="3358383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รูปภาพ 696">
            <a:extLst>
              <a:ext uri="{FF2B5EF4-FFF2-40B4-BE49-F238E27FC236}">
                <a16:creationId xmlns:a16="http://schemas.microsoft.com/office/drawing/2014/main" id="{8F337BF8-D61C-4E75-8DEA-009C28F320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6" name="รูปแบบอิสระ: รูปร่าง 5">
            <a:extLst>
              <a:ext uri="{FF2B5EF4-FFF2-40B4-BE49-F238E27FC236}">
                <a16:creationId xmlns:a16="http://schemas.microsoft.com/office/drawing/2014/main" id="{E9E5C927-E56D-46E7-A9C6-16612C6056C0}"/>
              </a:ext>
            </a:extLst>
          </p:cNvPr>
          <p:cNvSpPr/>
          <p:nvPr/>
        </p:nvSpPr>
        <p:spPr>
          <a:xfrm>
            <a:off x="894923" y="1562159"/>
            <a:ext cx="100436" cy="193757"/>
          </a:xfrm>
          <a:custGeom>
            <a:avLst/>
            <a:gdLst>
              <a:gd name="connsiteX0" fmla="*/ 76233 w 100436"/>
              <a:gd name="connsiteY0" fmla="*/ 14294 h 193757"/>
              <a:gd name="connsiteX1" fmla="*/ 65116 w 100436"/>
              <a:gd name="connsiteY1" fmla="*/ 30175 h 193757"/>
              <a:gd name="connsiteX2" fmla="*/ 55587 w 100436"/>
              <a:gd name="connsiteY2" fmla="*/ 4764 h 193757"/>
              <a:gd name="connsiteX3" fmla="*/ 44469 w 100436"/>
              <a:gd name="connsiteY3" fmla="*/ 30175 h 193757"/>
              <a:gd name="connsiteX4" fmla="*/ 28587 w 100436"/>
              <a:gd name="connsiteY4" fmla="*/ 0 h 193757"/>
              <a:gd name="connsiteX5" fmla="*/ 28587 w 100436"/>
              <a:gd name="connsiteY5" fmla="*/ 0 h 193757"/>
              <a:gd name="connsiteX6" fmla="*/ 11117 w 100436"/>
              <a:gd name="connsiteY6" fmla="*/ 57175 h 193757"/>
              <a:gd name="connsiteX7" fmla="*/ 0 w 100436"/>
              <a:gd name="connsiteY7" fmla="*/ 134995 h 193757"/>
              <a:gd name="connsiteX8" fmla="*/ 34940 w 100436"/>
              <a:gd name="connsiteY8" fmla="*/ 179464 h 193757"/>
              <a:gd name="connsiteX9" fmla="*/ 60351 w 100436"/>
              <a:gd name="connsiteY9" fmla="*/ 193758 h 193757"/>
              <a:gd name="connsiteX10" fmla="*/ 65116 w 100436"/>
              <a:gd name="connsiteY10" fmla="*/ 193758 h 193757"/>
              <a:gd name="connsiteX11" fmla="*/ 88939 w 100436"/>
              <a:gd name="connsiteY11" fmla="*/ 184229 h 193757"/>
              <a:gd name="connsiteX12" fmla="*/ 100056 w 100436"/>
              <a:gd name="connsiteY12" fmla="*/ 149289 h 193757"/>
              <a:gd name="connsiteX13" fmla="*/ 76233 w 100436"/>
              <a:gd name="connsiteY13" fmla="*/ 14294 h 193757"/>
              <a:gd name="connsiteX14" fmla="*/ 38117 w 100436"/>
              <a:gd name="connsiteY14" fmla="*/ 176288 h 193757"/>
              <a:gd name="connsiteX15" fmla="*/ 36528 w 100436"/>
              <a:gd name="connsiteY15" fmla="*/ 171523 h 193757"/>
              <a:gd name="connsiteX16" fmla="*/ 46058 w 100436"/>
              <a:gd name="connsiteY16" fmla="*/ 174700 h 193757"/>
              <a:gd name="connsiteX17" fmla="*/ 41293 w 100436"/>
              <a:gd name="connsiteY17" fmla="*/ 176288 h 193757"/>
              <a:gd name="connsiteX18" fmla="*/ 38117 w 100436"/>
              <a:gd name="connsiteY18" fmla="*/ 176288 h 193757"/>
              <a:gd name="connsiteX19" fmla="*/ 6353 w 100436"/>
              <a:gd name="connsiteY19" fmla="*/ 134995 h 193757"/>
              <a:gd name="connsiteX20" fmla="*/ 30176 w 100436"/>
              <a:gd name="connsiteY20" fmla="*/ 4764 h 193757"/>
              <a:gd name="connsiteX21" fmla="*/ 42881 w 100436"/>
              <a:gd name="connsiteY21" fmla="*/ 36528 h 193757"/>
              <a:gd name="connsiteX22" fmla="*/ 20646 w 100436"/>
              <a:gd name="connsiteY22" fmla="*/ 130231 h 193757"/>
              <a:gd name="connsiteX23" fmla="*/ 30176 w 100436"/>
              <a:gd name="connsiteY23" fmla="*/ 165170 h 193757"/>
              <a:gd name="connsiteX24" fmla="*/ 33352 w 100436"/>
              <a:gd name="connsiteY24" fmla="*/ 174700 h 193757"/>
              <a:gd name="connsiteX25" fmla="*/ 6353 w 100436"/>
              <a:gd name="connsiteY25" fmla="*/ 134995 h 193757"/>
              <a:gd name="connsiteX26" fmla="*/ 96880 w 100436"/>
              <a:gd name="connsiteY26" fmla="*/ 149289 h 193757"/>
              <a:gd name="connsiteX27" fmla="*/ 85762 w 100436"/>
              <a:gd name="connsiteY27" fmla="*/ 181052 h 193757"/>
              <a:gd name="connsiteX28" fmla="*/ 60351 w 100436"/>
              <a:gd name="connsiteY28" fmla="*/ 188993 h 193757"/>
              <a:gd name="connsiteX29" fmla="*/ 39705 w 100436"/>
              <a:gd name="connsiteY29" fmla="*/ 179464 h 193757"/>
              <a:gd name="connsiteX30" fmla="*/ 55587 w 100436"/>
              <a:gd name="connsiteY30" fmla="*/ 174700 h 193757"/>
              <a:gd name="connsiteX31" fmla="*/ 85762 w 100436"/>
              <a:gd name="connsiteY31" fmla="*/ 131819 h 193757"/>
              <a:gd name="connsiteX32" fmla="*/ 66704 w 100436"/>
              <a:gd name="connsiteY32" fmla="*/ 34940 h 193757"/>
              <a:gd name="connsiteX33" fmla="*/ 74645 w 100436"/>
              <a:gd name="connsiteY33" fmla="*/ 17470 h 193757"/>
              <a:gd name="connsiteX34" fmla="*/ 96880 w 100436"/>
              <a:gd name="connsiteY34" fmla="*/ 149289 h 19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436" h="193757">
                <a:moveTo>
                  <a:pt x="76233" y="14294"/>
                </a:moveTo>
                <a:cubicBezTo>
                  <a:pt x="74645" y="14294"/>
                  <a:pt x="73057" y="14294"/>
                  <a:pt x="65116" y="30175"/>
                </a:cubicBezTo>
                <a:cubicBezTo>
                  <a:pt x="60351" y="15882"/>
                  <a:pt x="57175" y="4764"/>
                  <a:pt x="55587" y="4764"/>
                </a:cubicBezTo>
                <a:cubicBezTo>
                  <a:pt x="53998" y="4764"/>
                  <a:pt x="49234" y="15882"/>
                  <a:pt x="44469" y="30175"/>
                </a:cubicBezTo>
                <a:cubicBezTo>
                  <a:pt x="38117" y="12705"/>
                  <a:pt x="31764" y="0"/>
                  <a:pt x="28587" y="0"/>
                </a:cubicBezTo>
                <a:cubicBezTo>
                  <a:pt x="28587" y="0"/>
                  <a:pt x="28587" y="0"/>
                  <a:pt x="28587" y="0"/>
                </a:cubicBezTo>
                <a:cubicBezTo>
                  <a:pt x="26999" y="0"/>
                  <a:pt x="22235" y="0"/>
                  <a:pt x="11117" y="57175"/>
                </a:cubicBezTo>
                <a:cubicBezTo>
                  <a:pt x="7941" y="69880"/>
                  <a:pt x="0" y="115937"/>
                  <a:pt x="0" y="134995"/>
                </a:cubicBezTo>
                <a:cubicBezTo>
                  <a:pt x="1588" y="163582"/>
                  <a:pt x="14294" y="179464"/>
                  <a:pt x="34940" y="179464"/>
                </a:cubicBezTo>
                <a:cubicBezTo>
                  <a:pt x="39705" y="187405"/>
                  <a:pt x="49234" y="192170"/>
                  <a:pt x="60351" y="193758"/>
                </a:cubicBezTo>
                <a:cubicBezTo>
                  <a:pt x="61939" y="193758"/>
                  <a:pt x="63528" y="193758"/>
                  <a:pt x="65116" y="193758"/>
                </a:cubicBezTo>
                <a:cubicBezTo>
                  <a:pt x="74645" y="193758"/>
                  <a:pt x="82586" y="190581"/>
                  <a:pt x="88939" y="184229"/>
                </a:cubicBezTo>
                <a:cubicBezTo>
                  <a:pt x="95292" y="176288"/>
                  <a:pt x="100056" y="165170"/>
                  <a:pt x="100056" y="149289"/>
                </a:cubicBezTo>
                <a:cubicBezTo>
                  <a:pt x="103233" y="128643"/>
                  <a:pt x="85762" y="14294"/>
                  <a:pt x="76233" y="14294"/>
                </a:cubicBezTo>
                <a:close/>
                <a:moveTo>
                  <a:pt x="38117" y="176288"/>
                </a:moveTo>
                <a:cubicBezTo>
                  <a:pt x="38117" y="174700"/>
                  <a:pt x="36528" y="173111"/>
                  <a:pt x="36528" y="171523"/>
                </a:cubicBezTo>
                <a:cubicBezTo>
                  <a:pt x="39705" y="173111"/>
                  <a:pt x="42881" y="174700"/>
                  <a:pt x="46058" y="174700"/>
                </a:cubicBezTo>
                <a:cubicBezTo>
                  <a:pt x="44469" y="174700"/>
                  <a:pt x="42881" y="174700"/>
                  <a:pt x="41293" y="176288"/>
                </a:cubicBezTo>
                <a:cubicBezTo>
                  <a:pt x="39705" y="176288"/>
                  <a:pt x="39705" y="176288"/>
                  <a:pt x="38117" y="176288"/>
                </a:cubicBezTo>
                <a:close/>
                <a:moveTo>
                  <a:pt x="6353" y="134995"/>
                </a:moveTo>
                <a:cubicBezTo>
                  <a:pt x="4764" y="107996"/>
                  <a:pt x="23823" y="19058"/>
                  <a:pt x="30176" y="4764"/>
                </a:cubicBezTo>
                <a:cubicBezTo>
                  <a:pt x="33352" y="9529"/>
                  <a:pt x="38117" y="20646"/>
                  <a:pt x="42881" y="36528"/>
                </a:cubicBezTo>
                <a:cubicBezTo>
                  <a:pt x="33352" y="68291"/>
                  <a:pt x="20646" y="112761"/>
                  <a:pt x="20646" y="130231"/>
                </a:cubicBezTo>
                <a:cubicBezTo>
                  <a:pt x="20646" y="146113"/>
                  <a:pt x="23823" y="158818"/>
                  <a:pt x="30176" y="165170"/>
                </a:cubicBezTo>
                <a:cubicBezTo>
                  <a:pt x="30176" y="168347"/>
                  <a:pt x="31764" y="171523"/>
                  <a:pt x="33352" y="174700"/>
                </a:cubicBezTo>
                <a:cubicBezTo>
                  <a:pt x="15882" y="174700"/>
                  <a:pt x="7941" y="160406"/>
                  <a:pt x="6353" y="134995"/>
                </a:cubicBezTo>
                <a:close/>
                <a:moveTo>
                  <a:pt x="96880" y="149289"/>
                </a:moveTo>
                <a:cubicBezTo>
                  <a:pt x="95292" y="163582"/>
                  <a:pt x="92115" y="174700"/>
                  <a:pt x="85762" y="181052"/>
                </a:cubicBezTo>
                <a:cubicBezTo>
                  <a:pt x="79410" y="187405"/>
                  <a:pt x="71469" y="190581"/>
                  <a:pt x="60351" y="188993"/>
                </a:cubicBezTo>
                <a:cubicBezTo>
                  <a:pt x="50822" y="188993"/>
                  <a:pt x="44469" y="185817"/>
                  <a:pt x="39705" y="179464"/>
                </a:cubicBezTo>
                <a:cubicBezTo>
                  <a:pt x="46058" y="179464"/>
                  <a:pt x="50822" y="177876"/>
                  <a:pt x="55587" y="174700"/>
                </a:cubicBezTo>
                <a:cubicBezTo>
                  <a:pt x="74645" y="173111"/>
                  <a:pt x="84174" y="158818"/>
                  <a:pt x="85762" y="131819"/>
                </a:cubicBezTo>
                <a:cubicBezTo>
                  <a:pt x="85762" y="112761"/>
                  <a:pt x="76233" y="66704"/>
                  <a:pt x="66704" y="34940"/>
                </a:cubicBezTo>
                <a:cubicBezTo>
                  <a:pt x="69880" y="26999"/>
                  <a:pt x="73057" y="20646"/>
                  <a:pt x="74645" y="17470"/>
                </a:cubicBezTo>
                <a:cubicBezTo>
                  <a:pt x="82586" y="33352"/>
                  <a:pt x="100056" y="122290"/>
                  <a:pt x="96880" y="149289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รูปแบบอิสระ: รูปร่าง 6">
            <a:extLst>
              <a:ext uri="{FF2B5EF4-FFF2-40B4-BE49-F238E27FC236}">
                <a16:creationId xmlns:a16="http://schemas.microsoft.com/office/drawing/2014/main" id="{1CE58206-17BC-46CB-821E-3A6823485219}"/>
              </a:ext>
            </a:extLst>
          </p:cNvPr>
          <p:cNvSpPr/>
          <p:nvPr/>
        </p:nvSpPr>
        <p:spPr>
          <a:xfrm>
            <a:off x="370819" y="1292169"/>
            <a:ext cx="100436" cy="193757"/>
          </a:xfrm>
          <a:custGeom>
            <a:avLst/>
            <a:gdLst>
              <a:gd name="connsiteX0" fmla="*/ 76233 w 100436"/>
              <a:gd name="connsiteY0" fmla="*/ 14294 h 193757"/>
              <a:gd name="connsiteX1" fmla="*/ 65116 w 100436"/>
              <a:gd name="connsiteY1" fmla="*/ 30175 h 193757"/>
              <a:gd name="connsiteX2" fmla="*/ 55587 w 100436"/>
              <a:gd name="connsiteY2" fmla="*/ 4765 h 193757"/>
              <a:gd name="connsiteX3" fmla="*/ 44469 w 100436"/>
              <a:gd name="connsiteY3" fmla="*/ 30175 h 193757"/>
              <a:gd name="connsiteX4" fmla="*/ 28587 w 100436"/>
              <a:gd name="connsiteY4" fmla="*/ 0 h 193757"/>
              <a:gd name="connsiteX5" fmla="*/ 28587 w 100436"/>
              <a:gd name="connsiteY5" fmla="*/ 0 h 193757"/>
              <a:gd name="connsiteX6" fmla="*/ 11117 w 100436"/>
              <a:gd name="connsiteY6" fmla="*/ 57175 h 193757"/>
              <a:gd name="connsiteX7" fmla="*/ 0 w 100436"/>
              <a:gd name="connsiteY7" fmla="*/ 134995 h 193757"/>
              <a:gd name="connsiteX8" fmla="*/ 34940 w 100436"/>
              <a:gd name="connsiteY8" fmla="*/ 179464 h 193757"/>
              <a:gd name="connsiteX9" fmla="*/ 60351 w 100436"/>
              <a:gd name="connsiteY9" fmla="*/ 193758 h 193757"/>
              <a:gd name="connsiteX10" fmla="*/ 65116 w 100436"/>
              <a:gd name="connsiteY10" fmla="*/ 193758 h 193757"/>
              <a:gd name="connsiteX11" fmla="*/ 88939 w 100436"/>
              <a:gd name="connsiteY11" fmla="*/ 184229 h 193757"/>
              <a:gd name="connsiteX12" fmla="*/ 100056 w 100436"/>
              <a:gd name="connsiteY12" fmla="*/ 149289 h 193757"/>
              <a:gd name="connsiteX13" fmla="*/ 76233 w 100436"/>
              <a:gd name="connsiteY13" fmla="*/ 14294 h 193757"/>
              <a:gd name="connsiteX14" fmla="*/ 38117 w 100436"/>
              <a:gd name="connsiteY14" fmla="*/ 176288 h 193757"/>
              <a:gd name="connsiteX15" fmla="*/ 36528 w 100436"/>
              <a:gd name="connsiteY15" fmla="*/ 171523 h 193757"/>
              <a:gd name="connsiteX16" fmla="*/ 46058 w 100436"/>
              <a:gd name="connsiteY16" fmla="*/ 174700 h 193757"/>
              <a:gd name="connsiteX17" fmla="*/ 41293 w 100436"/>
              <a:gd name="connsiteY17" fmla="*/ 176288 h 193757"/>
              <a:gd name="connsiteX18" fmla="*/ 38117 w 100436"/>
              <a:gd name="connsiteY18" fmla="*/ 176288 h 193757"/>
              <a:gd name="connsiteX19" fmla="*/ 6353 w 100436"/>
              <a:gd name="connsiteY19" fmla="*/ 134995 h 193757"/>
              <a:gd name="connsiteX20" fmla="*/ 30176 w 100436"/>
              <a:gd name="connsiteY20" fmla="*/ 4765 h 193757"/>
              <a:gd name="connsiteX21" fmla="*/ 42881 w 100436"/>
              <a:gd name="connsiteY21" fmla="*/ 36528 h 193757"/>
              <a:gd name="connsiteX22" fmla="*/ 20646 w 100436"/>
              <a:gd name="connsiteY22" fmla="*/ 130231 h 193757"/>
              <a:gd name="connsiteX23" fmla="*/ 30176 w 100436"/>
              <a:gd name="connsiteY23" fmla="*/ 165170 h 193757"/>
              <a:gd name="connsiteX24" fmla="*/ 33352 w 100436"/>
              <a:gd name="connsiteY24" fmla="*/ 174700 h 193757"/>
              <a:gd name="connsiteX25" fmla="*/ 6353 w 100436"/>
              <a:gd name="connsiteY25" fmla="*/ 134995 h 193757"/>
              <a:gd name="connsiteX26" fmla="*/ 96880 w 100436"/>
              <a:gd name="connsiteY26" fmla="*/ 149289 h 193757"/>
              <a:gd name="connsiteX27" fmla="*/ 85762 w 100436"/>
              <a:gd name="connsiteY27" fmla="*/ 181052 h 193757"/>
              <a:gd name="connsiteX28" fmla="*/ 60351 w 100436"/>
              <a:gd name="connsiteY28" fmla="*/ 188993 h 193757"/>
              <a:gd name="connsiteX29" fmla="*/ 39705 w 100436"/>
              <a:gd name="connsiteY29" fmla="*/ 179464 h 193757"/>
              <a:gd name="connsiteX30" fmla="*/ 55587 w 100436"/>
              <a:gd name="connsiteY30" fmla="*/ 174700 h 193757"/>
              <a:gd name="connsiteX31" fmla="*/ 85762 w 100436"/>
              <a:gd name="connsiteY31" fmla="*/ 131819 h 193757"/>
              <a:gd name="connsiteX32" fmla="*/ 66704 w 100436"/>
              <a:gd name="connsiteY32" fmla="*/ 34940 h 193757"/>
              <a:gd name="connsiteX33" fmla="*/ 74645 w 100436"/>
              <a:gd name="connsiteY33" fmla="*/ 17470 h 193757"/>
              <a:gd name="connsiteX34" fmla="*/ 96880 w 100436"/>
              <a:gd name="connsiteY34" fmla="*/ 149289 h 19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436" h="193757">
                <a:moveTo>
                  <a:pt x="76233" y="14294"/>
                </a:moveTo>
                <a:cubicBezTo>
                  <a:pt x="74645" y="14294"/>
                  <a:pt x="73057" y="14294"/>
                  <a:pt x="65116" y="30175"/>
                </a:cubicBezTo>
                <a:cubicBezTo>
                  <a:pt x="60351" y="15882"/>
                  <a:pt x="57175" y="4765"/>
                  <a:pt x="55587" y="4765"/>
                </a:cubicBezTo>
                <a:cubicBezTo>
                  <a:pt x="53998" y="4765"/>
                  <a:pt x="49234" y="15882"/>
                  <a:pt x="44469" y="30175"/>
                </a:cubicBezTo>
                <a:cubicBezTo>
                  <a:pt x="38117" y="12705"/>
                  <a:pt x="31764" y="0"/>
                  <a:pt x="28587" y="0"/>
                </a:cubicBezTo>
                <a:cubicBezTo>
                  <a:pt x="28587" y="0"/>
                  <a:pt x="28587" y="0"/>
                  <a:pt x="28587" y="0"/>
                </a:cubicBezTo>
                <a:cubicBezTo>
                  <a:pt x="26999" y="0"/>
                  <a:pt x="22235" y="0"/>
                  <a:pt x="11117" y="57175"/>
                </a:cubicBezTo>
                <a:cubicBezTo>
                  <a:pt x="7941" y="69880"/>
                  <a:pt x="0" y="115937"/>
                  <a:pt x="0" y="134995"/>
                </a:cubicBezTo>
                <a:cubicBezTo>
                  <a:pt x="1588" y="163582"/>
                  <a:pt x="14294" y="179464"/>
                  <a:pt x="34940" y="179464"/>
                </a:cubicBezTo>
                <a:cubicBezTo>
                  <a:pt x="39705" y="187405"/>
                  <a:pt x="49234" y="192170"/>
                  <a:pt x="60351" y="193758"/>
                </a:cubicBezTo>
                <a:cubicBezTo>
                  <a:pt x="61939" y="193758"/>
                  <a:pt x="63528" y="193758"/>
                  <a:pt x="65116" y="193758"/>
                </a:cubicBezTo>
                <a:cubicBezTo>
                  <a:pt x="74645" y="193758"/>
                  <a:pt x="82586" y="190581"/>
                  <a:pt x="88939" y="184229"/>
                </a:cubicBezTo>
                <a:cubicBezTo>
                  <a:pt x="95292" y="176288"/>
                  <a:pt x="100056" y="165170"/>
                  <a:pt x="100056" y="149289"/>
                </a:cubicBezTo>
                <a:cubicBezTo>
                  <a:pt x="103233" y="128643"/>
                  <a:pt x="85762" y="14294"/>
                  <a:pt x="76233" y="14294"/>
                </a:cubicBezTo>
                <a:close/>
                <a:moveTo>
                  <a:pt x="38117" y="176288"/>
                </a:moveTo>
                <a:cubicBezTo>
                  <a:pt x="38117" y="174700"/>
                  <a:pt x="36528" y="173111"/>
                  <a:pt x="36528" y="171523"/>
                </a:cubicBezTo>
                <a:cubicBezTo>
                  <a:pt x="39705" y="173111"/>
                  <a:pt x="42881" y="174700"/>
                  <a:pt x="46058" y="174700"/>
                </a:cubicBezTo>
                <a:cubicBezTo>
                  <a:pt x="44469" y="174700"/>
                  <a:pt x="42881" y="174700"/>
                  <a:pt x="41293" y="176288"/>
                </a:cubicBezTo>
                <a:cubicBezTo>
                  <a:pt x="39705" y="176288"/>
                  <a:pt x="39705" y="176288"/>
                  <a:pt x="38117" y="176288"/>
                </a:cubicBezTo>
                <a:close/>
                <a:moveTo>
                  <a:pt x="6353" y="134995"/>
                </a:moveTo>
                <a:cubicBezTo>
                  <a:pt x="4764" y="107996"/>
                  <a:pt x="23823" y="19058"/>
                  <a:pt x="30176" y="4765"/>
                </a:cubicBezTo>
                <a:cubicBezTo>
                  <a:pt x="33352" y="9529"/>
                  <a:pt x="38117" y="20646"/>
                  <a:pt x="42881" y="36528"/>
                </a:cubicBezTo>
                <a:cubicBezTo>
                  <a:pt x="33352" y="68292"/>
                  <a:pt x="20646" y="112761"/>
                  <a:pt x="20646" y="130231"/>
                </a:cubicBezTo>
                <a:cubicBezTo>
                  <a:pt x="20646" y="146112"/>
                  <a:pt x="23823" y="158818"/>
                  <a:pt x="30176" y="165170"/>
                </a:cubicBezTo>
                <a:cubicBezTo>
                  <a:pt x="30176" y="168347"/>
                  <a:pt x="31764" y="171523"/>
                  <a:pt x="33352" y="174700"/>
                </a:cubicBezTo>
                <a:cubicBezTo>
                  <a:pt x="15882" y="174700"/>
                  <a:pt x="7941" y="160406"/>
                  <a:pt x="6353" y="134995"/>
                </a:cubicBezTo>
                <a:close/>
                <a:moveTo>
                  <a:pt x="96880" y="149289"/>
                </a:moveTo>
                <a:cubicBezTo>
                  <a:pt x="95292" y="163582"/>
                  <a:pt x="92115" y="174700"/>
                  <a:pt x="85762" y="181052"/>
                </a:cubicBezTo>
                <a:cubicBezTo>
                  <a:pt x="79410" y="187405"/>
                  <a:pt x="71469" y="190581"/>
                  <a:pt x="60351" y="188993"/>
                </a:cubicBezTo>
                <a:cubicBezTo>
                  <a:pt x="50822" y="188993"/>
                  <a:pt x="44469" y="185817"/>
                  <a:pt x="39705" y="179464"/>
                </a:cubicBezTo>
                <a:cubicBezTo>
                  <a:pt x="46058" y="179464"/>
                  <a:pt x="50822" y="177876"/>
                  <a:pt x="55587" y="174700"/>
                </a:cubicBezTo>
                <a:cubicBezTo>
                  <a:pt x="74645" y="173111"/>
                  <a:pt x="84174" y="158818"/>
                  <a:pt x="85762" y="131819"/>
                </a:cubicBezTo>
                <a:cubicBezTo>
                  <a:pt x="85762" y="112761"/>
                  <a:pt x="76233" y="66703"/>
                  <a:pt x="66704" y="34940"/>
                </a:cubicBezTo>
                <a:cubicBezTo>
                  <a:pt x="69880" y="26999"/>
                  <a:pt x="73057" y="20646"/>
                  <a:pt x="74645" y="17470"/>
                </a:cubicBezTo>
                <a:cubicBezTo>
                  <a:pt x="82586" y="33352"/>
                  <a:pt x="100056" y="122290"/>
                  <a:pt x="96880" y="149289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รูปแบบอิสระ: รูปร่าง 7">
            <a:extLst>
              <a:ext uri="{FF2B5EF4-FFF2-40B4-BE49-F238E27FC236}">
                <a16:creationId xmlns:a16="http://schemas.microsoft.com/office/drawing/2014/main" id="{261B73DA-92C4-4D6A-8DF3-3C0E2A11E662}"/>
              </a:ext>
            </a:extLst>
          </p:cNvPr>
          <p:cNvSpPr/>
          <p:nvPr/>
        </p:nvSpPr>
        <p:spPr>
          <a:xfrm>
            <a:off x="229333" y="2435657"/>
            <a:ext cx="149497" cy="287460"/>
          </a:xfrm>
          <a:custGeom>
            <a:avLst/>
            <a:gdLst>
              <a:gd name="connsiteX0" fmla="*/ 111310 w 149497"/>
              <a:gd name="connsiteY0" fmla="*/ 20646 h 287460"/>
              <a:gd name="connsiteX1" fmla="*/ 95428 w 149497"/>
              <a:gd name="connsiteY1" fmla="*/ 44469 h 287460"/>
              <a:gd name="connsiteX2" fmla="*/ 81134 w 149497"/>
              <a:gd name="connsiteY2" fmla="*/ 6353 h 287460"/>
              <a:gd name="connsiteX3" fmla="*/ 65252 w 149497"/>
              <a:gd name="connsiteY3" fmla="*/ 44469 h 287460"/>
              <a:gd name="connsiteX4" fmla="*/ 41430 w 149497"/>
              <a:gd name="connsiteY4" fmla="*/ 0 h 287460"/>
              <a:gd name="connsiteX5" fmla="*/ 41430 w 149497"/>
              <a:gd name="connsiteY5" fmla="*/ 0 h 287460"/>
              <a:gd name="connsiteX6" fmla="*/ 16018 w 149497"/>
              <a:gd name="connsiteY6" fmla="*/ 84173 h 287460"/>
              <a:gd name="connsiteX7" fmla="*/ 136 w 149497"/>
              <a:gd name="connsiteY7" fmla="*/ 200111 h 287460"/>
              <a:gd name="connsiteX8" fmla="*/ 50959 w 149497"/>
              <a:gd name="connsiteY8" fmla="*/ 266814 h 287460"/>
              <a:gd name="connsiteX9" fmla="*/ 89075 w 149497"/>
              <a:gd name="connsiteY9" fmla="*/ 287460 h 287460"/>
              <a:gd name="connsiteX10" fmla="*/ 95428 w 149497"/>
              <a:gd name="connsiteY10" fmla="*/ 287460 h 287460"/>
              <a:gd name="connsiteX11" fmla="*/ 131957 w 149497"/>
              <a:gd name="connsiteY11" fmla="*/ 273167 h 287460"/>
              <a:gd name="connsiteX12" fmla="*/ 149427 w 149497"/>
              <a:gd name="connsiteY12" fmla="*/ 222345 h 287460"/>
              <a:gd name="connsiteX13" fmla="*/ 111310 w 149497"/>
              <a:gd name="connsiteY13" fmla="*/ 20646 h 287460"/>
              <a:gd name="connsiteX14" fmla="*/ 54135 w 149497"/>
              <a:gd name="connsiteY14" fmla="*/ 260461 h 287460"/>
              <a:gd name="connsiteX15" fmla="*/ 50959 w 149497"/>
              <a:gd name="connsiteY15" fmla="*/ 254108 h 287460"/>
              <a:gd name="connsiteX16" fmla="*/ 65252 w 149497"/>
              <a:gd name="connsiteY16" fmla="*/ 258873 h 287460"/>
              <a:gd name="connsiteX17" fmla="*/ 57311 w 149497"/>
              <a:gd name="connsiteY17" fmla="*/ 260461 h 287460"/>
              <a:gd name="connsiteX18" fmla="*/ 54135 w 149497"/>
              <a:gd name="connsiteY18" fmla="*/ 260461 h 287460"/>
              <a:gd name="connsiteX19" fmla="*/ 6489 w 149497"/>
              <a:gd name="connsiteY19" fmla="*/ 200111 h 287460"/>
              <a:gd name="connsiteX20" fmla="*/ 41430 w 149497"/>
              <a:gd name="connsiteY20" fmla="*/ 7941 h 287460"/>
              <a:gd name="connsiteX21" fmla="*/ 60488 w 149497"/>
              <a:gd name="connsiteY21" fmla="*/ 53998 h 287460"/>
              <a:gd name="connsiteX22" fmla="*/ 27136 w 149497"/>
              <a:gd name="connsiteY22" fmla="*/ 193758 h 287460"/>
              <a:gd name="connsiteX23" fmla="*/ 41430 w 149497"/>
              <a:gd name="connsiteY23" fmla="*/ 246168 h 287460"/>
              <a:gd name="connsiteX24" fmla="*/ 46194 w 149497"/>
              <a:gd name="connsiteY24" fmla="*/ 258873 h 287460"/>
              <a:gd name="connsiteX25" fmla="*/ 6489 w 149497"/>
              <a:gd name="connsiteY25" fmla="*/ 200111 h 287460"/>
              <a:gd name="connsiteX26" fmla="*/ 141486 w 149497"/>
              <a:gd name="connsiteY26" fmla="*/ 220757 h 287460"/>
              <a:gd name="connsiteX27" fmla="*/ 125604 w 149497"/>
              <a:gd name="connsiteY27" fmla="*/ 268402 h 287460"/>
              <a:gd name="connsiteX28" fmla="*/ 89075 w 149497"/>
              <a:gd name="connsiteY28" fmla="*/ 281108 h 287460"/>
              <a:gd name="connsiteX29" fmla="*/ 58900 w 149497"/>
              <a:gd name="connsiteY29" fmla="*/ 268402 h 287460"/>
              <a:gd name="connsiteX30" fmla="*/ 82722 w 149497"/>
              <a:gd name="connsiteY30" fmla="*/ 262049 h 287460"/>
              <a:gd name="connsiteX31" fmla="*/ 127192 w 149497"/>
              <a:gd name="connsiteY31" fmla="*/ 198522 h 287460"/>
              <a:gd name="connsiteX32" fmla="*/ 98604 w 149497"/>
              <a:gd name="connsiteY32" fmla="*/ 55586 h 287460"/>
              <a:gd name="connsiteX33" fmla="*/ 109722 w 149497"/>
              <a:gd name="connsiteY33" fmla="*/ 30175 h 287460"/>
              <a:gd name="connsiteX34" fmla="*/ 141486 w 149497"/>
              <a:gd name="connsiteY34" fmla="*/ 220757 h 28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49497" h="287460">
                <a:moveTo>
                  <a:pt x="111310" y="20646"/>
                </a:moveTo>
                <a:cubicBezTo>
                  <a:pt x="109722" y="20646"/>
                  <a:pt x="106545" y="20646"/>
                  <a:pt x="95428" y="44469"/>
                </a:cubicBezTo>
                <a:cubicBezTo>
                  <a:pt x="89075" y="22234"/>
                  <a:pt x="82722" y="6353"/>
                  <a:pt x="81134" y="6353"/>
                </a:cubicBezTo>
                <a:cubicBezTo>
                  <a:pt x="79546" y="6353"/>
                  <a:pt x="73193" y="22234"/>
                  <a:pt x="65252" y="44469"/>
                </a:cubicBezTo>
                <a:cubicBezTo>
                  <a:pt x="55723" y="19058"/>
                  <a:pt x="46194" y="0"/>
                  <a:pt x="41430" y="0"/>
                </a:cubicBezTo>
                <a:cubicBezTo>
                  <a:pt x="41430" y="0"/>
                  <a:pt x="41430" y="0"/>
                  <a:pt x="41430" y="0"/>
                </a:cubicBezTo>
                <a:cubicBezTo>
                  <a:pt x="39841" y="0"/>
                  <a:pt x="33489" y="0"/>
                  <a:pt x="16018" y="84173"/>
                </a:cubicBezTo>
                <a:cubicBezTo>
                  <a:pt x="11254" y="103232"/>
                  <a:pt x="-1452" y="171523"/>
                  <a:pt x="136" y="200111"/>
                </a:cubicBezTo>
                <a:cubicBezTo>
                  <a:pt x="3313" y="242991"/>
                  <a:pt x="20783" y="265226"/>
                  <a:pt x="50959" y="266814"/>
                </a:cubicBezTo>
                <a:cubicBezTo>
                  <a:pt x="58900" y="277931"/>
                  <a:pt x="71605" y="285872"/>
                  <a:pt x="89075" y="287460"/>
                </a:cubicBezTo>
                <a:cubicBezTo>
                  <a:pt x="90663" y="287460"/>
                  <a:pt x="93840" y="287460"/>
                  <a:pt x="95428" y="287460"/>
                </a:cubicBezTo>
                <a:cubicBezTo>
                  <a:pt x="109722" y="287460"/>
                  <a:pt x="122427" y="282695"/>
                  <a:pt x="131957" y="273167"/>
                </a:cubicBezTo>
                <a:cubicBezTo>
                  <a:pt x="141486" y="262049"/>
                  <a:pt x="147838" y="244579"/>
                  <a:pt x="149427" y="222345"/>
                </a:cubicBezTo>
                <a:cubicBezTo>
                  <a:pt x="151015" y="190581"/>
                  <a:pt x="125604" y="22234"/>
                  <a:pt x="111310" y="20646"/>
                </a:cubicBezTo>
                <a:close/>
                <a:moveTo>
                  <a:pt x="54135" y="260461"/>
                </a:moveTo>
                <a:cubicBezTo>
                  <a:pt x="52547" y="258873"/>
                  <a:pt x="52547" y="255697"/>
                  <a:pt x="50959" y="254108"/>
                </a:cubicBezTo>
                <a:cubicBezTo>
                  <a:pt x="55723" y="257285"/>
                  <a:pt x="58900" y="258873"/>
                  <a:pt x="65252" y="258873"/>
                </a:cubicBezTo>
                <a:cubicBezTo>
                  <a:pt x="62076" y="258873"/>
                  <a:pt x="60488" y="260461"/>
                  <a:pt x="57311" y="260461"/>
                </a:cubicBezTo>
                <a:cubicBezTo>
                  <a:pt x="55723" y="260461"/>
                  <a:pt x="55723" y="260461"/>
                  <a:pt x="54135" y="260461"/>
                </a:cubicBezTo>
                <a:close/>
                <a:moveTo>
                  <a:pt x="6489" y="200111"/>
                </a:moveTo>
                <a:cubicBezTo>
                  <a:pt x="3313" y="158818"/>
                  <a:pt x="31900" y="30175"/>
                  <a:pt x="41430" y="7941"/>
                </a:cubicBezTo>
                <a:cubicBezTo>
                  <a:pt x="44606" y="14294"/>
                  <a:pt x="52547" y="31764"/>
                  <a:pt x="60488" y="53998"/>
                </a:cubicBezTo>
                <a:cubicBezTo>
                  <a:pt x="46194" y="100055"/>
                  <a:pt x="28724" y="166759"/>
                  <a:pt x="27136" y="193758"/>
                </a:cubicBezTo>
                <a:cubicBezTo>
                  <a:pt x="27136" y="217581"/>
                  <a:pt x="31900" y="235050"/>
                  <a:pt x="41430" y="246168"/>
                </a:cubicBezTo>
                <a:cubicBezTo>
                  <a:pt x="43018" y="250932"/>
                  <a:pt x="44606" y="255697"/>
                  <a:pt x="46194" y="258873"/>
                </a:cubicBezTo>
                <a:cubicBezTo>
                  <a:pt x="22371" y="257285"/>
                  <a:pt x="8077" y="238227"/>
                  <a:pt x="6489" y="200111"/>
                </a:cubicBezTo>
                <a:close/>
                <a:moveTo>
                  <a:pt x="141486" y="220757"/>
                </a:moveTo>
                <a:cubicBezTo>
                  <a:pt x="139898" y="241403"/>
                  <a:pt x="135133" y="257285"/>
                  <a:pt x="125604" y="268402"/>
                </a:cubicBezTo>
                <a:cubicBezTo>
                  <a:pt x="117663" y="277931"/>
                  <a:pt x="104957" y="282695"/>
                  <a:pt x="89075" y="281108"/>
                </a:cubicBezTo>
                <a:cubicBezTo>
                  <a:pt x="76370" y="279519"/>
                  <a:pt x="65252" y="274755"/>
                  <a:pt x="58900" y="268402"/>
                </a:cubicBezTo>
                <a:cubicBezTo>
                  <a:pt x="68429" y="268402"/>
                  <a:pt x="76370" y="265226"/>
                  <a:pt x="82722" y="262049"/>
                </a:cubicBezTo>
                <a:cubicBezTo>
                  <a:pt x="111310" y="260461"/>
                  <a:pt x="125604" y="238227"/>
                  <a:pt x="127192" y="198522"/>
                </a:cubicBezTo>
                <a:cubicBezTo>
                  <a:pt x="127192" y="171523"/>
                  <a:pt x="112898" y="103232"/>
                  <a:pt x="98604" y="55586"/>
                </a:cubicBezTo>
                <a:cubicBezTo>
                  <a:pt x="103369" y="44469"/>
                  <a:pt x="108134" y="34940"/>
                  <a:pt x="109722" y="30175"/>
                </a:cubicBezTo>
                <a:cubicBezTo>
                  <a:pt x="119251" y="49234"/>
                  <a:pt x="144662" y="179464"/>
                  <a:pt x="141486" y="220757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" name="รูปแบบอิสระ: รูปร่าง 67">
            <a:extLst>
              <a:ext uri="{FF2B5EF4-FFF2-40B4-BE49-F238E27FC236}">
                <a16:creationId xmlns:a16="http://schemas.microsoft.com/office/drawing/2014/main" id="{3B8A2B41-C9FF-40B7-81B4-C7B349F75F05}"/>
              </a:ext>
            </a:extLst>
          </p:cNvPr>
          <p:cNvSpPr/>
          <p:nvPr/>
        </p:nvSpPr>
        <p:spPr>
          <a:xfrm>
            <a:off x="6815628" y="704543"/>
            <a:ext cx="101932" cy="193757"/>
          </a:xfrm>
          <a:custGeom>
            <a:avLst/>
            <a:gdLst>
              <a:gd name="connsiteX0" fmla="*/ 92196 w 101932"/>
              <a:gd name="connsiteY0" fmla="*/ 71468 h 193757"/>
              <a:gd name="connsiteX1" fmla="*/ 76314 w 101932"/>
              <a:gd name="connsiteY1" fmla="*/ 14294 h 193757"/>
              <a:gd name="connsiteX2" fmla="*/ 65196 w 101932"/>
              <a:gd name="connsiteY2" fmla="*/ 30175 h 193757"/>
              <a:gd name="connsiteX3" fmla="*/ 55668 w 101932"/>
              <a:gd name="connsiteY3" fmla="*/ 4765 h 193757"/>
              <a:gd name="connsiteX4" fmla="*/ 44550 w 101932"/>
              <a:gd name="connsiteY4" fmla="*/ 30175 h 193757"/>
              <a:gd name="connsiteX5" fmla="*/ 28668 w 101932"/>
              <a:gd name="connsiteY5" fmla="*/ 0 h 193757"/>
              <a:gd name="connsiteX6" fmla="*/ 28668 w 101932"/>
              <a:gd name="connsiteY6" fmla="*/ 0 h 193757"/>
              <a:gd name="connsiteX7" fmla="*/ 81 w 101932"/>
              <a:gd name="connsiteY7" fmla="*/ 134995 h 193757"/>
              <a:gd name="connsiteX8" fmla="*/ 35020 w 101932"/>
              <a:gd name="connsiteY8" fmla="*/ 179464 h 193757"/>
              <a:gd name="connsiteX9" fmla="*/ 60432 w 101932"/>
              <a:gd name="connsiteY9" fmla="*/ 193758 h 193757"/>
              <a:gd name="connsiteX10" fmla="*/ 65196 w 101932"/>
              <a:gd name="connsiteY10" fmla="*/ 193758 h 193757"/>
              <a:gd name="connsiteX11" fmla="*/ 101725 w 101932"/>
              <a:gd name="connsiteY11" fmla="*/ 149289 h 193757"/>
              <a:gd name="connsiteX12" fmla="*/ 92196 w 101932"/>
              <a:gd name="connsiteY12" fmla="*/ 71468 h 193757"/>
              <a:gd name="connsiteX13" fmla="*/ 38197 w 101932"/>
              <a:gd name="connsiteY13" fmla="*/ 176288 h 193757"/>
              <a:gd name="connsiteX14" fmla="*/ 36609 w 101932"/>
              <a:gd name="connsiteY14" fmla="*/ 171523 h 193757"/>
              <a:gd name="connsiteX15" fmla="*/ 46138 w 101932"/>
              <a:gd name="connsiteY15" fmla="*/ 174700 h 193757"/>
              <a:gd name="connsiteX16" fmla="*/ 41374 w 101932"/>
              <a:gd name="connsiteY16" fmla="*/ 176288 h 193757"/>
              <a:gd name="connsiteX17" fmla="*/ 38197 w 101932"/>
              <a:gd name="connsiteY17" fmla="*/ 176288 h 193757"/>
              <a:gd name="connsiteX18" fmla="*/ 4845 w 101932"/>
              <a:gd name="connsiteY18" fmla="*/ 136583 h 193757"/>
              <a:gd name="connsiteX19" fmla="*/ 28668 w 101932"/>
              <a:gd name="connsiteY19" fmla="*/ 6353 h 193757"/>
              <a:gd name="connsiteX20" fmla="*/ 41374 w 101932"/>
              <a:gd name="connsiteY20" fmla="*/ 38116 h 193757"/>
              <a:gd name="connsiteX21" fmla="*/ 19138 w 101932"/>
              <a:gd name="connsiteY21" fmla="*/ 131819 h 193757"/>
              <a:gd name="connsiteX22" fmla="*/ 28668 w 101932"/>
              <a:gd name="connsiteY22" fmla="*/ 166759 h 193757"/>
              <a:gd name="connsiteX23" fmla="*/ 31845 w 101932"/>
              <a:gd name="connsiteY23" fmla="*/ 176288 h 193757"/>
              <a:gd name="connsiteX24" fmla="*/ 4845 w 101932"/>
              <a:gd name="connsiteY24" fmla="*/ 136583 h 193757"/>
              <a:gd name="connsiteX25" fmla="*/ 96960 w 101932"/>
              <a:gd name="connsiteY25" fmla="*/ 150877 h 193757"/>
              <a:gd name="connsiteX26" fmla="*/ 62020 w 101932"/>
              <a:gd name="connsiteY26" fmla="*/ 190581 h 193757"/>
              <a:gd name="connsiteX27" fmla="*/ 41374 w 101932"/>
              <a:gd name="connsiteY27" fmla="*/ 181052 h 193757"/>
              <a:gd name="connsiteX28" fmla="*/ 57256 w 101932"/>
              <a:gd name="connsiteY28" fmla="*/ 176288 h 193757"/>
              <a:gd name="connsiteX29" fmla="*/ 87432 w 101932"/>
              <a:gd name="connsiteY29" fmla="*/ 133407 h 193757"/>
              <a:gd name="connsiteX30" fmla="*/ 68373 w 101932"/>
              <a:gd name="connsiteY30" fmla="*/ 36528 h 193757"/>
              <a:gd name="connsiteX31" fmla="*/ 76314 w 101932"/>
              <a:gd name="connsiteY31" fmla="*/ 19058 h 193757"/>
              <a:gd name="connsiteX32" fmla="*/ 96960 w 101932"/>
              <a:gd name="connsiteY32" fmla="*/ 150877 h 19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1932" h="193757">
                <a:moveTo>
                  <a:pt x="92196" y="71468"/>
                </a:moveTo>
                <a:cubicBezTo>
                  <a:pt x="81078" y="14294"/>
                  <a:pt x="77902" y="14294"/>
                  <a:pt x="76314" y="14294"/>
                </a:cubicBezTo>
                <a:cubicBezTo>
                  <a:pt x="74725" y="14294"/>
                  <a:pt x="73137" y="14294"/>
                  <a:pt x="65196" y="30175"/>
                </a:cubicBezTo>
                <a:cubicBezTo>
                  <a:pt x="60432" y="15882"/>
                  <a:pt x="57256" y="4765"/>
                  <a:pt x="55668" y="4765"/>
                </a:cubicBezTo>
                <a:cubicBezTo>
                  <a:pt x="54079" y="4765"/>
                  <a:pt x="49315" y="15882"/>
                  <a:pt x="44550" y="30175"/>
                </a:cubicBezTo>
                <a:cubicBezTo>
                  <a:pt x="38197" y="12705"/>
                  <a:pt x="31845" y="0"/>
                  <a:pt x="28668" y="0"/>
                </a:cubicBezTo>
                <a:cubicBezTo>
                  <a:pt x="28668" y="0"/>
                  <a:pt x="28668" y="0"/>
                  <a:pt x="28668" y="0"/>
                </a:cubicBezTo>
                <a:cubicBezTo>
                  <a:pt x="20727" y="0"/>
                  <a:pt x="-1508" y="111172"/>
                  <a:pt x="81" y="134995"/>
                </a:cubicBezTo>
                <a:cubicBezTo>
                  <a:pt x="1669" y="163582"/>
                  <a:pt x="14374" y="179464"/>
                  <a:pt x="35020" y="179464"/>
                </a:cubicBezTo>
                <a:cubicBezTo>
                  <a:pt x="39786" y="187405"/>
                  <a:pt x="49315" y="192170"/>
                  <a:pt x="60432" y="193758"/>
                </a:cubicBezTo>
                <a:cubicBezTo>
                  <a:pt x="62020" y="193758"/>
                  <a:pt x="63609" y="193758"/>
                  <a:pt x="65196" y="193758"/>
                </a:cubicBezTo>
                <a:cubicBezTo>
                  <a:pt x="87432" y="193758"/>
                  <a:pt x="98548" y="179464"/>
                  <a:pt x="101725" y="149289"/>
                </a:cubicBezTo>
                <a:cubicBezTo>
                  <a:pt x="103314" y="130231"/>
                  <a:pt x="95373" y="85762"/>
                  <a:pt x="92196" y="71468"/>
                </a:cubicBezTo>
                <a:close/>
                <a:moveTo>
                  <a:pt x="38197" y="176288"/>
                </a:moveTo>
                <a:cubicBezTo>
                  <a:pt x="38197" y="174700"/>
                  <a:pt x="36609" y="173111"/>
                  <a:pt x="36609" y="171523"/>
                </a:cubicBezTo>
                <a:cubicBezTo>
                  <a:pt x="39786" y="173111"/>
                  <a:pt x="42961" y="174700"/>
                  <a:pt x="46138" y="174700"/>
                </a:cubicBezTo>
                <a:cubicBezTo>
                  <a:pt x="44550" y="174700"/>
                  <a:pt x="42961" y="174700"/>
                  <a:pt x="41374" y="176288"/>
                </a:cubicBezTo>
                <a:cubicBezTo>
                  <a:pt x="39786" y="176288"/>
                  <a:pt x="38197" y="176288"/>
                  <a:pt x="38197" y="176288"/>
                </a:cubicBezTo>
                <a:close/>
                <a:moveTo>
                  <a:pt x="4845" y="136583"/>
                </a:moveTo>
                <a:cubicBezTo>
                  <a:pt x="3257" y="109584"/>
                  <a:pt x="22315" y="20646"/>
                  <a:pt x="28668" y="6353"/>
                </a:cubicBezTo>
                <a:cubicBezTo>
                  <a:pt x="31845" y="11117"/>
                  <a:pt x="36609" y="22234"/>
                  <a:pt x="41374" y="38116"/>
                </a:cubicBezTo>
                <a:cubicBezTo>
                  <a:pt x="31845" y="69880"/>
                  <a:pt x="19138" y="114349"/>
                  <a:pt x="19138" y="131819"/>
                </a:cubicBezTo>
                <a:cubicBezTo>
                  <a:pt x="19138" y="147701"/>
                  <a:pt x="22315" y="160406"/>
                  <a:pt x="28668" y="166759"/>
                </a:cubicBezTo>
                <a:cubicBezTo>
                  <a:pt x="28668" y="169935"/>
                  <a:pt x="30256" y="173111"/>
                  <a:pt x="31845" y="176288"/>
                </a:cubicBezTo>
                <a:cubicBezTo>
                  <a:pt x="15963" y="174700"/>
                  <a:pt x="6433" y="161994"/>
                  <a:pt x="4845" y="136583"/>
                </a:cubicBezTo>
                <a:close/>
                <a:moveTo>
                  <a:pt x="96960" y="150877"/>
                </a:moveTo>
                <a:cubicBezTo>
                  <a:pt x="93784" y="179464"/>
                  <a:pt x="82666" y="192170"/>
                  <a:pt x="62020" y="190581"/>
                </a:cubicBezTo>
                <a:cubicBezTo>
                  <a:pt x="52491" y="190581"/>
                  <a:pt x="46138" y="187405"/>
                  <a:pt x="41374" y="181052"/>
                </a:cubicBezTo>
                <a:cubicBezTo>
                  <a:pt x="47727" y="181052"/>
                  <a:pt x="52491" y="179464"/>
                  <a:pt x="57256" y="176288"/>
                </a:cubicBezTo>
                <a:cubicBezTo>
                  <a:pt x="76314" y="174700"/>
                  <a:pt x="85843" y="160406"/>
                  <a:pt x="87432" y="133407"/>
                </a:cubicBezTo>
                <a:cubicBezTo>
                  <a:pt x="87432" y="114349"/>
                  <a:pt x="77902" y="68292"/>
                  <a:pt x="68373" y="36528"/>
                </a:cubicBezTo>
                <a:cubicBezTo>
                  <a:pt x="71550" y="28587"/>
                  <a:pt x="74725" y="22234"/>
                  <a:pt x="76314" y="19058"/>
                </a:cubicBezTo>
                <a:cubicBezTo>
                  <a:pt x="81078" y="34940"/>
                  <a:pt x="98548" y="122290"/>
                  <a:pt x="96960" y="150877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รูปแบบอิสระ: รูปร่าง 68">
            <a:extLst>
              <a:ext uri="{FF2B5EF4-FFF2-40B4-BE49-F238E27FC236}">
                <a16:creationId xmlns:a16="http://schemas.microsoft.com/office/drawing/2014/main" id="{734B996A-5E32-4ECD-8434-7B39F35CC155}"/>
              </a:ext>
            </a:extLst>
          </p:cNvPr>
          <p:cNvSpPr/>
          <p:nvPr/>
        </p:nvSpPr>
        <p:spPr>
          <a:xfrm>
            <a:off x="8008362" y="726777"/>
            <a:ext cx="101826" cy="193757"/>
          </a:xfrm>
          <a:custGeom>
            <a:avLst/>
            <a:gdLst>
              <a:gd name="connsiteX0" fmla="*/ 76314 w 101826"/>
              <a:gd name="connsiteY0" fmla="*/ 14294 h 193757"/>
              <a:gd name="connsiteX1" fmla="*/ 65196 w 101826"/>
              <a:gd name="connsiteY1" fmla="*/ 30176 h 193757"/>
              <a:gd name="connsiteX2" fmla="*/ 55668 w 101826"/>
              <a:gd name="connsiteY2" fmla="*/ 4765 h 193757"/>
              <a:gd name="connsiteX3" fmla="*/ 44550 w 101826"/>
              <a:gd name="connsiteY3" fmla="*/ 30176 h 193757"/>
              <a:gd name="connsiteX4" fmla="*/ 28668 w 101826"/>
              <a:gd name="connsiteY4" fmla="*/ 0 h 193757"/>
              <a:gd name="connsiteX5" fmla="*/ 28668 w 101826"/>
              <a:gd name="connsiteY5" fmla="*/ 0 h 193757"/>
              <a:gd name="connsiteX6" fmla="*/ 81 w 101826"/>
              <a:gd name="connsiteY6" fmla="*/ 134995 h 193757"/>
              <a:gd name="connsiteX7" fmla="*/ 35021 w 101826"/>
              <a:gd name="connsiteY7" fmla="*/ 179464 h 193757"/>
              <a:gd name="connsiteX8" fmla="*/ 60432 w 101826"/>
              <a:gd name="connsiteY8" fmla="*/ 193758 h 193757"/>
              <a:gd name="connsiteX9" fmla="*/ 65196 w 101826"/>
              <a:gd name="connsiteY9" fmla="*/ 193758 h 193757"/>
              <a:gd name="connsiteX10" fmla="*/ 101726 w 101826"/>
              <a:gd name="connsiteY10" fmla="*/ 149289 h 193757"/>
              <a:gd name="connsiteX11" fmla="*/ 76314 w 101826"/>
              <a:gd name="connsiteY11" fmla="*/ 14294 h 193757"/>
              <a:gd name="connsiteX12" fmla="*/ 38198 w 101826"/>
              <a:gd name="connsiteY12" fmla="*/ 176288 h 193757"/>
              <a:gd name="connsiteX13" fmla="*/ 36609 w 101826"/>
              <a:gd name="connsiteY13" fmla="*/ 171523 h 193757"/>
              <a:gd name="connsiteX14" fmla="*/ 46139 w 101826"/>
              <a:gd name="connsiteY14" fmla="*/ 174700 h 193757"/>
              <a:gd name="connsiteX15" fmla="*/ 41373 w 101826"/>
              <a:gd name="connsiteY15" fmla="*/ 176288 h 193757"/>
              <a:gd name="connsiteX16" fmla="*/ 38198 w 101826"/>
              <a:gd name="connsiteY16" fmla="*/ 176288 h 193757"/>
              <a:gd name="connsiteX17" fmla="*/ 4845 w 101826"/>
              <a:gd name="connsiteY17" fmla="*/ 134995 h 193757"/>
              <a:gd name="connsiteX18" fmla="*/ 28668 w 101826"/>
              <a:gd name="connsiteY18" fmla="*/ 4765 h 193757"/>
              <a:gd name="connsiteX19" fmla="*/ 41373 w 101826"/>
              <a:gd name="connsiteY19" fmla="*/ 36528 h 193757"/>
              <a:gd name="connsiteX20" fmla="*/ 19139 w 101826"/>
              <a:gd name="connsiteY20" fmla="*/ 130231 h 193757"/>
              <a:gd name="connsiteX21" fmla="*/ 28668 w 101826"/>
              <a:gd name="connsiteY21" fmla="*/ 165171 h 193757"/>
              <a:gd name="connsiteX22" fmla="*/ 31845 w 101826"/>
              <a:gd name="connsiteY22" fmla="*/ 174700 h 193757"/>
              <a:gd name="connsiteX23" fmla="*/ 4845 w 101826"/>
              <a:gd name="connsiteY23" fmla="*/ 134995 h 193757"/>
              <a:gd name="connsiteX24" fmla="*/ 96960 w 101826"/>
              <a:gd name="connsiteY24" fmla="*/ 149289 h 193757"/>
              <a:gd name="connsiteX25" fmla="*/ 62021 w 101826"/>
              <a:gd name="connsiteY25" fmla="*/ 188993 h 193757"/>
              <a:gd name="connsiteX26" fmla="*/ 41373 w 101826"/>
              <a:gd name="connsiteY26" fmla="*/ 179464 h 193757"/>
              <a:gd name="connsiteX27" fmla="*/ 57255 w 101826"/>
              <a:gd name="connsiteY27" fmla="*/ 174700 h 193757"/>
              <a:gd name="connsiteX28" fmla="*/ 87432 w 101826"/>
              <a:gd name="connsiteY28" fmla="*/ 131819 h 193757"/>
              <a:gd name="connsiteX29" fmla="*/ 68373 w 101826"/>
              <a:gd name="connsiteY29" fmla="*/ 34940 h 193757"/>
              <a:gd name="connsiteX30" fmla="*/ 76314 w 101826"/>
              <a:gd name="connsiteY30" fmla="*/ 17470 h 193757"/>
              <a:gd name="connsiteX31" fmla="*/ 96960 w 101826"/>
              <a:gd name="connsiteY31" fmla="*/ 149289 h 19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1826" h="193757">
                <a:moveTo>
                  <a:pt x="76314" y="14294"/>
                </a:moveTo>
                <a:cubicBezTo>
                  <a:pt x="74726" y="14294"/>
                  <a:pt x="73137" y="14294"/>
                  <a:pt x="65196" y="30176"/>
                </a:cubicBezTo>
                <a:cubicBezTo>
                  <a:pt x="60432" y="15882"/>
                  <a:pt x="57255" y="4765"/>
                  <a:pt x="55668" y="4765"/>
                </a:cubicBezTo>
                <a:cubicBezTo>
                  <a:pt x="54080" y="4765"/>
                  <a:pt x="49314" y="15882"/>
                  <a:pt x="44550" y="30176"/>
                </a:cubicBezTo>
                <a:cubicBezTo>
                  <a:pt x="38198" y="12705"/>
                  <a:pt x="31845" y="0"/>
                  <a:pt x="28668" y="0"/>
                </a:cubicBezTo>
                <a:cubicBezTo>
                  <a:pt x="28668" y="0"/>
                  <a:pt x="28668" y="0"/>
                  <a:pt x="28668" y="0"/>
                </a:cubicBezTo>
                <a:cubicBezTo>
                  <a:pt x="20727" y="0"/>
                  <a:pt x="-1507" y="111172"/>
                  <a:pt x="81" y="134995"/>
                </a:cubicBezTo>
                <a:cubicBezTo>
                  <a:pt x="1669" y="163582"/>
                  <a:pt x="14375" y="179464"/>
                  <a:pt x="35021" y="179464"/>
                </a:cubicBezTo>
                <a:cubicBezTo>
                  <a:pt x="39786" y="187405"/>
                  <a:pt x="49314" y="192170"/>
                  <a:pt x="60432" y="193758"/>
                </a:cubicBezTo>
                <a:cubicBezTo>
                  <a:pt x="62021" y="193758"/>
                  <a:pt x="63609" y="193758"/>
                  <a:pt x="65196" y="193758"/>
                </a:cubicBezTo>
                <a:cubicBezTo>
                  <a:pt x="87432" y="193758"/>
                  <a:pt x="98549" y="179464"/>
                  <a:pt x="101726" y="149289"/>
                </a:cubicBezTo>
                <a:cubicBezTo>
                  <a:pt x="103313" y="128643"/>
                  <a:pt x="85844" y="14294"/>
                  <a:pt x="76314" y="14294"/>
                </a:cubicBezTo>
                <a:close/>
                <a:moveTo>
                  <a:pt x="38198" y="176288"/>
                </a:moveTo>
                <a:cubicBezTo>
                  <a:pt x="38198" y="174700"/>
                  <a:pt x="36609" y="173112"/>
                  <a:pt x="36609" y="171523"/>
                </a:cubicBezTo>
                <a:cubicBezTo>
                  <a:pt x="39786" y="173112"/>
                  <a:pt x="42962" y="174700"/>
                  <a:pt x="46139" y="174700"/>
                </a:cubicBezTo>
                <a:cubicBezTo>
                  <a:pt x="44550" y="174700"/>
                  <a:pt x="42962" y="174700"/>
                  <a:pt x="41373" y="176288"/>
                </a:cubicBezTo>
                <a:cubicBezTo>
                  <a:pt x="39786" y="176288"/>
                  <a:pt x="38198" y="176288"/>
                  <a:pt x="38198" y="176288"/>
                </a:cubicBezTo>
                <a:close/>
                <a:moveTo>
                  <a:pt x="4845" y="134995"/>
                </a:moveTo>
                <a:cubicBezTo>
                  <a:pt x="3257" y="107996"/>
                  <a:pt x="22316" y="19058"/>
                  <a:pt x="28668" y="4765"/>
                </a:cubicBezTo>
                <a:cubicBezTo>
                  <a:pt x="31845" y="9529"/>
                  <a:pt x="36609" y="20646"/>
                  <a:pt x="41373" y="36528"/>
                </a:cubicBezTo>
                <a:cubicBezTo>
                  <a:pt x="31845" y="68292"/>
                  <a:pt x="19139" y="112761"/>
                  <a:pt x="19139" y="130231"/>
                </a:cubicBezTo>
                <a:cubicBezTo>
                  <a:pt x="19139" y="146113"/>
                  <a:pt x="22316" y="158818"/>
                  <a:pt x="28668" y="165171"/>
                </a:cubicBezTo>
                <a:cubicBezTo>
                  <a:pt x="28668" y="168347"/>
                  <a:pt x="30257" y="171523"/>
                  <a:pt x="31845" y="174700"/>
                </a:cubicBezTo>
                <a:cubicBezTo>
                  <a:pt x="15963" y="174700"/>
                  <a:pt x="6434" y="161994"/>
                  <a:pt x="4845" y="134995"/>
                </a:cubicBezTo>
                <a:close/>
                <a:moveTo>
                  <a:pt x="96960" y="149289"/>
                </a:moveTo>
                <a:cubicBezTo>
                  <a:pt x="93785" y="177876"/>
                  <a:pt x="82667" y="190581"/>
                  <a:pt x="62021" y="188993"/>
                </a:cubicBezTo>
                <a:cubicBezTo>
                  <a:pt x="52491" y="188993"/>
                  <a:pt x="46139" y="185817"/>
                  <a:pt x="41373" y="179464"/>
                </a:cubicBezTo>
                <a:cubicBezTo>
                  <a:pt x="47727" y="179464"/>
                  <a:pt x="52491" y="177876"/>
                  <a:pt x="57255" y="174700"/>
                </a:cubicBezTo>
                <a:cubicBezTo>
                  <a:pt x="76314" y="173112"/>
                  <a:pt x="85844" y="158818"/>
                  <a:pt x="87432" y="131819"/>
                </a:cubicBezTo>
                <a:cubicBezTo>
                  <a:pt x="87432" y="112761"/>
                  <a:pt x="77903" y="66704"/>
                  <a:pt x="68373" y="34940"/>
                </a:cubicBezTo>
                <a:cubicBezTo>
                  <a:pt x="71550" y="26999"/>
                  <a:pt x="74726" y="20646"/>
                  <a:pt x="76314" y="17470"/>
                </a:cubicBezTo>
                <a:cubicBezTo>
                  <a:pt x="81078" y="33352"/>
                  <a:pt x="100137" y="122290"/>
                  <a:pt x="96960" y="149289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" name="รูปแบบอิสระ: รูปร่าง 69">
            <a:extLst>
              <a:ext uri="{FF2B5EF4-FFF2-40B4-BE49-F238E27FC236}">
                <a16:creationId xmlns:a16="http://schemas.microsoft.com/office/drawing/2014/main" id="{3D1A155A-2FC2-4E24-B70B-590282D636D0}"/>
              </a:ext>
            </a:extLst>
          </p:cNvPr>
          <p:cNvSpPr/>
          <p:nvPr/>
        </p:nvSpPr>
        <p:spPr>
          <a:xfrm>
            <a:off x="8289472" y="1638391"/>
            <a:ext cx="100345" cy="193757"/>
          </a:xfrm>
          <a:custGeom>
            <a:avLst/>
            <a:gdLst>
              <a:gd name="connsiteX0" fmla="*/ 92196 w 100345"/>
              <a:gd name="connsiteY0" fmla="*/ 71468 h 193757"/>
              <a:gd name="connsiteX1" fmla="*/ 76314 w 100345"/>
              <a:gd name="connsiteY1" fmla="*/ 14294 h 193757"/>
              <a:gd name="connsiteX2" fmla="*/ 65196 w 100345"/>
              <a:gd name="connsiteY2" fmla="*/ 30176 h 193757"/>
              <a:gd name="connsiteX3" fmla="*/ 55668 w 100345"/>
              <a:gd name="connsiteY3" fmla="*/ 4765 h 193757"/>
              <a:gd name="connsiteX4" fmla="*/ 44550 w 100345"/>
              <a:gd name="connsiteY4" fmla="*/ 30176 h 193757"/>
              <a:gd name="connsiteX5" fmla="*/ 28668 w 100345"/>
              <a:gd name="connsiteY5" fmla="*/ 0 h 193757"/>
              <a:gd name="connsiteX6" fmla="*/ 81 w 100345"/>
              <a:gd name="connsiteY6" fmla="*/ 134995 h 193757"/>
              <a:gd name="connsiteX7" fmla="*/ 11198 w 100345"/>
              <a:gd name="connsiteY7" fmla="*/ 169935 h 193757"/>
              <a:gd name="connsiteX8" fmla="*/ 35021 w 100345"/>
              <a:gd name="connsiteY8" fmla="*/ 181053 h 193757"/>
              <a:gd name="connsiteX9" fmla="*/ 60432 w 100345"/>
              <a:gd name="connsiteY9" fmla="*/ 193758 h 193757"/>
              <a:gd name="connsiteX10" fmla="*/ 65196 w 100345"/>
              <a:gd name="connsiteY10" fmla="*/ 193758 h 193757"/>
              <a:gd name="connsiteX11" fmla="*/ 89019 w 100345"/>
              <a:gd name="connsiteY11" fmla="*/ 184229 h 193757"/>
              <a:gd name="connsiteX12" fmla="*/ 100137 w 100345"/>
              <a:gd name="connsiteY12" fmla="*/ 149289 h 193757"/>
              <a:gd name="connsiteX13" fmla="*/ 92196 w 100345"/>
              <a:gd name="connsiteY13" fmla="*/ 71468 h 193757"/>
              <a:gd name="connsiteX14" fmla="*/ 36609 w 100345"/>
              <a:gd name="connsiteY14" fmla="*/ 176288 h 193757"/>
              <a:gd name="connsiteX15" fmla="*/ 35021 w 100345"/>
              <a:gd name="connsiteY15" fmla="*/ 171524 h 193757"/>
              <a:gd name="connsiteX16" fmla="*/ 44550 w 100345"/>
              <a:gd name="connsiteY16" fmla="*/ 174700 h 193757"/>
              <a:gd name="connsiteX17" fmla="*/ 39786 w 100345"/>
              <a:gd name="connsiteY17" fmla="*/ 176288 h 193757"/>
              <a:gd name="connsiteX18" fmla="*/ 36609 w 100345"/>
              <a:gd name="connsiteY18" fmla="*/ 176288 h 193757"/>
              <a:gd name="connsiteX19" fmla="*/ 4845 w 100345"/>
              <a:gd name="connsiteY19" fmla="*/ 134995 h 193757"/>
              <a:gd name="connsiteX20" fmla="*/ 28668 w 100345"/>
              <a:gd name="connsiteY20" fmla="*/ 4765 h 193757"/>
              <a:gd name="connsiteX21" fmla="*/ 41374 w 100345"/>
              <a:gd name="connsiteY21" fmla="*/ 36528 h 193757"/>
              <a:gd name="connsiteX22" fmla="*/ 19139 w 100345"/>
              <a:gd name="connsiteY22" fmla="*/ 130231 h 193757"/>
              <a:gd name="connsiteX23" fmla="*/ 28668 w 100345"/>
              <a:gd name="connsiteY23" fmla="*/ 165171 h 193757"/>
              <a:gd name="connsiteX24" fmla="*/ 31845 w 100345"/>
              <a:gd name="connsiteY24" fmla="*/ 174700 h 193757"/>
              <a:gd name="connsiteX25" fmla="*/ 14374 w 100345"/>
              <a:gd name="connsiteY25" fmla="*/ 166759 h 193757"/>
              <a:gd name="connsiteX26" fmla="*/ 4845 w 100345"/>
              <a:gd name="connsiteY26" fmla="*/ 134995 h 193757"/>
              <a:gd name="connsiteX27" fmla="*/ 95373 w 100345"/>
              <a:gd name="connsiteY27" fmla="*/ 149289 h 193757"/>
              <a:gd name="connsiteX28" fmla="*/ 84255 w 100345"/>
              <a:gd name="connsiteY28" fmla="*/ 181053 h 193757"/>
              <a:gd name="connsiteX29" fmla="*/ 58844 w 100345"/>
              <a:gd name="connsiteY29" fmla="*/ 188994 h 193757"/>
              <a:gd name="connsiteX30" fmla="*/ 38197 w 100345"/>
              <a:gd name="connsiteY30" fmla="*/ 179464 h 193757"/>
              <a:gd name="connsiteX31" fmla="*/ 54079 w 100345"/>
              <a:gd name="connsiteY31" fmla="*/ 174700 h 193757"/>
              <a:gd name="connsiteX32" fmla="*/ 84255 w 100345"/>
              <a:gd name="connsiteY32" fmla="*/ 131819 h 193757"/>
              <a:gd name="connsiteX33" fmla="*/ 65196 w 100345"/>
              <a:gd name="connsiteY33" fmla="*/ 34940 h 193757"/>
              <a:gd name="connsiteX34" fmla="*/ 73137 w 100345"/>
              <a:gd name="connsiteY34" fmla="*/ 17470 h 193757"/>
              <a:gd name="connsiteX35" fmla="*/ 95373 w 100345"/>
              <a:gd name="connsiteY35" fmla="*/ 149289 h 19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345" h="193757">
                <a:moveTo>
                  <a:pt x="92196" y="71468"/>
                </a:moveTo>
                <a:cubicBezTo>
                  <a:pt x="81078" y="14294"/>
                  <a:pt x="77902" y="14294"/>
                  <a:pt x="76314" y="14294"/>
                </a:cubicBezTo>
                <a:cubicBezTo>
                  <a:pt x="74726" y="14294"/>
                  <a:pt x="73137" y="14294"/>
                  <a:pt x="65196" y="30176"/>
                </a:cubicBezTo>
                <a:cubicBezTo>
                  <a:pt x="60432" y="15882"/>
                  <a:pt x="57256" y="4765"/>
                  <a:pt x="55668" y="4765"/>
                </a:cubicBezTo>
                <a:cubicBezTo>
                  <a:pt x="54079" y="4765"/>
                  <a:pt x="49315" y="15882"/>
                  <a:pt x="44550" y="30176"/>
                </a:cubicBezTo>
                <a:cubicBezTo>
                  <a:pt x="33433" y="0"/>
                  <a:pt x="30256" y="0"/>
                  <a:pt x="28668" y="0"/>
                </a:cubicBezTo>
                <a:cubicBezTo>
                  <a:pt x="20727" y="0"/>
                  <a:pt x="-1508" y="111172"/>
                  <a:pt x="81" y="134995"/>
                </a:cubicBezTo>
                <a:cubicBezTo>
                  <a:pt x="1669" y="150877"/>
                  <a:pt x="4845" y="161994"/>
                  <a:pt x="11198" y="169935"/>
                </a:cubicBezTo>
                <a:cubicBezTo>
                  <a:pt x="17551" y="176288"/>
                  <a:pt x="25492" y="179464"/>
                  <a:pt x="35021" y="181053"/>
                </a:cubicBezTo>
                <a:cubicBezTo>
                  <a:pt x="39786" y="188994"/>
                  <a:pt x="49315" y="193758"/>
                  <a:pt x="60432" y="193758"/>
                </a:cubicBezTo>
                <a:cubicBezTo>
                  <a:pt x="62020" y="193758"/>
                  <a:pt x="63609" y="193758"/>
                  <a:pt x="65196" y="193758"/>
                </a:cubicBezTo>
                <a:cubicBezTo>
                  <a:pt x="74726" y="193758"/>
                  <a:pt x="82667" y="190581"/>
                  <a:pt x="89019" y="184229"/>
                </a:cubicBezTo>
                <a:cubicBezTo>
                  <a:pt x="95373" y="176288"/>
                  <a:pt x="100137" y="165171"/>
                  <a:pt x="100137" y="149289"/>
                </a:cubicBezTo>
                <a:cubicBezTo>
                  <a:pt x="101725" y="130231"/>
                  <a:pt x="93784" y="84174"/>
                  <a:pt x="92196" y="71468"/>
                </a:cubicBezTo>
                <a:close/>
                <a:moveTo>
                  <a:pt x="36609" y="176288"/>
                </a:moveTo>
                <a:cubicBezTo>
                  <a:pt x="36609" y="174700"/>
                  <a:pt x="35021" y="173112"/>
                  <a:pt x="35021" y="171524"/>
                </a:cubicBezTo>
                <a:cubicBezTo>
                  <a:pt x="38197" y="173112"/>
                  <a:pt x="41374" y="174700"/>
                  <a:pt x="44550" y="174700"/>
                </a:cubicBezTo>
                <a:cubicBezTo>
                  <a:pt x="42962" y="174700"/>
                  <a:pt x="41374" y="174700"/>
                  <a:pt x="39786" y="176288"/>
                </a:cubicBezTo>
                <a:cubicBezTo>
                  <a:pt x="38197" y="176288"/>
                  <a:pt x="38197" y="176288"/>
                  <a:pt x="36609" y="176288"/>
                </a:cubicBezTo>
                <a:close/>
                <a:moveTo>
                  <a:pt x="4845" y="134995"/>
                </a:moveTo>
                <a:cubicBezTo>
                  <a:pt x="3258" y="107996"/>
                  <a:pt x="22315" y="19058"/>
                  <a:pt x="28668" y="4765"/>
                </a:cubicBezTo>
                <a:cubicBezTo>
                  <a:pt x="31845" y="9529"/>
                  <a:pt x="36609" y="20647"/>
                  <a:pt x="41374" y="36528"/>
                </a:cubicBezTo>
                <a:cubicBezTo>
                  <a:pt x="31845" y="68292"/>
                  <a:pt x="19139" y="112761"/>
                  <a:pt x="19139" y="130231"/>
                </a:cubicBezTo>
                <a:cubicBezTo>
                  <a:pt x="19139" y="146113"/>
                  <a:pt x="22315" y="158818"/>
                  <a:pt x="28668" y="165171"/>
                </a:cubicBezTo>
                <a:cubicBezTo>
                  <a:pt x="28668" y="168347"/>
                  <a:pt x="30256" y="171524"/>
                  <a:pt x="31845" y="174700"/>
                </a:cubicBezTo>
                <a:cubicBezTo>
                  <a:pt x="23904" y="174700"/>
                  <a:pt x="19139" y="171524"/>
                  <a:pt x="14374" y="166759"/>
                </a:cubicBezTo>
                <a:cubicBezTo>
                  <a:pt x="8022" y="160406"/>
                  <a:pt x="4845" y="149289"/>
                  <a:pt x="4845" y="134995"/>
                </a:cubicBezTo>
                <a:close/>
                <a:moveTo>
                  <a:pt x="95373" y="149289"/>
                </a:moveTo>
                <a:cubicBezTo>
                  <a:pt x="93784" y="163583"/>
                  <a:pt x="90608" y="174700"/>
                  <a:pt x="84255" y="181053"/>
                </a:cubicBezTo>
                <a:cubicBezTo>
                  <a:pt x="77902" y="187405"/>
                  <a:pt x="69961" y="190581"/>
                  <a:pt x="58844" y="188994"/>
                </a:cubicBezTo>
                <a:cubicBezTo>
                  <a:pt x="49315" y="188994"/>
                  <a:pt x="42962" y="185817"/>
                  <a:pt x="38197" y="179464"/>
                </a:cubicBezTo>
                <a:cubicBezTo>
                  <a:pt x="44550" y="179464"/>
                  <a:pt x="49315" y="177876"/>
                  <a:pt x="54079" y="174700"/>
                </a:cubicBezTo>
                <a:cubicBezTo>
                  <a:pt x="73137" y="173112"/>
                  <a:pt x="82667" y="158818"/>
                  <a:pt x="84255" y="131819"/>
                </a:cubicBezTo>
                <a:cubicBezTo>
                  <a:pt x="84255" y="112761"/>
                  <a:pt x="74726" y="66704"/>
                  <a:pt x="65196" y="34940"/>
                </a:cubicBezTo>
                <a:cubicBezTo>
                  <a:pt x="68373" y="26999"/>
                  <a:pt x="71550" y="20647"/>
                  <a:pt x="73137" y="17470"/>
                </a:cubicBezTo>
                <a:cubicBezTo>
                  <a:pt x="81078" y="33352"/>
                  <a:pt x="98549" y="120702"/>
                  <a:pt x="95373" y="149289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รูปแบบอิสระ: รูปร่าง 70">
            <a:extLst>
              <a:ext uri="{FF2B5EF4-FFF2-40B4-BE49-F238E27FC236}">
                <a16:creationId xmlns:a16="http://schemas.microsoft.com/office/drawing/2014/main" id="{7F721C23-C2A8-4A42-8564-0A111C5C2BDE}"/>
              </a:ext>
            </a:extLst>
          </p:cNvPr>
          <p:cNvSpPr/>
          <p:nvPr/>
        </p:nvSpPr>
        <p:spPr>
          <a:xfrm>
            <a:off x="8813576" y="2368953"/>
            <a:ext cx="100345" cy="193757"/>
          </a:xfrm>
          <a:custGeom>
            <a:avLst/>
            <a:gdLst>
              <a:gd name="connsiteX0" fmla="*/ 92196 w 100345"/>
              <a:gd name="connsiteY0" fmla="*/ 71468 h 193757"/>
              <a:gd name="connsiteX1" fmla="*/ 76314 w 100345"/>
              <a:gd name="connsiteY1" fmla="*/ 14294 h 193757"/>
              <a:gd name="connsiteX2" fmla="*/ 65196 w 100345"/>
              <a:gd name="connsiteY2" fmla="*/ 30176 h 193757"/>
              <a:gd name="connsiteX3" fmla="*/ 55668 w 100345"/>
              <a:gd name="connsiteY3" fmla="*/ 4765 h 193757"/>
              <a:gd name="connsiteX4" fmla="*/ 44550 w 100345"/>
              <a:gd name="connsiteY4" fmla="*/ 30176 h 193757"/>
              <a:gd name="connsiteX5" fmla="*/ 28668 w 100345"/>
              <a:gd name="connsiteY5" fmla="*/ 0 h 193757"/>
              <a:gd name="connsiteX6" fmla="*/ 81 w 100345"/>
              <a:gd name="connsiteY6" fmla="*/ 134995 h 193757"/>
              <a:gd name="connsiteX7" fmla="*/ 11198 w 100345"/>
              <a:gd name="connsiteY7" fmla="*/ 169935 h 193757"/>
              <a:gd name="connsiteX8" fmla="*/ 35021 w 100345"/>
              <a:gd name="connsiteY8" fmla="*/ 181053 h 193757"/>
              <a:gd name="connsiteX9" fmla="*/ 60432 w 100345"/>
              <a:gd name="connsiteY9" fmla="*/ 193758 h 193757"/>
              <a:gd name="connsiteX10" fmla="*/ 65196 w 100345"/>
              <a:gd name="connsiteY10" fmla="*/ 193758 h 193757"/>
              <a:gd name="connsiteX11" fmla="*/ 89019 w 100345"/>
              <a:gd name="connsiteY11" fmla="*/ 184229 h 193757"/>
              <a:gd name="connsiteX12" fmla="*/ 100137 w 100345"/>
              <a:gd name="connsiteY12" fmla="*/ 149289 h 193757"/>
              <a:gd name="connsiteX13" fmla="*/ 92196 w 100345"/>
              <a:gd name="connsiteY13" fmla="*/ 71468 h 193757"/>
              <a:gd name="connsiteX14" fmla="*/ 36609 w 100345"/>
              <a:gd name="connsiteY14" fmla="*/ 176288 h 193757"/>
              <a:gd name="connsiteX15" fmla="*/ 35021 w 100345"/>
              <a:gd name="connsiteY15" fmla="*/ 171524 h 193757"/>
              <a:gd name="connsiteX16" fmla="*/ 44550 w 100345"/>
              <a:gd name="connsiteY16" fmla="*/ 174700 h 193757"/>
              <a:gd name="connsiteX17" fmla="*/ 39786 w 100345"/>
              <a:gd name="connsiteY17" fmla="*/ 176288 h 193757"/>
              <a:gd name="connsiteX18" fmla="*/ 36609 w 100345"/>
              <a:gd name="connsiteY18" fmla="*/ 176288 h 193757"/>
              <a:gd name="connsiteX19" fmla="*/ 4845 w 100345"/>
              <a:gd name="connsiteY19" fmla="*/ 134995 h 193757"/>
              <a:gd name="connsiteX20" fmla="*/ 28668 w 100345"/>
              <a:gd name="connsiteY20" fmla="*/ 4765 h 193757"/>
              <a:gd name="connsiteX21" fmla="*/ 41374 w 100345"/>
              <a:gd name="connsiteY21" fmla="*/ 36528 h 193757"/>
              <a:gd name="connsiteX22" fmla="*/ 19139 w 100345"/>
              <a:gd name="connsiteY22" fmla="*/ 130231 h 193757"/>
              <a:gd name="connsiteX23" fmla="*/ 28668 w 100345"/>
              <a:gd name="connsiteY23" fmla="*/ 165171 h 193757"/>
              <a:gd name="connsiteX24" fmla="*/ 31845 w 100345"/>
              <a:gd name="connsiteY24" fmla="*/ 174700 h 193757"/>
              <a:gd name="connsiteX25" fmla="*/ 14374 w 100345"/>
              <a:gd name="connsiteY25" fmla="*/ 166759 h 193757"/>
              <a:gd name="connsiteX26" fmla="*/ 4845 w 100345"/>
              <a:gd name="connsiteY26" fmla="*/ 134995 h 193757"/>
              <a:gd name="connsiteX27" fmla="*/ 95373 w 100345"/>
              <a:gd name="connsiteY27" fmla="*/ 149289 h 193757"/>
              <a:gd name="connsiteX28" fmla="*/ 84255 w 100345"/>
              <a:gd name="connsiteY28" fmla="*/ 181053 h 193757"/>
              <a:gd name="connsiteX29" fmla="*/ 58844 w 100345"/>
              <a:gd name="connsiteY29" fmla="*/ 188994 h 193757"/>
              <a:gd name="connsiteX30" fmla="*/ 38197 w 100345"/>
              <a:gd name="connsiteY30" fmla="*/ 179464 h 193757"/>
              <a:gd name="connsiteX31" fmla="*/ 54079 w 100345"/>
              <a:gd name="connsiteY31" fmla="*/ 174700 h 193757"/>
              <a:gd name="connsiteX32" fmla="*/ 84255 w 100345"/>
              <a:gd name="connsiteY32" fmla="*/ 131819 h 193757"/>
              <a:gd name="connsiteX33" fmla="*/ 65196 w 100345"/>
              <a:gd name="connsiteY33" fmla="*/ 34940 h 193757"/>
              <a:gd name="connsiteX34" fmla="*/ 73137 w 100345"/>
              <a:gd name="connsiteY34" fmla="*/ 17470 h 193757"/>
              <a:gd name="connsiteX35" fmla="*/ 95373 w 100345"/>
              <a:gd name="connsiteY35" fmla="*/ 149289 h 19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345" h="193757">
                <a:moveTo>
                  <a:pt x="92196" y="71468"/>
                </a:moveTo>
                <a:cubicBezTo>
                  <a:pt x="81078" y="14294"/>
                  <a:pt x="77902" y="14294"/>
                  <a:pt x="76314" y="14294"/>
                </a:cubicBezTo>
                <a:cubicBezTo>
                  <a:pt x="74726" y="14294"/>
                  <a:pt x="73137" y="14294"/>
                  <a:pt x="65196" y="30176"/>
                </a:cubicBezTo>
                <a:cubicBezTo>
                  <a:pt x="60432" y="15882"/>
                  <a:pt x="57256" y="4765"/>
                  <a:pt x="55668" y="4765"/>
                </a:cubicBezTo>
                <a:cubicBezTo>
                  <a:pt x="54079" y="4765"/>
                  <a:pt x="49315" y="15882"/>
                  <a:pt x="44550" y="30176"/>
                </a:cubicBezTo>
                <a:cubicBezTo>
                  <a:pt x="33433" y="0"/>
                  <a:pt x="30256" y="0"/>
                  <a:pt x="28668" y="0"/>
                </a:cubicBezTo>
                <a:cubicBezTo>
                  <a:pt x="20727" y="0"/>
                  <a:pt x="-1508" y="111172"/>
                  <a:pt x="81" y="134995"/>
                </a:cubicBezTo>
                <a:cubicBezTo>
                  <a:pt x="1669" y="150877"/>
                  <a:pt x="4845" y="161994"/>
                  <a:pt x="11198" y="169935"/>
                </a:cubicBezTo>
                <a:cubicBezTo>
                  <a:pt x="17551" y="176288"/>
                  <a:pt x="25492" y="179464"/>
                  <a:pt x="35021" y="181053"/>
                </a:cubicBezTo>
                <a:cubicBezTo>
                  <a:pt x="39786" y="188994"/>
                  <a:pt x="49315" y="193758"/>
                  <a:pt x="60432" y="193758"/>
                </a:cubicBezTo>
                <a:cubicBezTo>
                  <a:pt x="62020" y="193758"/>
                  <a:pt x="63609" y="193758"/>
                  <a:pt x="65196" y="193758"/>
                </a:cubicBezTo>
                <a:cubicBezTo>
                  <a:pt x="74726" y="193758"/>
                  <a:pt x="82667" y="190581"/>
                  <a:pt x="89019" y="184229"/>
                </a:cubicBezTo>
                <a:cubicBezTo>
                  <a:pt x="95373" y="176288"/>
                  <a:pt x="100137" y="165171"/>
                  <a:pt x="100137" y="149289"/>
                </a:cubicBezTo>
                <a:cubicBezTo>
                  <a:pt x="101725" y="130231"/>
                  <a:pt x="93784" y="84174"/>
                  <a:pt x="92196" y="71468"/>
                </a:cubicBezTo>
                <a:close/>
                <a:moveTo>
                  <a:pt x="36609" y="176288"/>
                </a:moveTo>
                <a:cubicBezTo>
                  <a:pt x="36609" y="174700"/>
                  <a:pt x="35021" y="173112"/>
                  <a:pt x="35021" y="171524"/>
                </a:cubicBezTo>
                <a:cubicBezTo>
                  <a:pt x="38197" y="173112"/>
                  <a:pt x="41374" y="174700"/>
                  <a:pt x="44550" y="174700"/>
                </a:cubicBezTo>
                <a:cubicBezTo>
                  <a:pt x="42962" y="174700"/>
                  <a:pt x="41374" y="174700"/>
                  <a:pt x="39786" y="176288"/>
                </a:cubicBezTo>
                <a:cubicBezTo>
                  <a:pt x="38197" y="176288"/>
                  <a:pt x="38197" y="176288"/>
                  <a:pt x="36609" y="176288"/>
                </a:cubicBezTo>
                <a:close/>
                <a:moveTo>
                  <a:pt x="4845" y="134995"/>
                </a:moveTo>
                <a:cubicBezTo>
                  <a:pt x="3258" y="107996"/>
                  <a:pt x="22315" y="19058"/>
                  <a:pt x="28668" y="4765"/>
                </a:cubicBezTo>
                <a:cubicBezTo>
                  <a:pt x="31845" y="9529"/>
                  <a:pt x="36609" y="20647"/>
                  <a:pt x="41374" y="36528"/>
                </a:cubicBezTo>
                <a:cubicBezTo>
                  <a:pt x="31845" y="68292"/>
                  <a:pt x="19139" y="112761"/>
                  <a:pt x="19139" y="130231"/>
                </a:cubicBezTo>
                <a:cubicBezTo>
                  <a:pt x="19139" y="146113"/>
                  <a:pt x="22315" y="158818"/>
                  <a:pt x="28668" y="165171"/>
                </a:cubicBezTo>
                <a:cubicBezTo>
                  <a:pt x="28668" y="168347"/>
                  <a:pt x="30256" y="171524"/>
                  <a:pt x="31845" y="174700"/>
                </a:cubicBezTo>
                <a:cubicBezTo>
                  <a:pt x="23904" y="174700"/>
                  <a:pt x="19139" y="171524"/>
                  <a:pt x="14374" y="166759"/>
                </a:cubicBezTo>
                <a:cubicBezTo>
                  <a:pt x="8022" y="160406"/>
                  <a:pt x="4845" y="149289"/>
                  <a:pt x="4845" y="134995"/>
                </a:cubicBezTo>
                <a:close/>
                <a:moveTo>
                  <a:pt x="95373" y="149289"/>
                </a:moveTo>
                <a:cubicBezTo>
                  <a:pt x="93784" y="163583"/>
                  <a:pt x="90608" y="174700"/>
                  <a:pt x="84255" y="181053"/>
                </a:cubicBezTo>
                <a:cubicBezTo>
                  <a:pt x="77902" y="187405"/>
                  <a:pt x="69961" y="190581"/>
                  <a:pt x="58844" y="188994"/>
                </a:cubicBezTo>
                <a:cubicBezTo>
                  <a:pt x="49315" y="188994"/>
                  <a:pt x="42962" y="185817"/>
                  <a:pt x="38197" y="179464"/>
                </a:cubicBezTo>
                <a:cubicBezTo>
                  <a:pt x="44550" y="179464"/>
                  <a:pt x="49315" y="177876"/>
                  <a:pt x="54079" y="174700"/>
                </a:cubicBezTo>
                <a:cubicBezTo>
                  <a:pt x="73137" y="173112"/>
                  <a:pt x="82667" y="158818"/>
                  <a:pt x="84255" y="131819"/>
                </a:cubicBezTo>
                <a:cubicBezTo>
                  <a:pt x="84255" y="112761"/>
                  <a:pt x="74726" y="66704"/>
                  <a:pt x="65196" y="34940"/>
                </a:cubicBezTo>
                <a:cubicBezTo>
                  <a:pt x="68373" y="26999"/>
                  <a:pt x="71550" y="20647"/>
                  <a:pt x="73137" y="17470"/>
                </a:cubicBezTo>
                <a:cubicBezTo>
                  <a:pt x="81078" y="33352"/>
                  <a:pt x="98549" y="120702"/>
                  <a:pt x="95373" y="149289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รูปแบบอิสระ: รูปร่าง 71">
            <a:extLst>
              <a:ext uri="{FF2B5EF4-FFF2-40B4-BE49-F238E27FC236}">
                <a16:creationId xmlns:a16="http://schemas.microsoft.com/office/drawing/2014/main" id="{514BC829-4ABC-48F5-97D5-075924D5EB3A}"/>
              </a:ext>
            </a:extLst>
          </p:cNvPr>
          <p:cNvSpPr/>
          <p:nvPr/>
        </p:nvSpPr>
        <p:spPr>
          <a:xfrm>
            <a:off x="7496864" y="1066648"/>
            <a:ext cx="194356" cy="374809"/>
          </a:xfrm>
          <a:custGeom>
            <a:avLst/>
            <a:gdLst>
              <a:gd name="connsiteX0" fmla="*/ 176470 w 194356"/>
              <a:gd name="connsiteY0" fmla="*/ 138171 h 374809"/>
              <a:gd name="connsiteX1" fmla="*/ 144706 w 194356"/>
              <a:gd name="connsiteY1" fmla="*/ 26999 h 374809"/>
              <a:gd name="connsiteX2" fmla="*/ 124059 w 194356"/>
              <a:gd name="connsiteY2" fmla="*/ 57174 h 374809"/>
              <a:gd name="connsiteX3" fmla="*/ 105001 w 194356"/>
              <a:gd name="connsiteY3" fmla="*/ 7941 h 374809"/>
              <a:gd name="connsiteX4" fmla="*/ 84354 w 194356"/>
              <a:gd name="connsiteY4" fmla="*/ 58763 h 374809"/>
              <a:gd name="connsiteX5" fmla="*/ 54179 w 194356"/>
              <a:gd name="connsiteY5" fmla="*/ 0 h 374809"/>
              <a:gd name="connsiteX6" fmla="*/ 180 w 194356"/>
              <a:gd name="connsiteY6" fmla="*/ 262049 h 374809"/>
              <a:gd name="connsiteX7" fmla="*/ 22415 w 194356"/>
              <a:gd name="connsiteY7" fmla="*/ 328753 h 374809"/>
              <a:gd name="connsiteX8" fmla="*/ 68472 w 194356"/>
              <a:gd name="connsiteY8" fmla="*/ 349399 h 374809"/>
              <a:gd name="connsiteX9" fmla="*/ 117707 w 194356"/>
              <a:gd name="connsiteY9" fmla="*/ 374810 h 374809"/>
              <a:gd name="connsiteX10" fmla="*/ 125648 w 194356"/>
              <a:gd name="connsiteY10" fmla="*/ 374810 h 374809"/>
              <a:gd name="connsiteX11" fmla="*/ 171705 w 194356"/>
              <a:gd name="connsiteY11" fmla="*/ 355752 h 374809"/>
              <a:gd name="connsiteX12" fmla="*/ 193940 w 194356"/>
              <a:gd name="connsiteY12" fmla="*/ 289048 h 374809"/>
              <a:gd name="connsiteX13" fmla="*/ 176470 w 194356"/>
              <a:gd name="connsiteY13" fmla="*/ 138171 h 374809"/>
              <a:gd name="connsiteX14" fmla="*/ 71649 w 194356"/>
              <a:gd name="connsiteY14" fmla="*/ 339870 h 374809"/>
              <a:gd name="connsiteX15" fmla="*/ 66884 w 194356"/>
              <a:gd name="connsiteY15" fmla="*/ 331929 h 374809"/>
              <a:gd name="connsiteX16" fmla="*/ 84354 w 194356"/>
              <a:gd name="connsiteY16" fmla="*/ 338282 h 374809"/>
              <a:gd name="connsiteX17" fmla="*/ 73237 w 194356"/>
              <a:gd name="connsiteY17" fmla="*/ 339870 h 374809"/>
              <a:gd name="connsiteX18" fmla="*/ 71649 w 194356"/>
              <a:gd name="connsiteY18" fmla="*/ 339870 h 374809"/>
              <a:gd name="connsiteX19" fmla="*/ 8121 w 194356"/>
              <a:gd name="connsiteY19" fmla="*/ 260461 h 374809"/>
              <a:gd name="connsiteX20" fmla="*/ 54179 w 194356"/>
              <a:gd name="connsiteY20" fmla="*/ 11117 h 374809"/>
              <a:gd name="connsiteX21" fmla="*/ 79590 w 194356"/>
              <a:gd name="connsiteY21" fmla="*/ 71468 h 374809"/>
              <a:gd name="connsiteX22" fmla="*/ 36708 w 194356"/>
              <a:gd name="connsiteY22" fmla="*/ 252520 h 374809"/>
              <a:gd name="connsiteX23" fmla="*/ 55767 w 194356"/>
              <a:gd name="connsiteY23" fmla="*/ 320812 h 374809"/>
              <a:gd name="connsiteX24" fmla="*/ 62120 w 194356"/>
              <a:gd name="connsiteY24" fmla="*/ 338282 h 374809"/>
              <a:gd name="connsiteX25" fmla="*/ 28767 w 194356"/>
              <a:gd name="connsiteY25" fmla="*/ 320812 h 374809"/>
              <a:gd name="connsiteX26" fmla="*/ 8121 w 194356"/>
              <a:gd name="connsiteY26" fmla="*/ 260461 h 374809"/>
              <a:gd name="connsiteX27" fmla="*/ 184411 w 194356"/>
              <a:gd name="connsiteY27" fmla="*/ 289048 h 374809"/>
              <a:gd name="connsiteX28" fmla="*/ 163764 w 194356"/>
              <a:gd name="connsiteY28" fmla="*/ 350987 h 374809"/>
              <a:gd name="connsiteX29" fmla="*/ 116118 w 194356"/>
              <a:gd name="connsiteY29" fmla="*/ 366869 h 374809"/>
              <a:gd name="connsiteX30" fmla="*/ 76413 w 194356"/>
              <a:gd name="connsiteY30" fmla="*/ 349399 h 374809"/>
              <a:gd name="connsiteX31" fmla="*/ 106589 w 194356"/>
              <a:gd name="connsiteY31" fmla="*/ 339870 h 374809"/>
              <a:gd name="connsiteX32" fmla="*/ 163764 w 194356"/>
              <a:gd name="connsiteY32" fmla="*/ 257285 h 374809"/>
              <a:gd name="connsiteX33" fmla="*/ 127235 w 194356"/>
              <a:gd name="connsiteY33" fmla="*/ 71468 h 374809"/>
              <a:gd name="connsiteX34" fmla="*/ 143117 w 194356"/>
              <a:gd name="connsiteY34" fmla="*/ 38116 h 374809"/>
              <a:gd name="connsiteX35" fmla="*/ 184411 w 194356"/>
              <a:gd name="connsiteY35" fmla="*/ 289048 h 374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94356" h="374809">
                <a:moveTo>
                  <a:pt x="176470" y="138171"/>
                </a:moveTo>
                <a:cubicBezTo>
                  <a:pt x="155823" y="28587"/>
                  <a:pt x="147882" y="26999"/>
                  <a:pt x="144706" y="26999"/>
                </a:cubicBezTo>
                <a:cubicBezTo>
                  <a:pt x="143117" y="26999"/>
                  <a:pt x="138353" y="26999"/>
                  <a:pt x="124059" y="57174"/>
                </a:cubicBezTo>
                <a:cubicBezTo>
                  <a:pt x="116118" y="28587"/>
                  <a:pt x="108177" y="7941"/>
                  <a:pt x="105001" y="7941"/>
                </a:cubicBezTo>
                <a:cubicBezTo>
                  <a:pt x="101825" y="7941"/>
                  <a:pt x="93884" y="28587"/>
                  <a:pt x="84354" y="58763"/>
                </a:cubicBezTo>
                <a:cubicBezTo>
                  <a:pt x="62120" y="0"/>
                  <a:pt x="55767" y="0"/>
                  <a:pt x="54179" y="0"/>
                </a:cubicBezTo>
                <a:cubicBezTo>
                  <a:pt x="36708" y="1588"/>
                  <a:pt x="-2997" y="212816"/>
                  <a:pt x="180" y="262049"/>
                </a:cubicBezTo>
                <a:cubicBezTo>
                  <a:pt x="1769" y="292225"/>
                  <a:pt x="9710" y="314459"/>
                  <a:pt x="22415" y="328753"/>
                </a:cubicBezTo>
                <a:cubicBezTo>
                  <a:pt x="33533" y="341458"/>
                  <a:pt x="49415" y="347811"/>
                  <a:pt x="68472" y="349399"/>
                </a:cubicBezTo>
                <a:cubicBezTo>
                  <a:pt x="79590" y="365281"/>
                  <a:pt x="95472" y="373222"/>
                  <a:pt x="117707" y="374810"/>
                </a:cubicBezTo>
                <a:cubicBezTo>
                  <a:pt x="120883" y="374810"/>
                  <a:pt x="122471" y="374810"/>
                  <a:pt x="125648" y="374810"/>
                </a:cubicBezTo>
                <a:cubicBezTo>
                  <a:pt x="144706" y="374810"/>
                  <a:pt x="160588" y="368457"/>
                  <a:pt x="171705" y="355752"/>
                </a:cubicBezTo>
                <a:cubicBezTo>
                  <a:pt x="184411" y="341458"/>
                  <a:pt x="192352" y="319224"/>
                  <a:pt x="193940" y="289048"/>
                </a:cubicBezTo>
                <a:cubicBezTo>
                  <a:pt x="197116" y="250932"/>
                  <a:pt x="181234" y="163582"/>
                  <a:pt x="176470" y="138171"/>
                </a:cubicBezTo>
                <a:close/>
                <a:moveTo>
                  <a:pt x="71649" y="339870"/>
                </a:moveTo>
                <a:cubicBezTo>
                  <a:pt x="70061" y="336694"/>
                  <a:pt x="68472" y="335105"/>
                  <a:pt x="66884" y="331929"/>
                </a:cubicBezTo>
                <a:cubicBezTo>
                  <a:pt x="71649" y="335105"/>
                  <a:pt x="78002" y="338282"/>
                  <a:pt x="84354" y="338282"/>
                </a:cubicBezTo>
                <a:cubicBezTo>
                  <a:pt x="81178" y="338282"/>
                  <a:pt x="78002" y="339870"/>
                  <a:pt x="73237" y="339870"/>
                </a:cubicBezTo>
                <a:cubicBezTo>
                  <a:pt x="73237" y="339870"/>
                  <a:pt x="71649" y="339870"/>
                  <a:pt x="71649" y="339870"/>
                </a:cubicBezTo>
                <a:close/>
                <a:moveTo>
                  <a:pt x="8121" y="260461"/>
                </a:moveTo>
                <a:cubicBezTo>
                  <a:pt x="4944" y="208051"/>
                  <a:pt x="43061" y="38116"/>
                  <a:pt x="54179" y="11117"/>
                </a:cubicBezTo>
                <a:cubicBezTo>
                  <a:pt x="58943" y="19058"/>
                  <a:pt x="68472" y="42881"/>
                  <a:pt x="79590" y="71468"/>
                </a:cubicBezTo>
                <a:cubicBezTo>
                  <a:pt x="60531" y="131819"/>
                  <a:pt x="36708" y="217580"/>
                  <a:pt x="36708" y="252520"/>
                </a:cubicBezTo>
                <a:cubicBezTo>
                  <a:pt x="36708" y="284284"/>
                  <a:pt x="43061" y="306518"/>
                  <a:pt x="55767" y="320812"/>
                </a:cubicBezTo>
                <a:cubicBezTo>
                  <a:pt x="57355" y="327165"/>
                  <a:pt x="58943" y="333517"/>
                  <a:pt x="62120" y="338282"/>
                </a:cubicBezTo>
                <a:cubicBezTo>
                  <a:pt x="47826" y="336694"/>
                  <a:pt x="36708" y="331929"/>
                  <a:pt x="28767" y="320812"/>
                </a:cubicBezTo>
                <a:cubicBezTo>
                  <a:pt x="16062" y="309695"/>
                  <a:pt x="9710" y="289048"/>
                  <a:pt x="8121" y="260461"/>
                </a:cubicBezTo>
                <a:close/>
                <a:moveTo>
                  <a:pt x="184411" y="289048"/>
                </a:moveTo>
                <a:cubicBezTo>
                  <a:pt x="182822" y="317636"/>
                  <a:pt x="174881" y="338282"/>
                  <a:pt x="163764" y="350987"/>
                </a:cubicBezTo>
                <a:cubicBezTo>
                  <a:pt x="152647" y="363693"/>
                  <a:pt x="136765" y="368457"/>
                  <a:pt x="116118" y="366869"/>
                </a:cubicBezTo>
                <a:cubicBezTo>
                  <a:pt x="98648" y="365281"/>
                  <a:pt x="85943" y="358928"/>
                  <a:pt x="76413" y="349399"/>
                </a:cubicBezTo>
                <a:cubicBezTo>
                  <a:pt x="87531" y="347811"/>
                  <a:pt x="98648" y="344635"/>
                  <a:pt x="106589" y="339870"/>
                </a:cubicBezTo>
                <a:cubicBezTo>
                  <a:pt x="143117" y="336694"/>
                  <a:pt x="162176" y="309695"/>
                  <a:pt x="163764" y="257285"/>
                </a:cubicBezTo>
                <a:cubicBezTo>
                  <a:pt x="163764" y="220757"/>
                  <a:pt x="144706" y="131819"/>
                  <a:pt x="127235" y="71468"/>
                </a:cubicBezTo>
                <a:cubicBezTo>
                  <a:pt x="133589" y="55586"/>
                  <a:pt x="139941" y="44469"/>
                  <a:pt x="143117" y="38116"/>
                </a:cubicBezTo>
                <a:cubicBezTo>
                  <a:pt x="155823" y="65115"/>
                  <a:pt x="189175" y="235050"/>
                  <a:pt x="184411" y="289048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" name="รูปแบบอิสระ: รูปร่าง 72">
            <a:extLst>
              <a:ext uri="{FF2B5EF4-FFF2-40B4-BE49-F238E27FC236}">
                <a16:creationId xmlns:a16="http://schemas.microsoft.com/office/drawing/2014/main" id="{5E182C0B-5929-49F3-965A-B2BF6263C3E7}"/>
              </a:ext>
            </a:extLst>
          </p:cNvPr>
          <p:cNvSpPr/>
          <p:nvPr/>
        </p:nvSpPr>
        <p:spPr>
          <a:xfrm>
            <a:off x="8583369" y="772835"/>
            <a:ext cx="100436" cy="195345"/>
          </a:xfrm>
          <a:custGeom>
            <a:avLst/>
            <a:gdLst>
              <a:gd name="connsiteX0" fmla="*/ 76233 w 100436"/>
              <a:gd name="connsiteY0" fmla="*/ 14294 h 195345"/>
              <a:gd name="connsiteX1" fmla="*/ 76233 w 100436"/>
              <a:gd name="connsiteY1" fmla="*/ 14294 h 195345"/>
              <a:gd name="connsiteX2" fmla="*/ 65116 w 100436"/>
              <a:gd name="connsiteY2" fmla="*/ 30175 h 195345"/>
              <a:gd name="connsiteX3" fmla="*/ 55587 w 100436"/>
              <a:gd name="connsiteY3" fmla="*/ 4765 h 195345"/>
              <a:gd name="connsiteX4" fmla="*/ 44469 w 100436"/>
              <a:gd name="connsiteY4" fmla="*/ 30175 h 195345"/>
              <a:gd name="connsiteX5" fmla="*/ 28587 w 100436"/>
              <a:gd name="connsiteY5" fmla="*/ 0 h 195345"/>
              <a:gd name="connsiteX6" fmla="*/ 11118 w 100436"/>
              <a:gd name="connsiteY6" fmla="*/ 57174 h 195345"/>
              <a:gd name="connsiteX7" fmla="*/ 0 w 100436"/>
              <a:gd name="connsiteY7" fmla="*/ 134995 h 195345"/>
              <a:gd name="connsiteX8" fmla="*/ 11118 w 100436"/>
              <a:gd name="connsiteY8" fmla="*/ 169935 h 195345"/>
              <a:gd name="connsiteX9" fmla="*/ 34940 w 100436"/>
              <a:gd name="connsiteY9" fmla="*/ 181052 h 195345"/>
              <a:gd name="connsiteX10" fmla="*/ 60351 w 100436"/>
              <a:gd name="connsiteY10" fmla="*/ 195346 h 195345"/>
              <a:gd name="connsiteX11" fmla="*/ 65116 w 100436"/>
              <a:gd name="connsiteY11" fmla="*/ 195346 h 195345"/>
              <a:gd name="connsiteX12" fmla="*/ 88938 w 100436"/>
              <a:gd name="connsiteY12" fmla="*/ 185817 h 195345"/>
              <a:gd name="connsiteX13" fmla="*/ 100056 w 100436"/>
              <a:gd name="connsiteY13" fmla="*/ 150877 h 195345"/>
              <a:gd name="connsiteX14" fmla="*/ 76233 w 100436"/>
              <a:gd name="connsiteY14" fmla="*/ 14294 h 195345"/>
              <a:gd name="connsiteX15" fmla="*/ 38116 w 100436"/>
              <a:gd name="connsiteY15" fmla="*/ 176288 h 195345"/>
              <a:gd name="connsiteX16" fmla="*/ 36528 w 100436"/>
              <a:gd name="connsiteY16" fmla="*/ 171523 h 195345"/>
              <a:gd name="connsiteX17" fmla="*/ 46057 w 100436"/>
              <a:gd name="connsiteY17" fmla="*/ 174700 h 195345"/>
              <a:gd name="connsiteX18" fmla="*/ 41293 w 100436"/>
              <a:gd name="connsiteY18" fmla="*/ 176288 h 195345"/>
              <a:gd name="connsiteX19" fmla="*/ 38116 w 100436"/>
              <a:gd name="connsiteY19" fmla="*/ 176288 h 195345"/>
              <a:gd name="connsiteX20" fmla="*/ 6352 w 100436"/>
              <a:gd name="connsiteY20" fmla="*/ 136583 h 195345"/>
              <a:gd name="connsiteX21" fmla="*/ 30175 w 100436"/>
              <a:gd name="connsiteY21" fmla="*/ 6353 h 195345"/>
              <a:gd name="connsiteX22" fmla="*/ 42881 w 100436"/>
              <a:gd name="connsiteY22" fmla="*/ 38116 h 195345"/>
              <a:gd name="connsiteX23" fmla="*/ 20646 w 100436"/>
              <a:gd name="connsiteY23" fmla="*/ 131819 h 195345"/>
              <a:gd name="connsiteX24" fmla="*/ 30175 w 100436"/>
              <a:gd name="connsiteY24" fmla="*/ 166759 h 195345"/>
              <a:gd name="connsiteX25" fmla="*/ 33352 w 100436"/>
              <a:gd name="connsiteY25" fmla="*/ 176288 h 195345"/>
              <a:gd name="connsiteX26" fmla="*/ 15882 w 100436"/>
              <a:gd name="connsiteY26" fmla="*/ 168347 h 195345"/>
              <a:gd name="connsiteX27" fmla="*/ 6352 w 100436"/>
              <a:gd name="connsiteY27" fmla="*/ 136583 h 195345"/>
              <a:gd name="connsiteX28" fmla="*/ 96879 w 100436"/>
              <a:gd name="connsiteY28" fmla="*/ 150877 h 195345"/>
              <a:gd name="connsiteX29" fmla="*/ 85762 w 100436"/>
              <a:gd name="connsiteY29" fmla="*/ 182640 h 195345"/>
              <a:gd name="connsiteX30" fmla="*/ 60351 w 100436"/>
              <a:gd name="connsiteY30" fmla="*/ 190581 h 195345"/>
              <a:gd name="connsiteX31" fmla="*/ 39705 w 100436"/>
              <a:gd name="connsiteY31" fmla="*/ 181052 h 195345"/>
              <a:gd name="connsiteX32" fmla="*/ 55587 w 100436"/>
              <a:gd name="connsiteY32" fmla="*/ 176288 h 195345"/>
              <a:gd name="connsiteX33" fmla="*/ 85762 w 100436"/>
              <a:gd name="connsiteY33" fmla="*/ 133407 h 195345"/>
              <a:gd name="connsiteX34" fmla="*/ 66704 w 100436"/>
              <a:gd name="connsiteY34" fmla="*/ 36528 h 195345"/>
              <a:gd name="connsiteX35" fmla="*/ 74645 w 100436"/>
              <a:gd name="connsiteY35" fmla="*/ 19058 h 195345"/>
              <a:gd name="connsiteX36" fmla="*/ 96879 w 100436"/>
              <a:gd name="connsiteY36" fmla="*/ 150877 h 195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436" h="195345">
                <a:moveTo>
                  <a:pt x="76233" y="14294"/>
                </a:moveTo>
                <a:cubicBezTo>
                  <a:pt x="76233" y="14294"/>
                  <a:pt x="76233" y="14294"/>
                  <a:pt x="76233" y="14294"/>
                </a:cubicBezTo>
                <a:cubicBezTo>
                  <a:pt x="74645" y="14294"/>
                  <a:pt x="69880" y="20646"/>
                  <a:pt x="65116" y="30175"/>
                </a:cubicBezTo>
                <a:cubicBezTo>
                  <a:pt x="60351" y="15882"/>
                  <a:pt x="57175" y="4765"/>
                  <a:pt x="55587" y="4765"/>
                </a:cubicBezTo>
                <a:cubicBezTo>
                  <a:pt x="53998" y="4765"/>
                  <a:pt x="49234" y="15882"/>
                  <a:pt x="44469" y="30175"/>
                </a:cubicBezTo>
                <a:cubicBezTo>
                  <a:pt x="33352" y="0"/>
                  <a:pt x="30175" y="0"/>
                  <a:pt x="28587" y="0"/>
                </a:cubicBezTo>
                <a:cubicBezTo>
                  <a:pt x="26999" y="0"/>
                  <a:pt x="22234" y="0"/>
                  <a:pt x="11118" y="57174"/>
                </a:cubicBezTo>
                <a:cubicBezTo>
                  <a:pt x="7941" y="69880"/>
                  <a:pt x="0" y="115937"/>
                  <a:pt x="0" y="134995"/>
                </a:cubicBezTo>
                <a:cubicBezTo>
                  <a:pt x="1588" y="150877"/>
                  <a:pt x="4764" y="161994"/>
                  <a:pt x="11118" y="169935"/>
                </a:cubicBezTo>
                <a:cubicBezTo>
                  <a:pt x="17470" y="176288"/>
                  <a:pt x="25411" y="179464"/>
                  <a:pt x="34940" y="181052"/>
                </a:cubicBezTo>
                <a:cubicBezTo>
                  <a:pt x="39705" y="188993"/>
                  <a:pt x="49234" y="193758"/>
                  <a:pt x="60351" y="195346"/>
                </a:cubicBezTo>
                <a:cubicBezTo>
                  <a:pt x="61939" y="195346"/>
                  <a:pt x="63528" y="195346"/>
                  <a:pt x="65116" y="195346"/>
                </a:cubicBezTo>
                <a:cubicBezTo>
                  <a:pt x="74645" y="195346"/>
                  <a:pt x="82586" y="192169"/>
                  <a:pt x="88938" y="185817"/>
                </a:cubicBezTo>
                <a:cubicBezTo>
                  <a:pt x="95292" y="177876"/>
                  <a:pt x="100056" y="166759"/>
                  <a:pt x="100056" y="150877"/>
                </a:cubicBezTo>
                <a:cubicBezTo>
                  <a:pt x="103233" y="128642"/>
                  <a:pt x="85762" y="15882"/>
                  <a:pt x="76233" y="14294"/>
                </a:cubicBezTo>
                <a:close/>
                <a:moveTo>
                  <a:pt x="38116" y="176288"/>
                </a:moveTo>
                <a:cubicBezTo>
                  <a:pt x="38116" y="174700"/>
                  <a:pt x="36528" y="173111"/>
                  <a:pt x="36528" y="171523"/>
                </a:cubicBezTo>
                <a:cubicBezTo>
                  <a:pt x="39705" y="173111"/>
                  <a:pt x="42881" y="174700"/>
                  <a:pt x="46057" y="174700"/>
                </a:cubicBezTo>
                <a:cubicBezTo>
                  <a:pt x="44469" y="174700"/>
                  <a:pt x="42881" y="174700"/>
                  <a:pt x="41293" y="176288"/>
                </a:cubicBezTo>
                <a:cubicBezTo>
                  <a:pt x="39705" y="176288"/>
                  <a:pt x="38116" y="176288"/>
                  <a:pt x="38116" y="176288"/>
                </a:cubicBezTo>
                <a:close/>
                <a:moveTo>
                  <a:pt x="6352" y="136583"/>
                </a:moveTo>
                <a:cubicBezTo>
                  <a:pt x="4764" y="109584"/>
                  <a:pt x="23823" y="20646"/>
                  <a:pt x="30175" y="6353"/>
                </a:cubicBezTo>
                <a:cubicBezTo>
                  <a:pt x="33352" y="11117"/>
                  <a:pt x="38116" y="22234"/>
                  <a:pt x="42881" y="38116"/>
                </a:cubicBezTo>
                <a:cubicBezTo>
                  <a:pt x="33352" y="69880"/>
                  <a:pt x="20646" y="114349"/>
                  <a:pt x="20646" y="131819"/>
                </a:cubicBezTo>
                <a:cubicBezTo>
                  <a:pt x="20646" y="147701"/>
                  <a:pt x="23823" y="160406"/>
                  <a:pt x="30175" y="166759"/>
                </a:cubicBezTo>
                <a:cubicBezTo>
                  <a:pt x="30175" y="169935"/>
                  <a:pt x="31764" y="173111"/>
                  <a:pt x="33352" y="176288"/>
                </a:cubicBezTo>
                <a:cubicBezTo>
                  <a:pt x="25411" y="176288"/>
                  <a:pt x="20646" y="173111"/>
                  <a:pt x="15882" y="168347"/>
                </a:cubicBezTo>
                <a:cubicBezTo>
                  <a:pt x="9529" y="161994"/>
                  <a:pt x="6352" y="150877"/>
                  <a:pt x="6352" y="136583"/>
                </a:cubicBezTo>
                <a:close/>
                <a:moveTo>
                  <a:pt x="96879" y="150877"/>
                </a:moveTo>
                <a:cubicBezTo>
                  <a:pt x="95292" y="165170"/>
                  <a:pt x="92115" y="176288"/>
                  <a:pt x="85762" y="182640"/>
                </a:cubicBezTo>
                <a:cubicBezTo>
                  <a:pt x="79410" y="188993"/>
                  <a:pt x="71469" y="192169"/>
                  <a:pt x="60351" y="190581"/>
                </a:cubicBezTo>
                <a:cubicBezTo>
                  <a:pt x="50822" y="190581"/>
                  <a:pt x="44469" y="187405"/>
                  <a:pt x="39705" y="181052"/>
                </a:cubicBezTo>
                <a:cubicBezTo>
                  <a:pt x="46057" y="181052"/>
                  <a:pt x="50822" y="179464"/>
                  <a:pt x="55587" y="176288"/>
                </a:cubicBezTo>
                <a:cubicBezTo>
                  <a:pt x="74645" y="174700"/>
                  <a:pt x="84174" y="160406"/>
                  <a:pt x="85762" y="133407"/>
                </a:cubicBezTo>
                <a:cubicBezTo>
                  <a:pt x="85762" y="114349"/>
                  <a:pt x="76233" y="68292"/>
                  <a:pt x="66704" y="36528"/>
                </a:cubicBezTo>
                <a:cubicBezTo>
                  <a:pt x="69880" y="28587"/>
                  <a:pt x="73057" y="22234"/>
                  <a:pt x="74645" y="19058"/>
                </a:cubicBezTo>
                <a:cubicBezTo>
                  <a:pt x="82586" y="34940"/>
                  <a:pt x="100056" y="122290"/>
                  <a:pt x="96879" y="150877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" name="รูปแบบอิสระ: รูปร่าง 73">
            <a:extLst>
              <a:ext uri="{FF2B5EF4-FFF2-40B4-BE49-F238E27FC236}">
                <a16:creationId xmlns:a16="http://schemas.microsoft.com/office/drawing/2014/main" id="{2529DA14-2211-4C59-BA3F-CB8512620360}"/>
              </a:ext>
            </a:extLst>
          </p:cNvPr>
          <p:cNvSpPr/>
          <p:nvPr/>
        </p:nvSpPr>
        <p:spPr>
          <a:xfrm>
            <a:off x="8581780" y="1212760"/>
            <a:ext cx="100437" cy="193757"/>
          </a:xfrm>
          <a:custGeom>
            <a:avLst/>
            <a:gdLst>
              <a:gd name="connsiteX0" fmla="*/ 76234 w 100437"/>
              <a:gd name="connsiteY0" fmla="*/ 14294 h 193757"/>
              <a:gd name="connsiteX1" fmla="*/ 65117 w 100437"/>
              <a:gd name="connsiteY1" fmla="*/ 30175 h 193757"/>
              <a:gd name="connsiteX2" fmla="*/ 55587 w 100437"/>
              <a:gd name="connsiteY2" fmla="*/ 4765 h 193757"/>
              <a:gd name="connsiteX3" fmla="*/ 44470 w 100437"/>
              <a:gd name="connsiteY3" fmla="*/ 30175 h 193757"/>
              <a:gd name="connsiteX4" fmla="*/ 28588 w 100437"/>
              <a:gd name="connsiteY4" fmla="*/ 0 h 193757"/>
              <a:gd name="connsiteX5" fmla="*/ 28588 w 100437"/>
              <a:gd name="connsiteY5" fmla="*/ 0 h 193757"/>
              <a:gd name="connsiteX6" fmla="*/ 11118 w 100437"/>
              <a:gd name="connsiteY6" fmla="*/ 57175 h 193757"/>
              <a:gd name="connsiteX7" fmla="*/ 0 w 100437"/>
              <a:gd name="connsiteY7" fmla="*/ 134995 h 193757"/>
              <a:gd name="connsiteX8" fmla="*/ 34940 w 100437"/>
              <a:gd name="connsiteY8" fmla="*/ 179464 h 193757"/>
              <a:gd name="connsiteX9" fmla="*/ 60352 w 100437"/>
              <a:gd name="connsiteY9" fmla="*/ 193758 h 193757"/>
              <a:gd name="connsiteX10" fmla="*/ 65117 w 100437"/>
              <a:gd name="connsiteY10" fmla="*/ 193758 h 193757"/>
              <a:gd name="connsiteX11" fmla="*/ 88939 w 100437"/>
              <a:gd name="connsiteY11" fmla="*/ 184229 h 193757"/>
              <a:gd name="connsiteX12" fmla="*/ 100057 w 100437"/>
              <a:gd name="connsiteY12" fmla="*/ 149289 h 193757"/>
              <a:gd name="connsiteX13" fmla="*/ 76234 w 100437"/>
              <a:gd name="connsiteY13" fmla="*/ 14294 h 193757"/>
              <a:gd name="connsiteX14" fmla="*/ 38117 w 100437"/>
              <a:gd name="connsiteY14" fmla="*/ 176288 h 193757"/>
              <a:gd name="connsiteX15" fmla="*/ 36529 w 100437"/>
              <a:gd name="connsiteY15" fmla="*/ 171523 h 193757"/>
              <a:gd name="connsiteX16" fmla="*/ 46058 w 100437"/>
              <a:gd name="connsiteY16" fmla="*/ 174700 h 193757"/>
              <a:gd name="connsiteX17" fmla="*/ 41294 w 100437"/>
              <a:gd name="connsiteY17" fmla="*/ 176288 h 193757"/>
              <a:gd name="connsiteX18" fmla="*/ 38117 w 100437"/>
              <a:gd name="connsiteY18" fmla="*/ 176288 h 193757"/>
              <a:gd name="connsiteX19" fmla="*/ 6353 w 100437"/>
              <a:gd name="connsiteY19" fmla="*/ 134995 h 193757"/>
              <a:gd name="connsiteX20" fmla="*/ 30176 w 100437"/>
              <a:gd name="connsiteY20" fmla="*/ 4765 h 193757"/>
              <a:gd name="connsiteX21" fmla="*/ 42881 w 100437"/>
              <a:gd name="connsiteY21" fmla="*/ 36528 h 193757"/>
              <a:gd name="connsiteX22" fmla="*/ 20647 w 100437"/>
              <a:gd name="connsiteY22" fmla="*/ 130231 h 193757"/>
              <a:gd name="connsiteX23" fmla="*/ 30176 w 100437"/>
              <a:gd name="connsiteY23" fmla="*/ 165170 h 193757"/>
              <a:gd name="connsiteX24" fmla="*/ 33353 w 100437"/>
              <a:gd name="connsiteY24" fmla="*/ 174700 h 193757"/>
              <a:gd name="connsiteX25" fmla="*/ 6353 w 100437"/>
              <a:gd name="connsiteY25" fmla="*/ 134995 h 193757"/>
              <a:gd name="connsiteX26" fmla="*/ 96880 w 100437"/>
              <a:gd name="connsiteY26" fmla="*/ 149289 h 193757"/>
              <a:gd name="connsiteX27" fmla="*/ 85763 w 100437"/>
              <a:gd name="connsiteY27" fmla="*/ 181052 h 193757"/>
              <a:gd name="connsiteX28" fmla="*/ 60352 w 100437"/>
              <a:gd name="connsiteY28" fmla="*/ 188993 h 193757"/>
              <a:gd name="connsiteX29" fmla="*/ 39705 w 100437"/>
              <a:gd name="connsiteY29" fmla="*/ 179464 h 193757"/>
              <a:gd name="connsiteX30" fmla="*/ 55587 w 100437"/>
              <a:gd name="connsiteY30" fmla="*/ 174700 h 193757"/>
              <a:gd name="connsiteX31" fmla="*/ 85763 w 100437"/>
              <a:gd name="connsiteY31" fmla="*/ 131819 h 193757"/>
              <a:gd name="connsiteX32" fmla="*/ 66704 w 100437"/>
              <a:gd name="connsiteY32" fmla="*/ 34940 h 193757"/>
              <a:gd name="connsiteX33" fmla="*/ 74645 w 100437"/>
              <a:gd name="connsiteY33" fmla="*/ 17470 h 193757"/>
              <a:gd name="connsiteX34" fmla="*/ 96880 w 100437"/>
              <a:gd name="connsiteY34" fmla="*/ 149289 h 193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437" h="193757">
                <a:moveTo>
                  <a:pt x="76234" y="14294"/>
                </a:moveTo>
                <a:cubicBezTo>
                  <a:pt x="74645" y="14294"/>
                  <a:pt x="73057" y="14294"/>
                  <a:pt x="65117" y="30175"/>
                </a:cubicBezTo>
                <a:cubicBezTo>
                  <a:pt x="60352" y="15882"/>
                  <a:pt x="57176" y="4765"/>
                  <a:pt x="55587" y="4765"/>
                </a:cubicBezTo>
                <a:cubicBezTo>
                  <a:pt x="53999" y="4765"/>
                  <a:pt x="49235" y="15882"/>
                  <a:pt x="44470" y="30175"/>
                </a:cubicBezTo>
                <a:cubicBezTo>
                  <a:pt x="38117" y="12705"/>
                  <a:pt x="31764" y="0"/>
                  <a:pt x="28588" y="0"/>
                </a:cubicBezTo>
                <a:cubicBezTo>
                  <a:pt x="28588" y="0"/>
                  <a:pt x="28588" y="0"/>
                  <a:pt x="28588" y="0"/>
                </a:cubicBezTo>
                <a:cubicBezTo>
                  <a:pt x="26999" y="0"/>
                  <a:pt x="22235" y="0"/>
                  <a:pt x="11118" y="57175"/>
                </a:cubicBezTo>
                <a:cubicBezTo>
                  <a:pt x="7941" y="69880"/>
                  <a:pt x="0" y="115937"/>
                  <a:pt x="0" y="134995"/>
                </a:cubicBezTo>
                <a:cubicBezTo>
                  <a:pt x="1589" y="163582"/>
                  <a:pt x="14294" y="179464"/>
                  <a:pt x="34940" y="179464"/>
                </a:cubicBezTo>
                <a:cubicBezTo>
                  <a:pt x="39705" y="187405"/>
                  <a:pt x="49235" y="192170"/>
                  <a:pt x="60352" y="193758"/>
                </a:cubicBezTo>
                <a:cubicBezTo>
                  <a:pt x="61940" y="193758"/>
                  <a:pt x="63528" y="193758"/>
                  <a:pt x="65117" y="193758"/>
                </a:cubicBezTo>
                <a:cubicBezTo>
                  <a:pt x="74645" y="193758"/>
                  <a:pt x="82586" y="190581"/>
                  <a:pt x="88939" y="184229"/>
                </a:cubicBezTo>
                <a:cubicBezTo>
                  <a:pt x="95292" y="176288"/>
                  <a:pt x="100057" y="165170"/>
                  <a:pt x="100057" y="149289"/>
                </a:cubicBezTo>
                <a:cubicBezTo>
                  <a:pt x="103233" y="128643"/>
                  <a:pt x="85763" y="14294"/>
                  <a:pt x="76234" y="14294"/>
                </a:cubicBezTo>
                <a:close/>
                <a:moveTo>
                  <a:pt x="38117" y="176288"/>
                </a:moveTo>
                <a:cubicBezTo>
                  <a:pt x="38117" y="174700"/>
                  <a:pt x="36529" y="173111"/>
                  <a:pt x="36529" y="171523"/>
                </a:cubicBezTo>
                <a:cubicBezTo>
                  <a:pt x="39705" y="173111"/>
                  <a:pt x="42881" y="174700"/>
                  <a:pt x="46058" y="174700"/>
                </a:cubicBezTo>
                <a:cubicBezTo>
                  <a:pt x="44470" y="174700"/>
                  <a:pt x="42881" y="174700"/>
                  <a:pt x="41294" y="176288"/>
                </a:cubicBezTo>
                <a:cubicBezTo>
                  <a:pt x="39705" y="176288"/>
                  <a:pt x="39705" y="176288"/>
                  <a:pt x="38117" y="176288"/>
                </a:cubicBezTo>
                <a:close/>
                <a:moveTo>
                  <a:pt x="6353" y="134995"/>
                </a:moveTo>
                <a:cubicBezTo>
                  <a:pt x="4765" y="107996"/>
                  <a:pt x="23823" y="19058"/>
                  <a:pt x="30176" y="4765"/>
                </a:cubicBezTo>
                <a:cubicBezTo>
                  <a:pt x="33353" y="9529"/>
                  <a:pt x="38117" y="20646"/>
                  <a:pt x="42881" y="36528"/>
                </a:cubicBezTo>
                <a:cubicBezTo>
                  <a:pt x="33353" y="68292"/>
                  <a:pt x="20647" y="112761"/>
                  <a:pt x="20647" y="130231"/>
                </a:cubicBezTo>
                <a:cubicBezTo>
                  <a:pt x="20647" y="146112"/>
                  <a:pt x="23823" y="158818"/>
                  <a:pt x="30176" y="165170"/>
                </a:cubicBezTo>
                <a:cubicBezTo>
                  <a:pt x="30176" y="168347"/>
                  <a:pt x="31764" y="171523"/>
                  <a:pt x="33353" y="174700"/>
                </a:cubicBezTo>
                <a:cubicBezTo>
                  <a:pt x="15882" y="174700"/>
                  <a:pt x="7941" y="160406"/>
                  <a:pt x="6353" y="134995"/>
                </a:cubicBezTo>
                <a:close/>
                <a:moveTo>
                  <a:pt x="96880" y="149289"/>
                </a:moveTo>
                <a:cubicBezTo>
                  <a:pt x="95292" y="163582"/>
                  <a:pt x="92116" y="174700"/>
                  <a:pt x="85763" y="181052"/>
                </a:cubicBezTo>
                <a:cubicBezTo>
                  <a:pt x="79410" y="187405"/>
                  <a:pt x="71469" y="190581"/>
                  <a:pt x="60352" y="188993"/>
                </a:cubicBezTo>
                <a:cubicBezTo>
                  <a:pt x="50822" y="188993"/>
                  <a:pt x="44470" y="185817"/>
                  <a:pt x="39705" y="179464"/>
                </a:cubicBezTo>
                <a:cubicBezTo>
                  <a:pt x="46058" y="179464"/>
                  <a:pt x="50822" y="177876"/>
                  <a:pt x="55587" y="174700"/>
                </a:cubicBezTo>
                <a:cubicBezTo>
                  <a:pt x="74645" y="173111"/>
                  <a:pt x="84175" y="158818"/>
                  <a:pt x="85763" y="131819"/>
                </a:cubicBezTo>
                <a:cubicBezTo>
                  <a:pt x="85763" y="112761"/>
                  <a:pt x="76234" y="66703"/>
                  <a:pt x="66704" y="34940"/>
                </a:cubicBezTo>
                <a:cubicBezTo>
                  <a:pt x="69881" y="26999"/>
                  <a:pt x="73057" y="20646"/>
                  <a:pt x="74645" y="17470"/>
                </a:cubicBezTo>
                <a:cubicBezTo>
                  <a:pt x="82586" y="33352"/>
                  <a:pt x="100057" y="122290"/>
                  <a:pt x="96880" y="149289"/>
                </a:cubicBezTo>
                <a:close/>
              </a:path>
            </a:pathLst>
          </a:custGeom>
          <a:solidFill>
            <a:srgbClr val="E3F1F6"/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7" name="รูปแบบอิสระ: รูปร่าง 76">
            <a:extLst>
              <a:ext uri="{FF2B5EF4-FFF2-40B4-BE49-F238E27FC236}">
                <a16:creationId xmlns:a16="http://schemas.microsoft.com/office/drawing/2014/main" id="{487492D7-53E4-48DF-979F-5F180D98C2CE}"/>
              </a:ext>
            </a:extLst>
          </p:cNvPr>
          <p:cNvSpPr/>
          <p:nvPr/>
        </p:nvSpPr>
        <p:spPr>
          <a:xfrm>
            <a:off x="6626841" y="-2576252"/>
            <a:ext cx="4148581" cy="3620582"/>
          </a:xfrm>
          <a:custGeom>
            <a:avLst/>
            <a:gdLst>
              <a:gd name="connsiteX0" fmla="*/ 3354138 w 4148581"/>
              <a:gd name="connsiteY0" fmla="*/ 2809107 h 3620582"/>
              <a:gd name="connsiteX1" fmla="*/ 3970357 w 4148581"/>
              <a:gd name="connsiteY1" fmla="*/ 2348536 h 3620582"/>
              <a:gd name="connsiteX2" fmla="*/ 3932240 w 4148581"/>
              <a:gd name="connsiteY2" fmla="*/ 1776791 h 3620582"/>
              <a:gd name="connsiteX3" fmla="*/ 4038649 w 4148581"/>
              <a:gd name="connsiteY3" fmla="*/ 1644973 h 3620582"/>
              <a:gd name="connsiteX4" fmla="*/ 4124412 w 4148581"/>
              <a:gd name="connsiteY4" fmla="*/ 1508389 h 3620582"/>
              <a:gd name="connsiteX5" fmla="*/ 3808361 w 4148581"/>
              <a:gd name="connsiteY5" fmla="*/ 923940 h 3620582"/>
              <a:gd name="connsiteX6" fmla="*/ 3439900 w 4148581"/>
              <a:gd name="connsiteY6" fmla="*/ 920763 h 3620582"/>
              <a:gd name="connsiteX7" fmla="*/ 2791917 w 4148581"/>
              <a:gd name="connsiteY7" fmla="*/ 64736 h 3620582"/>
              <a:gd name="connsiteX8" fmla="*/ 2139170 w 4148581"/>
              <a:gd name="connsiteY8" fmla="*/ 45677 h 3620582"/>
              <a:gd name="connsiteX9" fmla="*/ 2039114 w 4148581"/>
              <a:gd name="connsiteY9" fmla="*/ 71088 h 3620582"/>
              <a:gd name="connsiteX10" fmla="*/ 1530892 w 4148581"/>
              <a:gd name="connsiteY10" fmla="*/ 507837 h 3620582"/>
              <a:gd name="connsiteX11" fmla="*/ 1508657 w 4148581"/>
              <a:gd name="connsiteY11" fmla="*/ 560247 h 3620582"/>
              <a:gd name="connsiteX12" fmla="*/ 1391130 w 4148581"/>
              <a:gd name="connsiteY12" fmla="*/ 518954 h 3620582"/>
              <a:gd name="connsiteX13" fmla="*/ 1359366 w 4148581"/>
              <a:gd name="connsiteY13" fmla="*/ 503073 h 3620582"/>
              <a:gd name="connsiteX14" fmla="*/ 735206 w 4148581"/>
              <a:gd name="connsiteY14" fmla="*/ 449075 h 3620582"/>
              <a:gd name="connsiteX15" fmla="*/ 298453 w 4148581"/>
              <a:gd name="connsiteY15" fmla="*/ 817532 h 3620582"/>
              <a:gd name="connsiteX16" fmla="*/ 455684 w 4148581"/>
              <a:gd name="connsiteY16" fmla="*/ 1619562 h 3620582"/>
              <a:gd name="connsiteX17" fmla="*/ 541446 w 4148581"/>
              <a:gd name="connsiteY17" fmla="*/ 1725970 h 3620582"/>
              <a:gd name="connsiteX18" fmla="*/ 77694 w 4148581"/>
              <a:gd name="connsiteY18" fmla="*/ 2156366 h 3620582"/>
              <a:gd name="connsiteX19" fmla="*/ 52283 w 4148581"/>
              <a:gd name="connsiteY19" fmla="*/ 2794813 h 3620582"/>
              <a:gd name="connsiteX20" fmla="*/ 455684 w 4148581"/>
              <a:gd name="connsiteY20" fmla="*/ 3250621 h 3620582"/>
              <a:gd name="connsiteX21" fmla="*/ 754265 w 4148581"/>
              <a:gd name="connsiteY21" fmla="*/ 3438025 h 3620582"/>
              <a:gd name="connsiteX22" fmla="*/ 774911 w 4148581"/>
              <a:gd name="connsiteY22" fmla="*/ 3445966 h 3620582"/>
              <a:gd name="connsiteX23" fmla="*/ 1615066 w 4148581"/>
              <a:gd name="connsiteY23" fmla="*/ 3271267 h 3620582"/>
              <a:gd name="connsiteX24" fmla="*/ 1927940 w 4148581"/>
              <a:gd name="connsiteY24" fmla="*/ 3504729 h 3620582"/>
              <a:gd name="connsiteX25" fmla="*/ 2331341 w 4148581"/>
              <a:gd name="connsiteY25" fmla="*/ 3590491 h 3620582"/>
              <a:gd name="connsiteX26" fmla="*/ 2861798 w 4148581"/>
              <a:gd name="connsiteY26" fmla="*/ 3568256 h 3620582"/>
              <a:gd name="connsiteX27" fmla="*/ 3265199 w 4148581"/>
              <a:gd name="connsiteY27" fmla="*/ 3179153 h 3620582"/>
              <a:gd name="connsiteX28" fmla="*/ 3289021 w 4148581"/>
              <a:gd name="connsiteY28" fmla="*/ 2829754 h 3620582"/>
              <a:gd name="connsiteX29" fmla="*/ 3335079 w 4148581"/>
              <a:gd name="connsiteY29" fmla="*/ 2813872 h 3620582"/>
              <a:gd name="connsiteX30" fmla="*/ 3354138 w 4148581"/>
              <a:gd name="connsiteY30" fmla="*/ 2809107 h 3620582"/>
              <a:gd name="connsiteX31" fmla="*/ 2248755 w 4148581"/>
              <a:gd name="connsiteY31" fmla="*/ 3526964 h 3620582"/>
              <a:gd name="connsiteX32" fmla="*/ 2093112 w 4148581"/>
              <a:gd name="connsiteY32" fmla="*/ 3452319 h 3620582"/>
              <a:gd name="connsiteX33" fmla="*/ 2108994 w 4148581"/>
              <a:gd name="connsiteY33" fmla="*/ 3460260 h 3620582"/>
              <a:gd name="connsiteX34" fmla="*/ 2458396 w 4148581"/>
              <a:gd name="connsiteY34" fmla="*/ 3541257 h 3620582"/>
              <a:gd name="connsiteX35" fmla="*/ 2332930 w 4148581"/>
              <a:gd name="connsiteY35" fmla="*/ 3553963 h 3620582"/>
              <a:gd name="connsiteX36" fmla="*/ 2248755 w 4148581"/>
              <a:gd name="connsiteY36" fmla="*/ 3526964 h 3620582"/>
              <a:gd name="connsiteX37" fmla="*/ 474743 w 4148581"/>
              <a:gd name="connsiteY37" fmla="*/ 3218857 h 3620582"/>
              <a:gd name="connsiteX38" fmla="*/ 233337 w 4148581"/>
              <a:gd name="connsiteY38" fmla="*/ 2589939 h 3620582"/>
              <a:gd name="connsiteX39" fmla="*/ 697090 w 4148581"/>
              <a:gd name="connsiteY39" fmla="*/ 3236327 h 3620582"/>
              <a:gd name="connsiteX40" fmla="*/ 919437 w 4148581"/>
              <a:gd name="connsiteY40" fmla="*/ 3299854 h 3620582"/>
              <a:gd name="connsiteX41" fmla="*/ 496977 w 4148581"/>
              <a:gd name="connsiteY41" fmla="*/ 3229974 h 3620582"/>
              <a:gd name="connsiteX42" fmla="*/ 474743 w 4148581"/>
              <a:gd name="connsiteY42" fmla="*/ 3218857 h 3620582"/>
              <a:gd name="connsiteX43" fmla="*/ 614504 w 4148581"/>
              <a:gd name="connsiteY43" fmla="*/ 1725970 h 3620582"/>
              <a:gd name="connsiteX44" fmla="*/ 608151 w 4148581"/>
              <a:gd name="connsiteY44" fmla="*/ 1710088 h 3620582"/>
              <a:gd name="connsiteX45" fmla="*/ 481095 w 4148581"/>
              <a:gd name="connsiteY45" fmla="*/ 1598915 h 3620582"/>
              <a:gd name="connsiteX46" fmla="*/ 393744 w 4148581"/>
              <a:gd name="connsiteY46" fmla="*/ 985879 h 3620582"/>
              <a:gd name="connsiteX47" fmla="*/ 670091 w 4148581"/>
              <a:gd name="connsiteY47" fmla="*/ 657126 h 3620582"/>
              <a:gd name="connsiteX48" fmla="*/ 506507 w 4148581"/>
              <a:gd name="connsiteY48" fmla="*/ 873118 h 3620582"/>
              <a:gd name="connsiteX49" fmla="*/ 790793 w 4148581"/>
              <a:gd name="connsiteY49" fmla="*/ 1748204 h 3620582"/>
              <a:gd name="connsiteX50" fmla="*/ 670091 w 4148581"/>
              <a:gd name="connsiteY50" fmla="*/ 1797438 h 3620582"/>
              <a:gd name="connsiteX51" fmla="*/ 603386 w 4148581"/>
              <a:gd name="connsiteY51" fmla="*/ 1740263 h 3620582"/>
              <a:gd name="connsiteX52" fmla="*/ 603386 w 4148581"/>
              <a:gd name="connsiteY52" fmla="*/ 1740263 h 3620582"/>
              <a:gd name="connsiteX53" fmla="*/ 614504 w 4148581"/>
              <a:gd name="connsiteY53" fmla="*/ 1725970 h 3620582"/>
              <a:gd name="connsiteX54" fmla="*/ 1619830 w 4148581"/>
              <a:gd name="connsiteY54" fmla="*/ 569776 h 3620582"/>
              <a:gd name="connsiteX55" fmla="*/ 2078819 w 4148581"/>
              <a:gd name="connsiteY55" fmla="*/ 104440 h 3620582"/>
              <a:gd name="connsiteX56" fmla="*/ 2147111 w 4148581"/>
              <a:gd name="connsiteY56" fmla="*/ 80617 h 3620582"/>
              <a:gd name="connsiteX57" fmla="*/ 2610863 w 4148581"/>
              <a:gd name="connsiteY57" fmla="*/ 107616 h 3620582"/>
              <a:gd name="connsiteX58" fmla="*/ 1708769 w 4148581"/>
              <a:gd name="connsiteY58" fmla="*/ 563423 h 3620582"/>
              <a:gd name="connsiteX59" fmla="*/ 1673829 w 4148581"/>
              <a:gd name="connsiteY59" fmla="*/ 657126 h 3620582"/>
              <a:gd name="connsiteX60" fmla="*/ 1605536 w 4148581"/>
              <a:gd name="connsiteY60" fmla="*/ 612657 h 3620582"/>
              <a:gd name="connsiteX61" fmla="*/ 1619830 w 4148581"/>
              <a:gd name="connsiteY61" fmla="*/ 569776 h 3620582"/>
              <a:gd name="connsiteX62" fmla="*/ 1661123 w 4148581"/>
              <a:gd name="connsiteY62" fmla="*/ 2994924 h 3620582"/>
              <a:gd name="connsiteX63" fmla="*/ 1711945 w 4148581"/>
              <a:gd name="connsiteY63" fmla="*/ 3106096 h 3620582"/>
              <a:gd name="connsiteX64" fmla="*/ 1616654 w 4148581"/>
              <a:gd name="connsiteY64" fmla="*/ 3218857 h 3620582"/>
              <a:gd name="connsiteX65" fmla="*/ 1546774 w 4148581"/>
              <a:gd name="connsiteY65" fmla="*/ 3115626 h 3620582"/>
              <a:gd name="connsiteX66" fmla="*/ 1661123 w 4148581"/>
              <a:gd name="connsiteY66" fmla="*/ 2994924 h 3620582"/>
              <a:gd name="connsiteX67" fmla="*/ 3425607 w 4148581"/>
              <a:gd name="connsiteY67" fmla="*/ 1030348 h 3620582"/>
              <a:gd name="connsiteX68" fmla="*/ 3527250 w 4148581"/>
              <a:gd name="connsiteY68" fmla="*/ 1035112 h 3620582"/>
              <a:gd name="connsiteX69" fmla="*/ 3424018 w 4148581"/>
              <a:gd name="connsiteY69" fmla="*/ 1057347 h 3620582"/>
              <a:gd name="connsiteX70" fmla="*/ 3425607 w 4148581"/>
              <a:gd name="connsiteY70" fmla="*/ 1030348 h 3620582"/>
              <a:gd name="connsiteX71" fmla="*/ 3938593 w 4148581"/>
              <a:gd name="connsiteY71" fmla="*/ 2337418 h 3620582"/>
              <a:gd name="connsiteX72" fmla="*/ 3598719 w 4148581"/>
              <a:gd name="connsiteY72" fmla="*/ 2710640 h 3620582"/>
              <a:gd name="connsiteX73" fmla="*/ 3833773 w 4148581"/>
              <a:gd name="connsiteY73" fmla="*/ 2434297 h 3620582"/>
              <a:gd name="connsiteX74" fmla="*/ 3811538 w 4148581"/>
              <a:gd name="connsiteY74" fmla="*/ 1841907 h 3620582"/>
              <a:gd name="connsiteX75" fmla="*/ 3903653 w 4148581"/>
              <a:gd name="connsiteY75" fmla="*/ 1797438 h 3620582"/>
              <a:gd name="connsiteX76" fmla="*/ 3938593 w 4148581"/>
              <a:gd name="connsiteY76" fmla="*/ 2337418 h 3620582"/>
              <a:gd name="connsiteX77" fmla="*/ 3430371 w 4148581"/>
              <a:gd name="connsiteY77" fmla="*/ 962056 h 3620582"/>
              <a:gd name="connsiteX78" fmla="*/ 3797243 w 4148581"/>
              <a:gd name="connsiteY78" fmla="*/ 955703 h 3620582"/>
              <a:gd name="connsiteX79" fmla="*/ 4094236 w 4148581"/>
              <a:gd name="connsiteY79" fmla="*/ 1495684 h 3620582"/>
              <a:gd name="connsiteX80" fmla="*/ 4070413 w 4148581"/>
              <a:gd name="connsiteY80" fmla="*/ 1546506 h 3620582"/>
              <a:gd name="connsiteX81" fmla="*/ 3789302 w 4148581"/>
              <a:gd name="connsiteY81" fmla="*/ 1077993 h 3620582"/>
              <a:gd name="connsiteX82" fmla="*/ 3667012 w 4148581"/>
              <a:gd name="connsiteY82" fmla="*/ 1039877 h 3620582"/>
              <a:gd name="connsiteX83" fmla="*/ 3427194 w 4148581"/>
              <a:gd name="connsiteY83" fmla="*/ 995408 h 3620582"/>
              <a:gd name="connsiteX84" fmla="*/ 3425607 w 4148581"/>
              <a:gd name="connsiteY84" fmla="*/ 962056 h 3620582"/>
              <a:gd name="connsiteX85" fmla="*/ 3430371 w 4148581"/>
              <a:gd name="connsiteY85" fmla="*/ 962056 h 3620582"/>
              <a:gd name="connsiteX86" fmla="*/ 2779212 w 4148581"/>
              <a:gd name="connsiteY86" fmla="*/ 98087 h 3620582"/>
              <a:gd name="connsiteX87" fmla="*/ 3363667 w 4148581"/>
              <a:gd name="connsiteY87" fmla="*/ 682537 h 3620582"/>
              <a:gd name="connsiteX88" fmla="*/ 2874503 w 4148581"/>
              <a:gd name="connsiteY88" fmla="*/ 185437 h 3620582"/>
              <a:gd name="connsiteX89" fmla="*/ 2828445 w 4148581"/>
              <a:gd name="connsiteY89" fmla="*/ 166379 h 3620582"/>
              <a:gd name="connsiteX90" fmla="*/ 2749036 w 4148581"/>
              <a:gd name="connsiteY90" fmla="*/ 125086 h 3620582"/>
              <a:gd name="connsiteX91" fmla="*/ 2442514 w 4148581"/>
              <a:gd name="connsiteY91" fmla="*/ 37736 h 3620582"/>
              <a:gd name="connsiteX92" fmla="*/ 2779212 w 4148581"/>
              <a:gd name="connsiteY92" fmla="*/ 98087 h 3620582"/>
              <a:gd name="connsiteX93" fmla="*/ 1858059 w 4148581"/>
              <a:gd name="connsiteY93" fmla="*/ 190202 h 3620582"/>
              <a:gd name="connsiteX94" fmla="*/ 1586479 w 4148581"/>
              <a:gd name="connsiteY94" fmla="*/ 557071 h 3620582"/>
              <a:gd name="connsiteX95" fmla="*/ 1573772 w 4148581"/>
              <a:gd name="connsiteY95" fmla="*/ 593599 h 3620582"/>
              <a:gd name="connsiteX96" fmla="*/ 1538833 w 4148581"/>
              <a:gd name="connsiteY96" fmla="*/ 576129 h 3620582"/>
              <a:gd name="connsiteX97" fmla="*/ 1561067 w 4148581"/>
              <a:gd name="connsiteY97" fmla="*/ 523719 h 3620582"/>
              <a:gd name="connsiteX98" fmla="*/ 1858059 w 4148581"/>
              <a:gd name="connsiteY98" fmla="*/ 190202 h 3620582"/>
              <a:gd name="connsiteX99" fmla="*/ 328629 w 4148581"/>
              <a:gd name="connsiteY99" fmla="*/ 831825 h 3620582"/>
              <a:gd name="connsiteX100" fmla="*/ 746324 w 4148581"/>
              <a:gd name="connsiteY100" fmla="*/ 484014 h 3620582"/>
              <a:gd name="connsiteX101" fmla="*/ 1221194 w 4148581"/>
              <a:gd name="connsiteY101" fmla="*/ 488779 h 3620582"/>
              <a:gd name="connsiteX102" fmla="*/ 886084 w 4148581"/>
              <a:gd name="connsiteY102" fmla="*/ 531660 h 3620582"/>
              <a:gd name="connsiteX103" fmla="*/ 361981 w 4148581"/>
              <a:gd name="connsiteY103" fmla="*/ 973173 h 3620582"/>
              <a:gd name="connsiteX104" fmla="*/ 358804 w 4148581"/>
              <a:gd name="connsiteY104" fmla="*/ 1432157 h 3620582"/>
              <a:gd name="connsiteX105" fmla="*/ 328629 w 4148581"/>
              <a:gd name="connsiteY105" fmla="*/ 831825 h 3620582"/>
              <a:gd name="connsiteX106" fmla="*/ 107870 w 4148581"/>
              <a:gd name="connsiteY106" fmla="*/ 2169071 h 3620582"/>
              <a:gd name="connsiteX107" fmla="*/ 566858 w 4148581"/>
              <a:gd name="connsiteY107" fmla="*/ 1751380 h 3620582"/>
              <a:gd name="connsiteX108" fmla="*/ 638327 w 4148581"/>
              <a:gd name="connsiteY108" fmla="*/ 1813319 h 3620582"/>
              <a:gd name="connsiteX109" fmla="*/ 301629 w 4148581"/>
              <a:gd name="connsiteY109" fmla="*/ 2180189 h 3620582"/>
              <a:gd name="connsiteX110" fmla="*/ 241278 w 4148581"/>
              <a:gd name="connsiteY110" fmla="*/ 2372358 h 3620582"/>
              <a:gd name="connsiteX111" fmla="*/ 379451 w 4148581"/>
              <a:gd name="connsiteY111" fmla="*/ 3161683 h 3620582"/>
              <a:gd name="connsiteX112" fmla="*/ 107870 w 4148581"/>
              <a:gd name="connsiteY112" fmla="*/ 2169071 h 3620582"/>
              <a:gd name="connsiteX113" fmla="*/ 765382 w 4148581"/>
              <a:gd name="connsiteY113" fmla="*/ 3403086 h 3620582"/>
              <a:gd name="connsiteX114" fmla="*/ 560505 w 4148581"/>
              <a:gd name="connsiteY114" fmla="*/ 3291913 h 3620582"/>
              <a:gd name="connsiteX115" fmla="*/ 568446 w 4148581"/>
              <a:gd name="connsiteY115" fmla="*/ 3295089 h 3620582"/>
              <a:gd name="connsiteX116" fmla="*/ 1063962 w 4148581"/>
              <a:gd name="connsiteY116" fmla="*/ 3307795 h 3620582"/>
              <a:gd name="connsiteX117" fmla="*/ 1521362 w 4148581"/>
              <a:gd name="connsiteY117" fmla="*/ 3137860 h 3620582"/>
              <a:gd name="connsiteX118" fmla="*/ 1592831 w 4148581"/>
              <a:gd name="connsiteY118" fmla="*/ 3244268 h 3620582"/>
              <a:gd name="connsiteX119" fmla="*/ 765382 w 4148581"/>
              <a:gd name="connsiteY119" fmla="*/ 3403086 h 3620582"/>
              <a:gd name="connsiteX120" fmla="*/ 1942233 w 4148581"/>
              <a:gd name="connsiteY120" fmla="*/ 3471377 h 3620582"/>
              <a:gd name="connsiteX121" fmla="*/ 1640477 w 4148581"/>
              <a:gd name="connsiteY121" fmla="*/ 3245856 h 3620582"/>
              <a:gd name="connsiteX122" fmla="*/ 1732592 w 4148581"/>
              <a:gd name="connsiteY122" fmla="*/ 3137860 h 3620582"/>
              <a:gd name="connsiteX123" fmla="*/ 1802472 w 4148581"/>
              <a:gd name="connsiteY123" fmla="*/ 3233151 h 3620582"/>
              <a:gd name="connsiteX124" fmla="*/ 2207462 w 4148581"/>
              <a:gd name="connsiteY124" fmla="*/ 3549198 h 3620582"/>
              <a:gd name="connsiteX125" fmla="*/ 1942233 w 4148581"/>
              <a:gd name="connsiteY125" fmla="*/ 3471377 h 3620582"/>
              <a:gd name="connsiteX126" fmla="*/ 3231847 w 4148581"/>
              <a:gd name="connsiteY126" fmla="*/ 3164859 h 3620582"/>
              <a:gd name="connsiteX127" fmla="*/ 2847504 w 4148581"/>
              <a:gd name="connsiteY127" fmla="*/ 3534904 h 3620582"/>
              <a:gd name="connsiteX128" fmla="*/ 2450455 w 4148581"/>
              <a:gd name="connsiteY128" fmla="*/ 3577785 h 3620582"/>
              <a:gd name="connsiteX129" fmla="*/ 2621980 w 4148581"/>
              <a:gd name="connsiteY129" fmla="*/ 3528552 h 3620582"/>
              <a:gd name="connsiteX130" fmla="*/ 3096850 w 4148581"/>
              <a:gd name="connsiteY130" fmla="*/ 3175976 h 3620582"/>
              <a:gd name="connsiteX131" fmla="*/ 3142908 w 4148581"/>
              <a:gd name="connsiteY131" fmla="*/ 2855164 h 3620582"/>
              <a:gd name="connsiteX132" fmla="*/ 3252493 w 4148581"/>
              <a:gd name="connsiteY132" fmla="*/ 2837694 h 3620582"/>
              <a:gd name="connsiteX133" fmla="*/ 3231847 w 4148581"/>
              <a:gd name="connsiteY133" fmla="*/ 3164859 h 362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4148581" h="3620582">
                <a:moveTo>
                  <a:pt x="3354138" y="2809107"/>
                </a:moveTo>
                <a:cubicBezTo>
                  <a:pt x="3628895" y="2790049"/>
                  <a:pt x="3873477" y="2610585"/>
                  <a:pt x="3970357" y="2348536"/>
                </a:cubicBezTo>
                <a:cubicBezTo>
                  <a:pt x="4040238" y="2157954"/>
                  <a:pt x="4025944" y="1953079"/>
                  <a:pt x="3932240" y="1776791"/>
                </a:cubicBezTo>
                <a:cubicBezTo>
                  <a:pt x="3976710" y="1741851"/>
                  <a:pt x="4013238" y="1698971"/>
                  <a:pt x="4038649" y="1644973"/>
                </a:cubicBezTo>
                <a:cubicBezTo>
                  <a:pt x="4076766" y="1605268"/>
                  <a:pt x="4105353" y="1559211"/>
                  <a:pt x="4124412" y="1508389"/>
                </a:cubicBezTo>
                <a:cubicBezTo>
                  <a:pt x="4208586" y="1281280"/>
                  <a:pt x="4065649" y="1019230"/>
                  <a:pt x="3808361" y="923940"/>
                </a:cubicBezTo>
                <a:cubicBezTo>
                  <a:pt x="3687659" y="879471"/>
                  <a:pt x="3554250" y="877883"/>
                  <a:pt x="3439900" y="920763"/>
                </a:cubicBezTo>
                <a:cubicBezTo>
                  <a:pt x="3431959" y="547542"/>
                  <a:pt x="3173083" y="204495"/>
                  <a:pt x="2791917" y="64736"/>
                </a:cubicBezTo>
                <a:cubicBezTo>
                  <a:pt x="2575923" y="-14673"/>
                  <a:pt x="2347223" y="-21026"/>
                  <a:pt x="2139170" y="45677"/>
                </a:cubicBezTo>
                <a:cubicBezTo>
                  <a:pt x="2105817" y="52030"/>
                  <a:pt x="2072465" y="59971"/>
                  <a:pt x="2039114" y="71088"/>
                </a:cubicBezTo>
                <a:cubicBezTo>
                  <a:pt x="1808826" y="144144"/>
                  <a:pt x="1627771" y="299786"/>
                  <a:pt x="1530892" y="507837"/>
                </a:cubicBezTo>
                <a:cubicBezTo>
                  <a:pt x="1522951" y="525307"/>
                  <a:pt x="1516598" y="542777"/>
                  <a:pt x="1508657" y="560247"/>
                </a:cubicBezTo>
                <a:cubicBezTo>
                  <a:pt x="1470540" y="542777"/>
                  <a:pt x="1430835" y="530072"/>
                  <a:pt x="1391130" y="518954"/>
                </a:cubicBezTo>
                <a:cubicBezTo>
                  <a:pt x="1380013" y="514190"/>
                  <a:pt x="1370484" y="507837"/>
                  <a:pt x="1359366" y="503073"/>
                </a:cubicBezTo>
                <a:cubicBezTo>
                  <a:pt x="1157666" y="409370"/>
                  <a:pt x="936907" y="390312"/>
                  <a:pt x="735206" y="449075"/>
                </a:cubicBezTo>
                <a:cubicBezTo>
                  <a:pt x="536682" y="509425"/>
                  <a:pt x="381039" y="639656"/>
                  <a:pt x="298453" y="817532"/>
                </a:cubicBezTo>
                <a:cubicBezTo>
                  <a:pt x="176162" y="1081169"/>
                  <a:pt x="242866" y="1390864"/>
                  <a:pt x="455684" y="1619562"/>
                </a:cubicBezTo>
                <a:cubicBezTo>
                  <a:pt x="481095" y="1656090"/>
                  <a:pt x="509682" y="1691030"/>
                  <a:pt x="541446" y="1725970"/>
                </a:cubicBezTo>
                <a:cubicBezTo>
                  <a:pt x="338158" y="1802202"/>
                  <a:pt x="169810" y="1956255"/>
                  <a:pt x="77694" y="2156366"/>
                </a:cubicBezTo>
                <a:cubicBezTo>
                  <a:pt x="-16009" y="2358064"/>
                  <a:pt x="-25538" y="2585174"/>
                  <a:pt x="52283" y="2794813"/>
                </a:cubicBezTo>
                <a:cubicBezTo>
                  <a:pt x="125340" y="2993336"/>
                  <a:pt x="268278" y="3153742"/>
                  <a:pt x="455684" y="3250621"/>
                </a:cubicBezTo>
                <a:cubicBezTo>
                  <a:pt x="538271" y="3331618"/>
                  <a:pt x="638327" y="3396733"/>
                  <a:pt x="754265" y="3438025"/>
                </a:cubicBezTo>
                <a:cubicBezTo>
                  <a:pt x="760618" y="3441202"/>
                  <a:pt x="768559" y="3442790"/>
                  <a:pt x="774911" y="3445966"/>
                </a:cubicBezTo>
                <a:cubicBezTo>
                  <a:pt x="1071903" y="3546022"/>
                  <a:pt x="1391130" y="3476142"/>
                  <a:pt x="1615066" y="3271267"/>
                </a:cubicBezTo>
                <a:cubicBezTo>
                  <a:pt x="1697652" y="3368146"/>
                  <a:pt x="1804060" y="3449143"/>
                  <a:pt x="1927940" y="3504729"/>
                </a:cubicBezTo>
                <a:cubicBezTo>
                  <a:pt x="2059760" y="3566668"/>
                  <a:pt x="2197933" y="3593667"/>
                  <a:pt x="2331341" y="3590491"/>
                </a:cubicBezTo>
                <a:cubicBezTo>
                  <a:pt x="2510807" y="3636548"/>
                  <a:pt x="2696625" y="3630195"/>
                  <a:pt x="2861798" y="3568256"/>
                </a:cubicBezTo>
                <a:cubicBezTo>
                  <a:pt x="3055558" y="3496788"/>
                  <a:pt x="3200083" y="3357029"/>
                  <a:pt x="3265199" y="3179153"/>
                </a:cubicBezTo>
                <a:cubicBezTo>
                  <a:pt x="3306492" y="3069568"/>
                  <a:pt x="3312844" y="2948867"/>
                  <a:pt x="3289021" y="2829754"/>
                </a:cubicBezTo>
                <a:cubicBezTo>
                  <a:pt x="3304903" y="2824989"/>
                  <a:pt x="3319197" y="2820224"/>
                  <a:pt x="3335079" y="2813872"/>
                </a:cubicBezTo>
                <a:cubicBezTo>
                  <a:pt x="3339844" y="2812283"/>
                  <a:pt x="3346197" y="2810695"/>
                  <a:pt x="3354138" y="2809107"/>
                </a:cubicBezTo>
                <a:close/>
                <a:moveTo>
                  <a:pt x="2248755" y="3526964"/>
                </a:moveTo>
                <a:cubicBezTo>
                  <a:pt x="2193168" y="3506317"/>
                  <a:pt x="2142346" y="3482495"/>
                  <a:pt x="2093112" y="3452319"/>
                </a:cubicBezTo>
                <a:cubicBezTo>
                  <a:pt x="2097876" y="3455496"/>
                  <a:pt x="2104229" y="3457084"/>
                  <a:pt x="2108994" y="3460260"/>
                </a:cubicBezTo>
                <a:cubicBezTo>
                  <a:pt x="2224932" y="3512670"/>
                  <a:pt x="2344046" y="3538081"/>
                  <a:pt x="2458396" y="3541257"/>
                </a:cubicBezTo>
                <a:cubicBezTo>
                  <a:pt x="2417104" y="3549198"/>
                  <a:pt x="2375810" y="3552374"/>
                  <a:pt x="2332930" y="3553963"/>
                </a:cubicBezTo>
                <a:cubicBezTo>
                  <a:pt x="2305930" y="3547610"/>
                  <a:pt x="2277343" y="3538081"/>
                  <a:pt x="2248755" y="3526964"/>
                </a:cubicBezTo>
                <a:close/>
                <a:moveTo>
                  <a:pt x="474743" y="3218857"/>
                </a:moveTo>
                <a:cubicBezTo>
                  <a:pt x="307983" y="3055275"/>
                  <a:pt x="219043" y="2824989"/>
                  <a:pt x="233337" y="2589939"/>
                </a:cubicBezTo>
                <a:cubicBezTo>
                  <a:pt x="261925" y="2863105"/>
                  <a:pt x="428685" y="3114037"/>
                  <a:pt x="697090" y="3236327"/>
                </a:cubicBezTo>
                <a:cubicBezTo>
                  <a:pt x="770147" y="3269679"/>
                  <a:pt x="844792" y="3290325"/>
                  <a:pt x="919437" y="3299854"/>
                </a:cubicBezTo>
                <a:cubicBezTo>
                  <a:pt x="779675" y="3314148"/>
                  <a:pt x="633562" y="3291913"/>
                  <a:pt x="496977" y="3229974"/>
                </a:cubicBezTo>
                <a:cubicBezTo>
                  <a:pt x="490625" y="3226798"/>
                  <a:pt x="482684" y="3223621"/>
                  <a:pt x="474743" y="3218857"/>
                </a:cubicBezTo>
                <a:close/>
                <a:moveTo>
                  <a:pt x="614504" y="1725970"/>
                </a:moveTo>
                <a:cubicBezTo>
                  <a:pt x="616092" y="1719617"/>
                  <a:pt x="612915" y="1713264"/>
                  <a:pt x="608151" y="1710088"/>
                </a:cubicBezTo>
                <a:cubicBezTo>
                  <a:pt x="562094" y="1676736"/>
                  <a:pt x="519212" y="1638620"/>
                  <a:pt x="481095" y="1598915"/>
                </a:cubicBezTo>
                <a:cubicBezTo>
                  <a:pt x="355628" y="1413099"/>
                  <a:pt x="319099" y="1190754"/>
                  <a:pt x="393744" y="985879"/>
                </a:cubicBezTo>
                <a:cubicBezTo>
                  <a:pt x="446155" y="844531"/>
                  <a:pt x="544623" y="733358"/>
                  <a:pt x="670091" y="657126"/>
                </a:cubicBezTo>
                <a:cubicBezTo>
                  <a:pt x="601798" y="715888"/>
                  <a:pt x="544623" y="788945"/>
                  <a:pt x="506507" y="873118"/>
                </a:cubicBezTo>
                <a:cubicBezTo>
                  <a:pt x="369922" y="1174872"/>
                  <a:pt x="496977" y="1538565"/>
                  <a:pt x="790793" y="1748204"/>
                </a:cubicBezTo>
                <a:cubicBezTo>
                  <a:pt x="749500" y="1760910"/>
                  <a:pt x="709795" y="1776791"/>
                  <a:pt x="670091" y="1797438"/>
                </a:cubicBezTo>
                <a:cubicBezTo>
                  <a:pt x="646268" y="1779968"/>
                  <a:pt x="624033" y="1760910"/>
                  <a:pt x="603386" y="1740263"/>
                </a:cubicBezTo>
                <a:cubicBezTo>
                  <a:pt x="603386" y="1740263"/>
                  <a:pt x="603386" y="1740263"/>
                  <a:pt x="603386" y="1740263"/>
                </a:cubicBezTo>
                <a:cubicBezTo>
                  <a:pt x="609739" y="1737087"/>
                  <a:pt x="614504" y="1732322"/>
                  <a:pt x="614504" y="1725970"/>
                </a:cubicBezTo>
                <a:close/>
                <a:moveTo>
                  <a:pt x="1619830" y="569776"/>
                </a:moveTo>
                <a:cubicBezTo>
                  <a:pt x="1697652" y="358548"/>
                  <a:pt x="1861236" y="193378"/>
                  <a:pt x="2078819" y="104440"/>
                </a:cubicBezTo>
                <a:cubicBezTo>
                  <a:pt x="2101053" y="94911"/>
                  <a:pt x="2123288" y="86970"/>
                  <a:pt x="2147111" y="80617"/>
                </a:cubicBezTo>
                <a:cubicBezTo>
                  <a:pt x="2299577" y="50442"/>
                  <a:pt x="2458396" y="59971"/>
                  <a:pt x="2610863" y="107616"/>
                </a:cubicBezTo>
                <a:cubicBezTo>
                  <a:pt x="2232873" y="52030"/>
                  <a:pt x="1861236" y="226730"/>
                  <a:pt x="1708769" y="563423"/>
                </a:cubicBezTo>
                <a:cubicBezTo>
                  <a:pt x="1694475" y="593599"/>
                  <a:pt x="1683358" y="625362"/>
                  <a:pt x="1673829" y="657126"/>
                </a:cubicBezTo>
                <a:cubicBezTo>
                  <a:pt x="1651594" y="641244"/>
                  <a:pt x="1629359" y="626951"/>
                  <a:pt x="1605536" y="612657"/>
                </a:cubicBezTo>
                <a:cubicBezTo>
                  <a:pt x="1610301" y="596775"/>
                  <a:pt x="1615066" y="582482"/>
                  <a:pt x="1619830" y="569776"/>
                </a:cubicBezTo>
                <a:close/>
                <a:moveTo>
                  <a:pt x="1661123" y="2994924"/>
                </a:moveTo>
                <a:cubicBezTo>
                  <a:pt x="1675417" y="3033040"/>
                  <a:pt x="1691299" y="3069568"/>
                  <a:pt x="1711945" y="3106096"/>
                </a:cubicBezTo>
                <a:cubicBezTo>
                  <a:pt x="1683358" y="3147389"/>
                  <a:pt x="1651594" y="3185505"/>
                  <a:pt x="1616654" y="3218857"/>
                </a:cubicBezTo>
                <a:cubicBezTo>
                  <a:pt x="1591243" y="3185505"/>
                  <a:pt x="1567420" y="3150565"/>
                  <a:pt x="1546774" y="3115626"/>
                </a:cubicBezTo>
                <a:cubicBezTo>
                  <a:pt x="1589654" y="3079097"/>
                  <a:pt x="1627771" y="3039393"/>
                  <a:pt x="1661123" y="2994924"/>
                </a:cubicBezTo>
                <a:close/>
                <a:moveTo>
                  <a:pt x="3425607" y="1030348"/>
                </a:moveTo>
                <a:cubicBezTo>
                  <a:pt x="3458958" y="1028760"/>
                  <a:pt x="3493899" y="1030348"/>
                  <a:pt x="3527250" y="1035112"/>
                </a:cubicBezTo>
                <a:cubicBezTo>
                  <a:pt x="3490722" y="1038289"/>
                  <a:pt x="3457371" y="1046230"/>
                  <a:pt x="3424018" y="1057347"/>
                </a:cubicBezTo>
                <a:cubicBezTo>
                  <a:pt x="3425607" y="1049406"/>
                  <a:pt x="3425607" y="1039877"/>
                  <a:pt x="3425607" y="1030348"/>
                </a:cubicBezTo>
                <a:close/>
                <a:moveTo>
                  <a:pt x="3938593" y="2337418"/>
                </a:moveTo>
                <a:cubicBezTo>
                  <a:pt x="3876653" y="2504177"/>
                  <a:pt x="3752774" y="2635996"/>
                  <a:pt x="3598719" y="2710640"/>
                </a:cubicBezTo>
                <a:cubicBezTo>
                  <a:pt x="3697187" y="2643937"/>
                  <a:pt x="3781361" y="2550234"/>
                  <a:pt x="3833773" y="2434297"/>
                </a:cubicBezTo>
                <a:cubicBezTo>
                  <a:pt x="3922711" y="2237363"/>
                  <a:pt x="3908417" y="2018194"/>
                  <a:pt x="3811538" y="1841907"/>
                </a:cubicBezTo>
                <a:cubicBezTo>
                  <a:pt x="3844889" y="1830789"/>
                  <a:pt x="3875065" y="1816496"/>
                  <a:pt x="3903653" y="1797438"/>
                </a:cubicBezTo>
                <a:cubicBezTo>
                  <a:pt x="3991003" y="1964196"/>
                  <a:pt x="4003709" y="2157954"/>
                  <a:pt x="3938593" y="2337418"/>
                </a:cubicBezTo>
                <a:close/>
                <a:moveTo>
                  <a:pt x="3430371" y="962056"/>
                </a:moveTo>
                <a:cubicBezTo>
                  <a:pt x="3541545" y="914411"/>
                  <a:pt x="3674953" y="911234"/>
                  <a:pt x="3797243" y="955703"/>
                </a:cubicBezTo>
                <a:cubicBezTo>
                  <a:pt x="4037061" y="1044641"/>
                  <a:pt x="4170469" y="1286044"/>
                  <a:pt x="4094236" y="1495684"/>
                </a:cubicBezTo>
                <a:cubicBezTo>
                  <a:pt x="4087884" y="1513154"/>
                  <a:pt x="4079943" y="1530624"/>
                  <a:pt x="4070413" y="1546506"/>
                </a:cubicBezTo>
                <a:cubicBezTo>
                  <a:pt x="4099000" y="1363865"/>
                  <a:pt x="3987827" y="1168519"/>
                  <a:pt x="3789302" y="1077993"/>
                </a:cubicBezTo>
                <a:cubicBezTo>
                  <a:pt x="3749598" y="1060523"/>
                  <a:pt x="3708305" y="1047818"/>
                  <a:pt x="3667012" y="1039877"/>
                </a:cubicBezTo>
                <a:cubicBezTo>
                  <a:pt x="3590778" y="1006525"/>
                  <a:pt x="3508193" y="992231"/>
                  <a:pt x="3427194" y="995408"/>
                </a:cubicBezTo>
                <a:cubicBezTo>
                  <a:pt x="3427194" y="984291"/>
                  <a:pt x="3427194" y="973173"/>
                  <a:pt x="3425607" y="962056"/>
                </a:cubicBezTo>
                <a:cubicBezTo>
                  <a:pt x="3427194" y="963644"/>
                  <a:pt x="3428783" y="963644"/>
                  <a:pt x="3430371" y="962056"/>
                </a:cubicBezTo>
                <a:close/>
                <a:moveTo>
                  <a:pt x="2779212" y="98087"/>
                </a:moveTo>
                <a:cubicBezTo>
                  <a:pt x="3063499" y="202907"/>
                  <a:pt x="3276316" y="422076"/>
                  <a:pt x="3363667" y="682537"/>
                </a:cubicBezTo>
                <a:cubicBezTo>
                  <a:pt x="3277905" y="472897"/>
                  <a:pt x="3107968" y="290257"/>
                  <a:pt x="2874503" y="185437"/>
                </a:cubicBezTo>
                <a:cubicBezTo>
                  <a:pt x="2858621" y="179084"/>
                  <a:pt x="2844327" y="172732"/>
                  <a:pt x="2828445" y="166379"/>
                </a:cubicBezTo>
                <a:cubicBezTo>
                  <a:pt x="2803035" y="152085"/>
                  <a:pt x="2776035" y="137792"/>
                  <a:pt x="2749036" y="125086"/>
                </a:cubicBezTo>
                <a:cubicBezTo>
                  <a:pt x="2650568" y="79029"/>
                  <a:pt x="2547336" y="50442"/>
                  <a:pt x="2442514" y="37736"/>
                </a:cubicBezTo>
                <a:cubicBezTo>
                  <a:pt x="2556865" y="36148"/>
                  <a:pt x="2669626" y="56795"/>
                  <a:pt x="2779212" y="98087"/>
                </a:cubicBezTo>
                <a:close/>
                <a:moveTo>
                  <a:pt x="1858059" y="190202"/>
                </a:moveTo>
                <a:cubicBezTo>
                  <a:pt x="1734180" y="285492"/>
                  <a:pt x="1640477" y="410958"/>
                  <a:pt x="1586479" y="557071"/>
                </a:cubicBezTo>
                <a:cubicBezTo>
                  <a:pt x="1581713" y="568188"/>
                  <a:pt x="1578538" y="580893"/>
                  <a:pt x="1573772" y="593599"/>
                </a:cubicBezTo>
                <a:cubicBezTo>
                  <a:pt x="1562656" y="587246"/>
                  <a:pt x="1549949" y="580893"/>
                  <a:pt x="1538833" y="576129"/>
                </a:cubicBezTo>
                <a:cubicBezTo>
                  <a:pt x="1545185" y="558659"/>
                  <a:pt x="1553126" y="541189"/>
                  <a:pt x="1561067" y="523719"/>
                </a:cubicBezTo>
                <a:cubicBezTo>
                  <a:pt x="1626183" y="383959"/>
                  <a:pt x="1727827" y="271199"/>
                  <a:pt x="1858059" y="190202"/>
                </a:cubicBezTo>
                <a:close/>
                <a:moveTo>
                  <a:pt x="328629" y="831825"/>
                </a:moveTo>
                <a:cubicBezTo>
                  <a:pt x="406450" y="663479"/>
                  <a:pt x="555740" y="539601"/>
                  <a:pt x="746324" y="484014"/>
                </a:cubicBezTo>
                <a:cubicBezTo>
                  <a:pt x="898790" y="439546"/>
                  <a:pt x="1063962" y="442722"/>
                  <a:pt x="1221194" y="488779"/>
                </a:cubicBezTo>
                <a:cubicBezTo>
                  <a:pt x="1103667" y="479250"/>
                  <a:pt x="989317" y="493544"/>
                  <a:pt x="886084" y="531660"/>
                </a:cubicBezTo>
                <a:cubicBezTo>
                  <a:pt x="644679" y="587246"/>
                  <a:pt x="444567" y="744476"/>
                  <a:pt x="361981" y="973173"/>
                </a:cubicBezTo>
                <a:cubicBezTo>
                  <a:pt x="306394" y="1124050"/>
                  <a:pt x="309570" y="1282868"/>
                  <a:pt x="358804" y="1432157"/>
                </a:cubicBezTo>
                <a:cubicBezTo>
                  <a:pt x="257160" y="1241575"/>
                  <a:pt x="241278" y="1022407"/>
                  <a:pt x="328629" y="831825"/>
                </a:cubicBezTo>
                <a:close/>
                <a:moveTo>
                  <a:pt x="107870" y="2169071"/>
                </a:moveTo>
                <a:cubicBezTo>
                  <a:pt x="198397" y="1973725"/>
                  <a:pt x="363569" y="1822849"/>
                  <a:pt x="566858" y="1751380"/>
                </a:cubicBezTo>
                <a:cubicBezTo>
                  <a:pt x="589092" y="1773615"/>
                  <a:pt x="612915" y="1794261"/>
                  <a:pt x="638327" y="1813319"/>
                </a:cubicBezTo>
                <a:cubicBezTo>
                  <a:pt x="495389" y="1892728"/>
                  <a:pt x="374686" y="2018194"/>
                  <a:pt x="301629" y="2180189"/>
                </a:cubicBezTo>
                <a:cubicBezTo>
                  <a:pt x="273042" y="2243716"/>
                  <a:pt x="253984" y="2307243"/>
                  <a:pt x="241278" y="2372358"/>
                </a:cubicBezTo>
                <a:cubicBezTo>
                  <a:pt x="149163" y="2650289"/>
                  <a:pt x="209514" y="2944102"/>
                  <a:pt x="379451" y="3161683"/>
                </a:cubicBezTo>
                <a:cubicBezTo>
                  <a:pt x="64988" y="2944102"/>
                  <a:pt x="-57302" y="2526411"/>
                  <a:pt x="107870" y="2169071"/>
                </a:cubicBezTo>
                <a:close/>
                <a:moveTo>
                  <a:pt x="765382" y="3403086"/>
                </a:moveTo>
                <a:cubicBezTo>
                  <a:pt x="690737" y="3376087"/>
                  <a:pt x="622445" y="3337970"/>
                  <a:pt x="560505" y="3291913"/>
                </a:cubicBezTo>
                <a:cubicBezTo>
                  <a:pt x="563681" y="3293501"/>
                  <a:pt x="565269" y="3293501"/>
                  <a:pt x="568446" y="3295089"/>
                </a:cubicBezTo>
                <a:cubicBezTo>
                  <a:pt x="732030" y="3350676"/>
                  <a:pt x="905143" y="3352264"/>
                  <a:pt x="1063962" y="3307795"/>
                </a:cubicBezTo>
                <a:cubicBezTo>
                  <a:pt x="1230723" y="3299854"/>
                  <a:pt x="1391130" y="3239503"/>
                  <a:pt x="1521362" y="3137860"/>
                </a:cubicBezTo>
                <a:cubicBezTo>
                  <a:pt x="1542008" y="3174388"/>
                  <a:pt x="1565831" y="3209328"/>
                  <a:pt x="1592831" y="3244268"/>
                </a:cubicBezTo>
                <a:cubicBezTo>
                  <a:pt x="1373660" y="3442790"/>
                  <a:pt x="1057609" y="3511082"/>
                  <a:pt x="765382" y="3403086"/>
                </a:cubicBezTo>
                <a:close/>
                <a:moveTo>
                  <a:pt x="1942233" y="3471377"/>
                </a:moveTo>
                <a:cubicBezTo>
                  <a:pt x="1823119" y="3415791"/>
                  <a:pt x="1719886" y="3337970"/>
                  <a:pt x="1640477" y="3245856"/>
                </a:cubicBezTo>
                <a:cubicBezTo>
                  <a:pt x="1673829" y="3212504"/>
                  <a:pt x="1704004" y="3177564"/>
                  <a:pt x="1732592" y="3137860"/>
                </a:cubicBezTo>
                <a:cubicBezTo>
                  <a:pt x="1753239" y="3171212"/>
                  <a:pt x="1777062" y="3202975"/>
                  <a:pt x="1802472" y="3233151"/>
                </a:cubicBezTo>
                <a:cubicBezTo>
                  <a:pt x="1899352" y="3369734"/>
                  <a:pt x="2040702" y="3480906"/>
                  <a:pt x="2207462" y="3549198"/>
                </a:cubicBezTo>
                <a:cubicBezTo>
                  <a:pt x="2118523" y="3536493"/>
                  <a:pt x="2029584" y="3511082"/>
                  <a:pt x="1942233" y="3471377"/>
                </a:cubicBezTo>
                <a:close/>
                <a:moveTo>
                  <a:pt x="3231847" y="3164859"/>
                </a:moveTo>
                <a:cubicBezTo>
                  <a:pt x="3169907" y="3334794"/>
                  <a:pt x="3033323" y="3465025"/>
                  <a:pt x="2847504" y="3534904"/>
                </a:cubicBezTo>
                <a:cubicBezTo>
                  <a:pt x="2723625" y="3580961"/>
                  <a:pt x="2587041" y="3595255"/>
                  <a:pt x="2450455" y="3577785"/>
                </a:cubicBezTo>
                <a:cubicBezTo>
                  <a:pt x="2510807" y="3568256"/>
                  <a:pt x="2567982" y="3550786"/>
                  <a:pt x="2621980" y="3528552"/>
                </a:cubicBezTo>
                <a:cubicBezTo>
                  <a:pt x="2831622" y="3488847"/>
                  <a:pt x="3011088" y="3366557"/>
                  <a:pt x="3096850" y="3175976"/>
                </a:cubicBezTo>
                <a:cubicBezTo>
                  <a:pt x="3142908" y="3072745"/>
                  <a:pt x="3157202" y="2963160"/>
                  <a:pt x="3142908" y="2855164"/>
                </a:cubicBezTo>
                <a:cubicBezTo>
                  <a:pt x="3179437" y="2851988"/>
                  <a:pt x="3215965" y="2845635"/>
                  <a:pt x="3252493" y="2837694"/>
                </a:cubicBezTo>
                <a:cubicBezTo>
                  <a:pt x="3277905" y="2948867"/>
                  <a:pt x="3269964" y="3061627"/>
                  <a:pt x="3231847" y="3164859"/>
                </a:cubicBezTo>
                <a:close/>
              </a:path>
            </a:pathLst>
          </a:custGeom>
          <a:solidFill>
            <a:srgbClr val="E4F2F7">
              <a:alpha val="90000"/>
            </a:srgbClr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" name="รูปแบบอิสระ: รูปร่าง 77">
            <a:extLst>
              <a:ext uri="{FF2B5EF4-FFF2-40B4-BE49-F238E27FC236}">
                <a16:creationId xmlns:a16="http://schemas.microsoft.com/office/drawing/2014/main" id="{FD9BC50F-D45F-4916-8F25-0512ED2E0185}"/>
              </a:ext>
            </a:extLst>
          </p:cNvPr>
          <p:cNvSpPr/>
          <p:nvPr/>
        </p:nvSpPr>
        <p:spPr>
          <a:xfrm>
            <a:off x="-3567677" y="-2399013"/>
            <a:ext cx="5331053" cy="3743601"/>
          </a:xfrm>
          <a:custGeom>
            <a:avLst/>
            <a:gdLst>
              <a:gd name="connsiteX0" fmla="*/ 5296403 w 5331053"/>
              <a:gd name="connsiteY0" fmla="*/ 2590574 h 3743601"/>
              <a:gd name="connsiteX1" fmla="*/ 4862825 w 5331053"/>
              <a:gd name="connsiteY1" fmla="*/ 1559847 h 3743601"/>
              <a:gd name="connsiteX2" fmla="*/ 4864414 w 5331053"/>
              <a:gd name="connsiteY2" fmla="*/ 1555082 h 3743601"/>
              <a:gd name="connsiteX3" fmla="*/ 4773887 w 5331053"/>
              <a:gd name="connsiteY3" fmla="*/ 621234 h 3743601"/>
              <a:gd name="connsiteX4" fmla="*/ 4073493 w 5331053"/>
              <a:gd name="connsiteY4" fmla="*/ 43137 h 3743601"/>
              <a:gd name="connsiteX5" fmla="*/ 2674295 w 5331053"/>
              <a:gd name="connsiteY5" fmla="*/ 705407 h 3743601"/>
              <a:gd name="connsiteX6" fmla="*/ 2663177 w 5331053"/>
              <a:gd name="connsiteY6" fmla="*/ 689525 h 3743601"/>
              <a:gd name="connsiteX7" fmla="*/ 2326480 w 5331053"/>
              <a:gd name="connsiteY7" fmla="*/ 433829 h 3743601"/>
              <a:gd name="connsiteX8" fmla="*/ 2232777 w 5331053"/>
              <a:gd name="connsiteY8" fmla="*/ 410006 h 3743601"/>
              <a:gd name="connsiteX9" fmla="*/ 1400563 w 5331053"/>
              <a:gd name="connsiteY9" fmla="*/ 943634 h 3743601"/>
              <a:gd name="connsiteX10" fmla="*/ 1371976 w 5331053"/>
              <a:gd name="connsiteY10" fmla="*/ 1202507 h 3743601"/>
              <a:gd name="connsiteX11" fmla="*/ 1371976 w 5331053"/>
              <a:gd name="connsiteY11" fmla="*/ 1208860 h 3743601"/>
              <a:gd name="connsiteX12" fmla="*/ 652524 w 5331053"/>
              <a:gd name="connsiteY12" fmla="*/ 1645609 h 3743601"/>
              <a:gd name="connsiteX13" fmla="*/ 608055 w 5331053"/>
              <a:gd name="connsiteY13" fmla="*/ 1839366 h 3743601"/>
              <a:gd name="connsiteX14" fmla="*/ 538174 w 5331053"/>
              <a:gd name="connsiteY14" fmla="*/ 1802838 h 3743601"/>
              <a:gd name="connsiteX15" fmla="*/ 28364 w 5331053"/>
              <a:gd name="connsiteY15" fmla="*/ 2020419 h 3743601"/>
              <a:gd name="connsiteX16" fmla="*/ 68069 w 5331053"/>
              <a:gd name="connsiteY16" fmla="*/ 2393641 h 3743601"/>
              <a:gd name="connsiteX17" fmla="*/ 334885 w 5331053"/>
              <a:gd name="connsiteY17" fmla="*/ 2777980 h 3743601"/>
              <a:gd name="connsiteX18" fmla="*/ 1675321 w 5331053"/>
              <a:gd name="connsiteY18" fmla="*/ 2860565 h 3743601"/>
              <a:gd name="connsiteX19" fmla="*/ 2340774 w 5331053"/>
              <a:gd name="connsiteY19" fmla="*/ 3646713 h 3743601"/>
              <a:gd name="connsiteX20" fmla="*/ 2429713 w 5331053"/>
              <a:gd name="connsiteY20" fmla="*/ 3678476 h 3743601"/>
              <a:gd name="connsiteX21" fmla="*/ 2972875 w 5331053"/>
              <a:gd name="connsiteY21" fmla="*/ 3734063 h 3743601"/>
              <a:gd name="connsiteX22" fmla="*/ 3851146 w 5331053"/>
              <a:gd name="connsiteY22" fmla="*/ 3325901 h 3743601"/>
              <a:gd name="connsiteX23" fmla="*/ 3886087 w 5331053"/>
              <a:gd name="connsiteY23" fmla="*/ 3341783 h 3743601"/>
              <a:gd name="connsiteX24" fmla="*/ 3940085 w 5331053"/>
              <a:gd name="connsiteY24" fmla="*/ 3360841 h 3743601"/>
              <a:gd name="connsiteX25" fmla="*/ 4821533 w 5331053"/>
              <a:gd name="connsiteY25" fmla="*/ 3149613 h 3743601"/>
              <a:gd name="connsiteX26" fmla="*/ 5296403 w 5331053"/>
              <a:gd name="connsiteY26" fmla="*/ 2590574 h 3743601"/>
              <a:gd name="connsiteX27" fmla="*/ 4800886 w 5331053"/>
              <a:gd name="connsiteY27" fmla="*/ 3122614 h 3743601"/>
              <a:gd name="connsiteX28" fmla="*/ 4341898 w 5331053"/>
              <a:gd name="connsiteY28" fmla="*/ 3197258 h 3743601"/>
              <a:gd name="connsiteX29" fmla="*/ 4926353 w 5331053"/>
              <a:gd name="connsiteY29" fmla="*/ 2959032 h 3743601"/>
              <a:gd name="connsiteX30" fmla="*/ 4800886 w 5331053"/>
              <a:gd name="connsiteY30" fmla="*/ 3122614 h 3743601"/>
              <a:gd name="connsiteX31" fmla="*/ 112538 w 5331053"/>
              <a:gd name="connsiteY31" fmla="*/ 2261822 h 3743601"/>
              <a:gd name="connsiteX32" fmla="*/ 126832 w 5331053"/>
              <a:gd name="connsiteY32" fmla="*/ 2222117 h 3743601"/>
              <a:gd name="connsiteX33" fmla="*/ 355532 w 5331053"/>
              <a:gd name="connsiteY33" fmla="*/ 2601692 h 3743601"/>
              <a:gd name="connsiteX34" fmla="*/ 236417 w 5331053"/>
              <a:gd name="connsiteY34" fmla="*/ 2523871 h 3743601"/>
              <a:gd name="connsiteX35" fmla="*/ 98244 w 5331053"/>
              <a:gd name="connsiteY35" fmla="*/ 2382523 h 3743601"/>
              <a:gd name="connsiteX36" fmla="*/ 112538 w 5331053"/>
              <a:gd name="connsiteY36" fmla="*/ 2261822 h 3743601"/>
              <a:gd name="connsiteX37" fmla="*/ 716052 w 5331053"/>
              <a:gd name="connsiteY37" fmla="*/ 1810779 h 3743601"/>
              <a:gd name="connsiteX38" fmla="*/ 720816 w 5331053"/>
              <a:gd name="connsiteY38" fmla="*/ 1796485 h 3743601"/>
              <a:gd name="connsiteX39" fmla="*/ 712875 w 5331053"/>
              <a:gd name="connsiteY39" fmla="*/ 1915599 h 3743601"/>
              <a:gd name="connsiteX40" fmla="*/ 696993 w 5331053"/>
              <a:gd name="connsiteY40" fmla="*/ 1904482 h 3743601"/>
              <a:gd name="connsiteX41" fmla="*/ 716052 w 5331053"/>
              <a:gd name="connsiteY41" fmla="*/ 1810779 h 3743601"/>
              <a:gd name="connsiteX42" fmla="*/ 1456150 w 5331053"/>
              <a:gd name="connsiteY42" fmla="*/ 905518 h 3743601"/>
              <a:gd name="connsiteX43" fmla="*/ 1492679 w 5331053"/>
              <a:gd name="connsiteY43" fmla="*/ 829285 h 3743601"/>
              <a:gd name="connsiteX44" fmla="*/ 1468856 w 5331053"/>
              <a:gd name="connsiteY44" fmla="*/ 892812 h 3743601"/>
              <a:gd name="connsiteX45" fmla="*/ 1438680 w 5331053"/>
              <a:gd name="connsiteY45" fmla="*/ 1223153 h 3743601"/>
              <a:gd name="connsiteX46" fmla="*/ 1406916 w 5331053"/>
              <a:gd name="connsiteY46" fmla="*/ 1224741 h 3743601"/>
              <a:gd name="connsiteX47" fmla="*/ 1405328 w 5331053"/>
              <a:gd name="connsiteY47" fmla="*/ 1210448 h 3743601"/>
              <a:gd name="connsiteX48" fmla="*/ 1456150 w 5331053"/>
              <a:gd name="connsiteY48" fmla="*/ 905518 h 3743601"/>
              <a:gd name="connsiteX49" fmla="*/ 1800788 w 5331053"/>
              <a:gd name="connsiteY49" fmla="*/ 2668395 h 3743601"/>
              <a:gd name="connsiteX50" fmla="*/ 1823023 w 5331053"/>
              <a:gd name="connsiteY50" fmla="*/ 2755745 h 3743601"/>
              <a:gd name="connsiteX51" fmla="*/ 1699144 w 5331053"/>
              <a:gd name="connsiteY51" fmla="*/ 2814508 h 3743601"/>
              <a:gd name="connsiteX52" fmla="*/ 1678497 w 5331053"/>
              <a:gd name="connsiteY52" fmla="*/ 2720805 h 3743601"/>
              <a:gd name="connsiteX53" fmla="*/ 1800788 w 5331053"/>
              <a:gd name="connsiteY53" fmla="*/ 2668395 h 3743601"/>
              <a:gd name="connsiteX54" fmla="*/ 2552004 w 5331053"/>
              <a:gd name="connsiteY54" fmla="*/ 3559363 h 3743601"/>
              <a:gd name="connsiteX55" fmla="*/ 3366747 w 5331053"/>
              <a:gd name="connsiteY55" fmla="*/ 3546658 h 3743601"/>
              <a:gd name="connsiteX56" fmla="*/ 2971287 w 5331053"/>
              <a:gd name="connsiteY56" fmla="*/ 3700711 h 3743601"/>
              <a:gd name="connsiteX57" fmla="*/ 2647295 w 5331053"/>
              <a:gd name="connsiteY57" fmla="*/ 3648301 h 3743601"/>
              <a:gd name="connsiteX58" fmla="*/ 2015194 w 5331053"/>
              <a:gd name="connsiteY58" fmla="*/ 3157554 h 3743601"/>
              <a:gd name="connsiteX59" fmla="*/ 2552004 w 5331053"/>
              <a:gd name="connsiteY59" fmla="*/ 3559363 h 3743601"/>
              <a:gd name="connsiteX60" fmla="*/ 3841617 w 5331053"/>
              <a:gd name="connsiteY60" fmla="*/ 3036853 h 3743601"/>
              <a:gd name="connsiteX61" fmla="*/ 3930556 w 5331053"/>
              <a:gd name="connsiteY61" fmla="*/ 3092439 h 3743601"/>
              <a:gd name="connsiteX62" fmla="*/ 3838441 w 5331053"/>
              <a:gd name="connsiteY62" fmla="*/ 3284608 h 3743601"/>
              <a:gd name="connsiteX63" fmla="*/ 3746325 w 5331053"/>
              <a:gd name="connsiteY63" fmla="*/ 3230610 h 3743601"/>
              <a:gd name="connsiteX64" fmla="*/ 3841617 w 5331053"/>
              <a:gd name="connsiteY64" fmla="*/ 3036853 h 3743601"/>
              <a:gd name="connsiteX65" fmla="*/ 682700 w 5331053"/>
              <a:gd name="connsiteY65" fmla="*/ 1658314 h 3743601"/>
              <a:gd name="connsiteX66" fmla="*/ 1254449 w 5331053"/>
              <a:gd name="connsiteY66" fmla="*/ 1248564 h 3743601"/>
              <a:gd name="connsiteX67" fmla="*/ 795461 w 5331053"/>
              <a:gd name="connsiteY67" fmla="*/ 1582081 h 3743601"/>
              <a:gd name="connsiteX68" fmla="*/ 685876 w 5331053"/>
              <a:gd name="connsiteY68" fmla="*/ 1801250 h 3743601"/>
              <a:gd name="connsiteX69" fmla="*/ 666818 w 5331053"/>
              <a:gd name="connsiteY69" fmla="*/ 1888600 h 3743601"/>
              <a:gd name="connsiteX70" fmla="*/ 636642 w 5331053"/>
              <a:gd name="connsiteY70" fmla="*/ 1875894 h 3743601"/>
              <a:gd name="connsiteX71" fmla="*/ 638230 w 5331053"/>
              <a:gd name="connsiteY71" fmla="*/ 1871130 h 3743601"/>
              <a:gd name="connsiteX72" fmla="*/ 682700 w 5331053"/>
              <a:gd name="connsiteY72" fmla="*/ 1658314 h 3743601"/>
              <a:gd name="connsiteX73" fmla="*/ 56951 w 5331053"/>
              <a:gd name="connsiteY73" fmla="*/ 2031536 h 3743601"/>
              <a:gd name="connsiteX74" fmla="*/ 525469 w 5331053"/>
              <a:gd name="connsiteY74" fmla="*/ 1833014 h 3743601"/>
              <a:gd name="connsiteX75" fmla="*/ 576291 w 5331053"/>
              <a:gd name="connsiteY75" fmla="*/ 1858425 h 3743601"/>
              <a:gd name="connsiteX76" fmla="*/ 147478 w 5331053"/>
              <a:gd name="connsiteY76" fmla="*/ 2109357 h 3743601"/>
              <a:gd name="connsiteX77" fmla="*/ 141126 w 5331053"/>
              <a:gd name="connsiteY77" fmla="*/ 2133179 h 3743601"/>
              <a:gd name="connsiteX78" fmla="*/ 83951 w 5331053"/>
              <a:gd name="connsiteY78" fmla="*/ 2253881 h 3743601"/>
              <a:gd name="connsiteX79" fmla="*/ 69657 w 5331053"/>
              <a:gd name="connsiteY79" fmla="*/ 2326937 h 3743601"/>
              <a:gd name="connsiteX80" fmla="*/ 56951 w 5331053"/>
              <a:gd name="connsiteY80" fmla="*/ 2031536 h 3743601"/>
              <a:gd name="connsiteX81" fmla="*/ 350767 w 5331053"/>
              <a:gd name="connsiteY81" fmla="*/ 2749392 h 3743601"/>
              <a:gd name="connsiteX82" fmla="*/ 109362 w 5331053"/>
              <a:gd name="connsiteY82" fmla="*/ 2449227 h 3743601"/>
              <a:gd name="connsiteX83" fmla="*/ 218947 w 5331053"/>
              <a:gd name="connsiteY83" fmla="*/ 2550870 h 3743601"/>
              <a:gd name="connsiteX84" fmla="*/ 1046396 w 5331053"/>
              <a:gd name="connsiteY84" fmla="*/ 2831977 h 3743601"/>
              <a:gd name="connsiteX85" fmla="*/ 1648322 w 5331053"/>
              <a:gd name="connsiteY85" fmla="*/ 2733511 h 3743601"/>
              <a:gd name="connsiteX86" fmla="*/ 1668968 w 5331053"/>
              <a:gd name="connsiteY86" fmla="*/ 2828801 h 3743601"/>
              <a:gd name="connsiteX87" fmla="*/ 350767 w 5331053"/>
              <a:gd name="connsiteY87" fmla="*/ 2749392 h 3743601"/>
              <a:gd name="connsiteX88" fmla="*/ 2353480 w 5331053"/>
              <a:gd name="connsiteY88" fmla="*/ 3616538 h 3743601"/>
              <a:gd name="connsiteX89" fmla="*/ 1705496 w 5331053"/>
              <a:gd name="connsiteY89" fmla="*/ 2847859 h 3743601"/>
              <a:gd name="connsiteX90" fmla="*/ 1818258 w 5331053"/>
              <a:gd name="connsiteY90" fmla="*/ 2795450 h 3743601"/>
              <a:gd name="connsiteX91" fmla="*/ 2594885 w 5331053"/>
              <a:gd name="connsiteY91" fmla="*/ 3667359 h 3743601"/>
              <a:gd name="connsiteX92" fmla="*/ 2634590 w 5331053"/>
              <a:gd name="connsiteY92" fmla="*/ 3680065 h 3743601"/>
              <a:gd name="connsiteX93" fmla="*/ 2763234 w 5331053"/>
              <a:gd name="connsiteY93" fmla="*/ 3710240 h 3743601"/>
              <a:gd name="connsiteX94" fmla="*/ 2353480 w 5331053"/>
              <a:gd name="connsiteY94" fmla="*/ 3616538 h 3743601"/>
              <a:gd name="connsiteX95" fmla="*/ 3142812 w 5331053"/>
              <a:gd name="connsiteY95" fmla="*/ 3694358 h 3743601"/>
              <a:gd name="connsiteX96" fmla="*/ 3501744 w 5331053"/>
              <a:gd name="connsiteY96" fmla="*/ 3475190 h 3743601"/>
              <a:gd name="connsiteX97" fmla="*/ 3728855 w 5331053"/>
              <a:gd name="connsiteY97" fmla="*/ 3257609 h 3743601"/>
              <a:gd name="connsiteX98" fmla="*/ 3820970 w 5331053"/>
              <a:gd name="connsiteY98" fmla="*/ 3311607 h 3743601"/>
              <a:gd name="connsiteX99" fmla="*/ 3142812 w 5331053"/>
              <a:gd name="connsiteY99" fmla="*/ 3694358 h 3743601"/>
              <a:gd name="connsiteX100" fmla="*/ 3898792 w 5331053"/>
              <a:gd name="connsiteY100" fmla="*/ 3311607 h 3743601"/>
              <a:gd name="connsiteX101" fmla="*/ 3868616 w 5331053"/>
              <a:gd name="connsiteY101" fmla="*/ 3298902 h 3743601"/>
              <a:gd name="connsiteX102" fmla="*/ 3959143 w 5331053"/>
              <a:gd name="connsiteY102" fmla="*/ 3108321 h 3743601"/>
              <a:gd name="connsiteX103" fmla="*/ 4059200 w 5331053"/>
              <a:gd name="connsiteY103" fmla="*/ 3149613 h 3743601"/>
              <a:gd name="connsiteX104" fmla="*/ 4192608 w 5331053"/>
              <a:gd name="connsiteY104" fmla="*/ 3200435 h 3743601"/>
              <a:gd name="connsiteX105" fmla="*/ 4731006 w 5331053"/>
              <a:gd name="connsiteY105" fmla="*/ 3186141 h 3743601"/>
              <a:gd name="connsiteX106" fmla="*/ 3898792 w 5331053"/>
              <a:gd name="connsiteY106" fmla="*/ 3311607 h 3743601"/>
              <a:gd name="connsiteX107" fmla="*/ 5007351 w 5331053"/>
              <a:gd name="connsiteY107" fmla="*/ 2868506 h 3743601"/>
              <a:gd name="connsiteX108" fmla="*/ 5142348 w 5331053"/>
              <a:gd name="connsiteY108" fmla="*/ 2615985 h 3743601"/>
              <a:gd name="connsiteX109" fmla="*/ 4761181 w 5331053"/>
              <a:gd name="connsiteY109" fmla="*/ 1618610 h 3743601"/>
              <a:gd name="connsiteX110" fmla="*/ 4769122 w 5331053"/>
              <a:gd name="connsiteY110" fmla="*/ 1580493 h 3743601"/>
              <a:gd name="connsiteX111" fmla="*/ 4063964 w 5331053"/>
              <a:gd name="connsiteY111" fmla="*/ 130487 h 3743601"/>
              <a:gd name="connsiteX112" fmla="*/ 2736234 w 5331053"/>
              <a:gd name="connsiteY112" fmla="*/ 659350 h 3743601"/>
              <a:gd name="connsiteX113" fmla="*/ 4065552 w 5331053"/>
              <a:gd name="connsiteY113" fmla="*/ 74901 h 3743601"/>
              <a:gd name="connsiteX114" fmla="*/ 4746888 w 5331053"/>
              <a:gd name="connsiteY114" fmla="*/ 637116 h 3743601"/>
              <a:gd name="connsiteX115" fmla="*/ 4834238 w 5331053"/>
              <a:gd name="connsiteY115" fmla="*/ 1547142 h 3743601"/>
              <a:gd name="connsiteX116" fmla="*/ 4831062 w 5331053"/>
              <a:gd name="connsiteY116" fmla="*/ 1556671 h 3743601"/>
              <a:gd name="connsiteX117" fmla="*/ 4827886 w 5331053"/>
              <a:gd name="connsiteY117" fmla="*/ 1564612 h 3743601"/>
              <a:gd name="connsiteX118" fmla="*/ 4835826 w 5331053"/>
              <a:gd name="connsiteY118" fmla="*/ 1583670 h 3743601"/>
              <a:gd name="connsiteX119" fmla="*/ 5264639 w 5331053"/>
              <a:gd name="connsiteY119" fmla="*/ 2582634 h 3743601"/>
              <a:gd name="connsiteX120" fmla="*/ 4883472 w 5331053"/>
              <a:gd name="connsiteY120" fmla="*/ 3079733 h 3743601"/>
              <a:gd name="connsiteX121" fmla="*/ 5007351 w 5331053"/>
              <a:gd name="connsiteY121" fmla="*/ 2868506 h 3743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331053" h="3743601">
                <a:moveTo>
                  <a:pt x="5296403" y="2590574"/>
                </a:moveTo>
                <a:cubicBezTo>
                  <a:pt x="5412341" y="2188765"/>
                  <a:pt x="5229698" y="1756781"/>
                  <a:pt x="4862825" y="1559847"/>
                </a:cubicBezTo>
                <a:cubicBezTo>
                  <a:pt x="4862825" y="1558259"/>
                  <a:pt x="4864414" y="1556671"/>
                  <a:pt x="4864414" y="1555082"/>
                </a:cubicBezTo>
                <a:cubicBezTo>
                  <a:pt x="4954941" y="1239035"/>
                  <a:pt x="4923177" y="907106"/>
                  <a:pt x="4773887" y="621234"/>
                </a:cubicBezTo>
                <a:cubicBezTo>
                  <a:pt x="4624596" y="335362"/>
                  <a:pt x="4375250" y="130487"/>
                  <a:pt x="4073493" y="43137"/>
                </a:cubicBezTo>
                <a:cubicBezTo>
                  <a:pt x="3525567" y="-114093"/>
                  <a:pt x="2928406" y="170191"/>
                  <a:pt x="2674295" y="705407"/>
                </a:cubicBezTo>
                <a:cubicBezTo>
                  <a:pt x="2671118" y="700643"/>
                  <a:pt x="2666354" y="694290"/>
                  <a:pt x="2663177" y="689525"/>
                </a:cubicBezTo>
                <a:cubicBezTo>
                  <a:pt x="2583768" y="572000"/>
                  <a:pt x="2469418" y="479886"/>
                  <a:pt x="2326480" y="433829"/>
                </a:cubicBezTo>
                <a:cubicBezTo>
                  <a:pt x="2296305" y="424300"/>
                  <a:pt x="2264541" y="416359"/>
                  <a:pt x="2232777" y="410006"/>
                </a:cubicBezTo>
                <a:cubicBezTo>
                  <a:pt x="1873845" y="340126"/>
                  <a:pt x="1508560" y="568824"/>
                  <a:pt x="1400563" y="943634"/>
                </a:cubicBezTo>
                <a:cubicBezTo>
                  <a:pt x="1375152" y="1029396"/>
                  <a:pt x="1365623" y="1116745"/>
                  <a:pt x="1371976" y="1202507"/>
                </a:cubicBezTo>
                <a:cubicBezTo>
                  <a:pt x="1371976" y="1204095"/>
                  <a:pt x="1371976" y="1207271"/>
                  <a:pt x="1371976" y="1208860"/>
                </a:cubicBezTo>
                <a:cubicBezTo>
                  <a:pt x="1043220" y="1205683"/>
                  <a:pt x="762109" y="1375618"/>
                  <a:pt x="652524" y="1645609"/>
                </a:cubicBezTo>
                <a:cubicBezTo>
                  <a:pt x="627113" y="1707548"/>
                  <a:pt x="612819" y="1772663"/>
                  <a:pt x="608055" y="1839366"/>
                </a:cubicBezTo>
                <a:cubicBezTo>
                  <a:pt x="585820" y="1825073"/>
                  <a:pt x="561997" y="1812367"/>
                  <a:pt x="538174" y="1802838"/>
                </a:cubicBezTo>
                <a:cubicBezTo>
                  <a:pt x="338062" y="1721841"/>
                  <a:pt x="109362" y="1818720"/>
                  <a:pt x="28364" y="2020419"/>
                </a:cubicBezTo>
                <a:cubicBezTo>
                  <a:pt x="-20870" y="2144297"/>
                  <a:pt x="-4988" y="2277703"/>
                  <a:pt x="68069" y="2393641"/>
                </a:cubicBezTo>
                <a:cubicBezTo>
                  <a:pt x="77598" y="2542929"/>
                  <a:pt x="172890" y="2685865"/>
                  <a:pt x="334885" y="2777980"/>
                </a:cubicBezTo>
                <a:cubicBezTo>
                  <a:pt x="765286" y="3024147"/>
                  <a:pt x="1214745" y="3051146"/>
                  <a:pt x="1675321" y="2860565"/>
                </a:cubicBezTo>
                <a:cubicBezTo>
                  <a:pt x="1738849" y="3084498"/>
                  <a:pt x="1908785" y="3472013"/>
                  <a:pt x="2340774" y="3646713"/>
                </a:cubicBezTo>
                <a:cubicBezTo>
                  <a:pt x="2370950" y="3659418"/>
                  <a:pt x="2399537" y="3668947"/>
                  <a:pt x="2429713" y="3678476"/>
                </a:cubicBezTo>
                <a:cubicBezTo>
                  <a:pt x="2617120" y="3740415"/>
                  <a:pt x="2802938" y="3756297"/>
                  <a:pt x="2972875" y="3734063"/>
                </a:cubicBezTo>
                <a:cubicBezTo>
                  <a:pt x="3342924" y="3746768"/>
                  <a:pt x="3665327" y="3597479"/>
                  <a:pt x="3851146" y="3325901"/>
                </a:cubicBezTo>
                <a:cubicBezTo>
                  <a:pt x="3862264" y="3330666"/>
                  <a:pt x="3874969" y="3337018"/>
                  <a:pt x="3886087" y="3341783"/>
                </a:cubicBezTo>
                <a:cubicBezTo>
                  <a:pt x="3903556" y="3349724"/>
                  <a:pt x="3921027" y="3356076"/>
                  <a:pt x="3940085" y="3360841"/>
                </a:cubicBezTo>
                <a:cubicBezTo>
                  <a:pt x="4256136" y="3465661"/>
                  <a:pt x="4596009" y="3375135"/>
                  <a:pt x="4821533" y="3149613"/>
                </a:cubicBezTo>
                <a:cubicBezTo>
                  <a:pt x="5043880" y="3043205"/>
                  <a:pt x="5223346" y="2846271"/>
                  <a:pt x="5296403" y="2590574"/>
                </a:cubicBezTo>
                <a:close/>
                <a:moveTo>
                  <a:pt x="4800886" y="3122614"/>
                </a:moveTo>
                <a:cubicBezTo>
                  <a:pt x="4661125" y="3187730"/>
                  <a:pt x="4502306" y="3216317"/>
                  <a:pt x="4341898" y="3197258"/>
                </a:cubicBezTo>
                <a:cubicBezTo>
                  <a:pt x="4561069" y="3195670"/>
                  <a:pt x="4770710" y="3108321"/>
                  <a:pt x="4926353" y="2959032"/>
                </a:cubicBezTo>
                <a:cubicBezTo>
                  <a:pt x="4891413" y="3019383"/>
                  <a:pt x="4848532" y="3073381"/>
                  <a:pt x="4800886" y="3122614"/>
                </a:cubicBezTo>
                <a:close/>
                <a:moveTo>
                  <a:pt x="112538" y="2261822"/>
                </a:moveTo>
                <a:cubicBezTo>
                  <a:pt x="115715" y="2249116"/>
                  <a:pt x="120479" y="2234823"/>
                  <a:pt x="126832" y="2222117"/>
                </a:cubicBezTo>
                <a:cubicBezTo>
                  <a:pt x="125244" y="2374582"/>
                  <a:pt x="218947" y="2512754"/>
                  <a:pt x="355532" y="2601692"/>
                </a:cubicBezTo>
                <a:cubicBezTo>
                  <a:pt x="315827" y="2577869"/>
                  <a:pt x="276122" y="2552458"/>
                  <a:pt x="236417" y="2523871"/>
                </a:cubicBezTo>
                <a:cubicBezTo>
                  <a:pt x="179242" y="2482578"/>
                  <a:pt x="133185" y="2434933"/>
                  <a:pt x="98244" y="2382523"/>
                </a:cubicBezTo>
                <a:cubicBezTo>
                  <a:pt x="96656" y="2342819"/>
                  <a:pt x="101421" y="2301526"/>
                  <a:pt x="112538" y="2261822"/>
                </a:cubicBezTo>
                <a:close/>
                <a:moveTo>
                  <a:pt x="716052" y="1810779"/>
                </a:moveTo>
                <a:cubicBezTo>
                  <a:pt x="717640" y="1806015"/>
                  <a:pt x="719228" y="1801250"/>
                  <a:pt x="720816" y="1796485"/>
                </a:cubicBezTo>
                <a:cubicBezTo>
                  <a:pt x="714464" y="1836190"/>
                  <a:pt x="712875" y="1875894"/>
                  <a:pt x="712875" y="1915599"/>
                </a:cubicBezTo>
                <a:cubicBezTo>
                  <a:pt x="708111" y="1912423"/>
                  <a:pt x="701758" y="1909246"/>
                  <a:pt x="696993" y="1904482"/>
                </a:cubicBezTo>
                <a:cubicBezTo>
                  <a:pt x="701758" y="1872718"/>
                  <a:pt x="708111" y="1840954"/>
                  <a:pt x="716052" y="1810779"/>
                </a:cubicBezTo>
                <a:close/>
                <a:moveTo>
                  <a:pt x="1456150" y="905518"/>
                </a:moveTo>
                <a:cubicBezTo>
                  <a:pt x="1467267" y="878519"/>
                  <a:pt x="1478385" y="853108"/>
                  <a:pt x="1492679" y="829285"/>
                </a:cubicBezTo>
                <a:cubicBezTo>
                  <a:pt x="1483149" y="849931"/>
                  <a:pt x="1475208" y="872166"/>
                  <a:pt x="1468856" y="892812"/>
                </a:cubicBezTo>
                <a:cubicBezTo>
                  <a:pt x="1432327" y="1003985"/>
                  <a:pt x="1424386" y="1116745"/>
                  <a:pt x="1438680" y="1223153"/>
                </a:cubicBezTo>
                <a:cubicBezTo>
                  <a:pt x="1427563" y="1223153"/>
                  <a:pt x="1418033" y="1224741"/>
                  <a:pt x="1406916" y="1224741"/>
                </a:cubicBezTo>
                <a:cubicBezTo>
                  <a:pt x="1406916" y="1219977"/>
                  <a:pt x="1405328" y="1215212"/>
                  <a:pt x="1405328" y="1210448"/>
                </a:cubicBezTo>
                <a:cubicBezTo>
                  <a:pt x="1398975" y="1105628"/>
                  <a:pt x="1416445" y="1003985"/>
                  <a:pt x="1456150" y="905518"/>
                </a:cubicBezTo>
                <a:close/>
                <a:moveTo>
                  <a:pt x="1800788" y="2668395"/>
                </a:moveTo>
                <a:cubicBezTo>
                  <a:pt x="1800788" y="2668395"/>
                  <a:pt x="1807141" y="2701747"/>
                  <a:pt x="1823023" y="2755745"/>
                </a:cubicBezTo>
                <a:cubicBezTo>
                  <a:pt x="1781730" y="2777980"/>
                  <a:pt x="1740437" y="2797038"/>
                  <a:pt x="1699144" y="2814508"/>
                </a:cubicBezTo>
                <a:cubicBezTo>
                  <a:pt x="1689615" y="2774803"/>
                  <a:pt x="1683262" y="2741451"/>
                  <a:pt x="1678497" y="2720805"/>
                </a:cubicBezTo>
                <a:cubicBezTo>
                  <a:pt x="1718202" y="2706512"/>
                  <a:pt x="1757907" y="2687453"/>
                  <a:pt x="1800788" y="2668395"/>
                </a:cubicBezTo>
                <a:close/>
                <a:moveTo>
                  <a:pt x="2552004" y="3559363"/>
                </a:moveTo>
                <a:cubicBezTo>
                  <a:pt x="2837879" y="3653066"/>
                  <a:pt x="3128518" y="3648301"/>
                  <a:pt x="3366747" y="3546658"/>
                </a:cubicBezTo>
                <a:cubicBezTo>
                  <a:pt x="3252397" y="3627655"/>
                  <a:pt x="3117401" y="3678476"/>
                  <a:pt x="2971287" y="3700711"/>
                </a:cubicBezTo>
                <a:cubicBezTo>
                  <a:pt x="2866466" y="3695946"/>
                  <a:pt x="2756881" y="3680065"/>
                  <a:pt x="2647295" y="3648301"/>
                </a:cubicBezTo>
                <a:cubicBezTo>
                  <a:pt x="2332833" y="3557775"/>
                  <a:pt x="2135897" y="3349724"/>
                  <a:pt x="2015194" y="3157554"/>
                </a:cubicBezTo>
                <a:cubicBezTo>
                  <a:pt x="2127956" y="3317960"/>
                  <a:pt x="2297893" y="3476778"/>
                  <a:pt x="2552004" y="3559363"/>
                </a:cubicBezTo>
                <a:close/>
                <a:moveTo>
                  <a:pt x="3841617" y="3036853"/>
                </a:moveTo>
                <a:cubicBezTo>
                  <a:pt x="3870205" y="3057499"/>
                  <a:pt x="3898792" y="3074969"/>
                  <a:pt x="3930556" y="3092439"/>
                </a:cubicBezTo>
                <a:cubicBezTo>
                  <a:pt x="3906733" y="3162319"/>
                  <a:pt x="3876557" y="3225846"/>
                  <a:pt x="3838441" y="3284608"/>
                </a:cubicBezTo>
                <a:cubicBezTo>
                  <a:pt x="3806677" y="3268726"/>
                  <a:pt x="3776501" y="3249668"/>
                  <a:pt x="3746325" y="3230610"/>
                </a:cubicBezTo>
                <a:cubicBezTo>
                  <a:pt x="3784442" y="3171848"/>
                  <a:pt x="3816206" y="3108321"/>
                  <a:pt x="3841617" y="3036853"/>
                </a:cubicBezTo>
                <a:close/>
                <a:moveTo>
                  <a:pt x="682700" y="1658314"/>
                </a:moveTo>
                <a:cubicBezTo>
                  <a:pt x="773227" y="1432793"/>
                  <a:pt x="990809" y="1280328"/>
                  <a:pt x="1254449" y="1248564"/>
                </a:cubicBezTo>
                <a:cubicBezTo>
                  <a:pt x="1057513" y="1297798"/>
                  <a:pt x="890753" y="1415323"/>
                  <a:pt x="795461" y="1582081"/>
                </a:cubicBezTo>
                <a:cubicBezTo>
                  <a:pt x="746227" y="1647197"/>
                  <a:pt x="708111" y="1720253"/>
                  <a:pt x="685876" y="1801250"/>
                </a:cubicBezTo>
                <a:cubicBezTo>
                  <a:pt x="677935" y="1829837"/>
                  <a:pt x="671582" y="1858425"/>
                  <a:pt x="666818" y="1888600"/>
                </a:cubicBezTo>
                <a:cubicBezTo>
                  <a:pt x="657289" y="1883835"/>
                  <a:pt x="646171" y="1879071"/>
                  <a:pt x="636642" y="1875894"/>
                </a:cubicBezTo>
                <a:cubicBezTo>
                  <a:pt x="636642" y="1874306"/>
                  <a:pt x="638230" y="1872718"/>
                  <a:pt x="638230" y="1871130"/>
                </a:cubicBezTo>
                <a:cubicBezTo>
                  <a:pt x="639819" y="1796485"/>
                  <a:pt x="655700" y="1725017"/>
                  <a:pt x="682700" y="1658314"/>
                </a:cubicBezTo>
                <a:close/>
                <a:moveTo>
                  <a:pt x="56951" y="2031536"/>
                </a:moveTo>
                <a:cubicBezTo>
                  <a:pt x="131596" y="1847307"/>
                  <a:pt x="341238" y="1758369"/>
                  <a:pt x="525469" y="1833014"/>
                </a:cubicBezTo>
                <a:cubicBezTo>
                  <a:pt x="542939" y="1839366"/>
                  <a:pt x="558821" y="1848895"/>
                  <a:pt x="576291" y="1858425"/>
                </a:cubicBezTo>
                <a:cubicBezTo>
                  <a:pt x="392060" y="1821896"/>
                  <a:pt x="206242" y="1926716"/>
                  <a:pt x="147478" y="2109357"/>
                </a:cubicBezTo>
                <a:cubicBezTo>
                  <a:pt x="144302" y="2117297"/>
                  <a:pt x="142714" y="2125238"/>
                  <a:pt x="141126" y="2133179"/>
                </a:cubicBezTo>
                <a:cubicBezTo>
                  <a:pt x="115715" y="2169707"/>
                  <a:pt x="96656" y="2209412"/>
                  <a:pt x="83951" y="2253881"/>
                </a:cubicBezTo>
                <a:cubicBezTo>
                  <a:pt x="77598" y="2277703"/>
                  <a:pt x="72833" y="2303114"/>
                  <a:pt x="69657" y="2326937"/>
                </a:cubicBezTo>
                <a:cubicBezTo>
                  <a:pt x="23599" y="2231646"/>
                  <a:pt x="18835" y="2128415"/>
                  <a:pt x="56951" y="2031536"/>
                </a:cubicBezTo>
                <a:close/>
                <a:moveTo>
                  <a:pt x="350767" y="2749392"/>
                </a:moveTo>
                <a:cubicBezTo>
                  <a:pt x="220535" y="2676336"/>
                  <a:pt x="136361" y="2566752"/>
                  <a:pt x="109362" y="2449227"/>
                </a:cubicBezTo>
                <a:cubicBezTo>
                  <a:pt x="139537" y="2485755"/>
                  <a:pt x="176066" y="2519106"/>
                  <a:pt x="218947" y="2550870"/>
                </a:cubicBezTo>
                <a:cubicBezTo>
                  <a:pt x="477823" y="2736687"/>
                  <a:pt x="754168" y="2828801"/>
                  <a:pt x="1046396" y="2831977"/>
                </a:cubicBezTo>
                <a:cubicBezTo>
                  <a:pt x="1225862" y="2841507"/>
                  <a:pt x="1427563" y="2816096"/>
                  <a:pt x="1648322" y="2733511"/>
                </a:cubicBezTo>
                <a:cubicBezTo>
                  <a:pt x="1653086" y="2757333"/>
                  <a:pt x="1659439" y="2789097"/>
                  <a:pt x="1668968" y="2828801"/>
                </a:cubicBezTo>
                <a:cubicBezTo>
                  <a:pt x="1214745" y="3016206"/>
                  <a:pt x="773227" y="2990795"/>
                  <a:pt x="350767" y="2749392"/>
                </a:cubicBezTo>
                <a:close/>
                <a:moveTo>
                  <a:pt x="2353480" y="3616538"/>
                </a:moveTo>
                <a:cubicBezTo>
                  <a:pt x="1931020" y="3446603"/>
                  <a:pt x="1767436" y="3063852"/>
                  <a:pt x="1705496" y="2847859"/>
                </a:cubicBezTo>
                <a:cubicBezTo>
                  <a:pt x="1743613" y="2831977"/>
                  <a:pt x="1780142" y="2814508"/>
                  <a:pt x="1818258" y="2795450"/>
                </a:cubicBezTo>
                <a:cubicBezTo>
                  <a:pt x="1848434" y="2911386"/>
                  <a:pt x="2026312" y="3479954"/>
                  <a:pt x="2594885" y="3667359"/>
                </a:cubicBezTo>
                <a:cubicBezTo>
                  <a:pt x="2607591" y="3672124"/>
                  <a:pt x="2621884" y="3675300"/>
                  <a:pt x="2634590" y="3680065"/>
                </a:cubicBezTo>
                <a:cubicBezTo>
                  <a:pt x="2677471" y="3692770"/>
                  <a:pt x="2720352" y="3702299"/>
                  <a:pt x="2763234" y="3710240"/>
                </a:cubicBezTo>
                <a:cubicBezTo>
                  <a:pt x="2631414" y="3702299"/>
                  <a:pt x="2493241" y="3672124"/>
                  <a:pt x="2353480" y="3616538"/>
                </a:cubicBezTo>
                <a:close/>
                <a:moveTo>
                  <a:pt x="3142812" y="3694358"/>
                </a:moveTo>
                <a:cubicBezTo>
                  <a:pt x="3279397" y="3649889"/>
                  <a:pt x="3401687" y="3576833"/>
                  <a:pt x="3501744" y="3475190"/>
                </a:cubicBezTo>
                <a:cubicBezTo>
                  <a:pt x="3589094" y="3418015"/>
                  <a:pt x="3666916" y="3344959"/>
                  <a:pt x="3728855" y="3257609"/>
                </a:cubicBezTo>
                <a:cubicBezTo>
                  <a:pt x="3759031" y="3276667"/>
                  <a:pt x="3789207" y="3295726"/>
                  <a:pt x="3820970" y="3311607"/>
                </a:cubicBezTo>
                <a:cubicBezTo>
                  <a:pt x="3670092" y="3529188"/>
                  <a:pt x="3427098" y="3664183"/>
                  <a:pt x="3142812" y="3694358"/>
                </a:cubicBezTo>
                <a:close/>
                <a:moveTo>
                  <a:pt x="3898792" y="3311607"/>
                </a:moveTo>
                <a:cubicBezTo>
                  <a:pt x="3889263" y="3306843"/>
                  <a:pt x="3879734" y="3302078"/>
                  <a:pt x="3868616" y="3298902"/>
                </a:cubicBezTo>
                <a:cubicBezTo>
                  <a:pt x="3905145" y="3240139"/>
                  <a:pt x="3935320" y="3176612"/>
                  <a:pt x="3959143" y="3108321"/>
                </a:cubicBezTo>
                <a:cubicBezTo>
                  <a:pt x="3990907" y="3124202"/>
                  <a:pt x="4024259" y="3138496"/>
                  <a:pt x="4059200" y="3149613"/>
                </a:cubicBezTo>
                <a:cubicBezTo>
                  <a:pt x="4102081" y="3170259"/>
                  <a:pt x="4146550" y="3187730"/>
                  <a:pt x="4192608" y="3200435"/>
                </a:cubicBezTo>
                <a:cubicBezTo>
                  <a:pt x="4376839" y="3252845"/>
                  <a:pt x="4562657" y="3243316"/>
                  <a:pt x="4731006" y="3186141"/>
                </a:cubicBezTo>
                <a:cubicBezTo>
                  <a:pt x="4503894" y="3368782"/>
                  <a:pt x="4187843" y="3427544"/>
                  <a:pt x="3898792" y="3311607"/>
                </a:cubicBezTo>
                <a:close/>
                <a:moveTo>
                  <a:pt x="5007351" y="2868506"/>
                </a:moveTo>
                <a:cubicBezTo>
                  <a:pt x="5064526" y="2793861"/>
                  <a:pt x="5110584" y="2709688"/>
                  <a:pt x="5142348" y="2615985"/>
                </a:cubicBezTo>
                <a:cubicBezTo>
                  <a:pt x="5269403" y="2228470"/>
                  <a:pt x="5101055" y="1813956"/>
                  <a:pt x="4761181" y="1618610"/>
                </a:cubicBezTo>
                <a:cubicBezTo>
                  <a:pt x="4764358" y="1605904"/>
                  <a:pt x="4765946" y="1593199"/>
                  <a:pt x="4769122" y="1580493"/>
                </a:cubicBezTo>
                <a:cubicBezTo>
                  <a:pt x="4959705" y="969045"/>
                  <a:pt x="4646832" y="322656"/>
                  <a:pt x="4063964" y="130487"/>
                </a:cubicBezTo>
                <a:cubicBezTo>
                  <a:pt x="3555742" y="-36272"/>
                  <a:pt x="3009404" y="195602"/>
                  <a:pt x="2736234" y="659350"/>
                </a:cubicBezTo>
                <a:cubicBezTo>
                  <a:pt x="2998286" y="178132"/>
                  <a:pt x="3554154" y="-72800"/>
                  <a:pt x="4065552" y="74901"/>
                </a:cubicBezTo>
                <a:cubicBezTo>
                  <a:pt x="4359368" y="159074"/>
                  <a:pt x="4602362" y="359184"/>
                  <a:pt x="4746888" y="637116"/>
                </a:cubicBezTo>
                <a:cubicBezTo>
                  <a:pt x="4893002" y="915047"/>
                  <a:pt x="4923177" y="1239035"/>
                  <a:pt x="4834238" y="1547142"/>
                </a:cubicBezTo>
                <a:cubicBezTo>
                  <a:pt x="4832650" y="1550318"/>
                  <a:pt x="4832650" y="1553494"/>
                  <a:pt x="4831062" y="1556671"/>
                </a:cubicBezTo>
                <a:lnTo>
                  <a:pt x="4827886" y="1564612"/>
                </a:lnTo>
                <a:cubicBezTo>
                  <a:pt x="4826297" y="1572552"/>
                  <a:pt x="4829474" y="1580493"/>
                  <a:pt x="4835826" y="1583670"/>
                </a:cubicBezTo>
                <a:cubicBezTo>
                  <a:pt x="5196346" y="1771075"/>
                  <a:pt x="5377401" y="2191942"/>
                  <a:pt x="5264639" y="2582634"/>
                </a:cubicBezTo>
                <a:cubicBezTo>
                  <a:pt x="5202699" y="2798626"/>
                  <a:pt x="5061350" y="2971737"/>
                  <a:pt x="4883472" y="3079733"/>
                </a:cubicBezTo>
                <a:cubicBezTo>
                  <a:pt x="4934294" y="3016206"/>
                  <a:pt x="4975587" y="2946327"/>
                  <a:pt x="5007351" y="2868506"/>
                </a:cubicBezTo>
                <a:close/>
              </a:path>
            </a:pathLst>
          </a:custGeom>
          <a:solidFill>
            <a:srgbClr val="E4F2F7">
              <a:alpha val="90000"/>
            </a:srgbClr>
          </a:solidFill>
          <a:ln w="10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0" name="ตัวแทนข้อความ 9">
            <a:extLst>
              <a:ext uri="{FF2B5EF4-FFF2-40B4-BE49-F238E27FC236}">
                <a16:creationId xmlns:a16="http://schemas.microsoft.com/office/drawing/2014/main" id="{3406C1C6-B348-4632-A87E-B87BE2E678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4893" y="405040"/>
            <a:ext cx="4346171" cy="818831"/>
          </a:xfrm>
        </p:spPr>
        <p:txBody>
          <a:bodyPr>
            <a:noAutofit/>
          </a:bodyPr>
          <a:lstStyle>
            <a:lvl1pPr marL="0" indent="0" algn="ctr">
              <a:buNone/>
              <a:defRPr sz="4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Rainy Season</a:t>
            </a:r>
          </a:p>
        </p:txBody>
      </p:sp>
      <p:sp>
        <p:nvSpPr>
          <p:cNvPr id="702" name="ตัวแทนตาราง 701">
            <a:extLst>
              <a:ext uri="{FF2B5EF4-FFF2-40B4-BE49-F238E27FC236}">
                <a16:creationId xmlns:a16="http://schemas.microsoft.com/office/drawing/2014/main" id="{54EA94D6-27C4-4795-8303-6FAAC17A5CDE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703263" y="1638300"/>
            <a:ext cx="7586662" cy="294798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37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รูปภาพ 711">
            <a:extLst>
              <a:ext uri="{FF2B5EF4-FFF2-40B4-BE49-F238E27FC236}">
                <a16:creationId xmlns:a16="http://schemas.microsoft.com/office/drawing/2014/main" id="{C8F787EF-1394-4F86-B1A5-DE2FFD0158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"/>
            <a:ext cx="9144000" cy="5143232"/>
          </a:xfrm>
          <a:prstGeom prst="rect">
            <a:avLst/>
          </a:prstGeom>
        </p:spPr>
      </p:pic>
      <p:sp>
        <p:nvSpPr>
          <p:cNvPr id="93" name="รูปแบบอิสระ: รูปร่าง 92">
            <a:extLst>
              <a:ext uri="{FF2B5EF4-FFF2-40B4-BE49-F238E27FC236}">
                <a16:creationId xmlns:a16="http://schemas.microsoft.com/office/drawing/2014/main" id="{67E61C19-AE45-4863-8BF3-86DFC75419A0}"/>
              </a:ext>
            </a:extLst>
          </p:cNvPr>
          <p:cNvSpPr/>
          <p:nvPr/>
        </p:nvSpPr>
        <p:spPr>
          <a:xfrm>
            <a:off x="-2829235" y="-2569024"/>
            <a:ext cx="4140441" cy="3613503"/>
          </a:xfrm>
          <a:custGeom>
            <a:avLst/>
            <a:gdLst>
              <a:gd name="connsiteX0" fmla="*/ 3347556 w 4140441"/>
              <a:gd name="connsiteY0" fmla="*/ 2803615 h 3613503"/>
              <a:gd name="connsiteX1" fmla="*/ 3962566 w 4140441"/>
              <a:gd name="connsiteY1" fmla="*/ 2343944 h 3613503"/>
              <a:gd name="connsiteX2" fmla="*/ 3924524 w 4140441"/>
              <a:gd name="connsiteY2" fmla="*/ 1773318 h 3613503"/>
              <a:gd name="connsiteX3" fmla="*/ 4030725 w 4140441"/>
              <a:gd name="connsiteY3" fmla="*/ 1641757 h 3613503"/>
              <a:gd name="connsiteX4" fmla="*/ 4116319 w 4140441"/>
              <a:gd name="connsiteY4" fmla="*/ 1505440 h 3613503"/>
              <a:gd name="connsiteX5" fmla="*/ 3800888 w 4140441"/>
              <a:gd name="connsiteY5" fmla="*/ 922133 h 3613503"/>
              <a:gd name="connsiteX6" fmla="*/ 3433151 w 4140441"/>
              <a:gd name="connsiteY6" fmla="*/ 918963 h 3613503"/>
              <a:gd name="connsiteX7" fmla="*/ 2786439 w 4140441"/>
              <a:gd name="connsiteY7" fmla="*/ 64609 h 3613503"/>
              <a:gd name="connsiteX8" fmla="*/ 2134972 w 4140441"/>
              <a:gd name="connsiteY8" fmla="*/ 45588 h 3613503"/>
              <a:gd name="connsiteX9" fmla="*/ 2035112 w 4140441"/>
              <a:gd name="connsiteY9" fmla="*/ 70949 h 3613503"/>
              <a:gd name="connsiteX10" fmla="*/ 1527888 w 4140441"/>
              <a:gd name="connsiteY10" fmla="*/ 508429 h 3613503"/>
              <a:gd name="connsiteX11" fmla="*/ 1505696 w 4140441"/>
              <a:gd name="connsiteY11" fmla="*/ 560737 h 3613503"/>
              <a:gd name="connsiteX12" fmla="*/ 1388401 w 4140441"/>
              <a:gd name="connsiteY12" fmla="*/ 519525 h 3613503"/>
              <a:gd name="connsiteX13" fmla="*/ 1356699 w 4140441"/>
              <a:gd name="connsiteY13" fmla="*/ 503674 h 3613503"/>
              <a:gd name="connsiteX14" fmla="*/ 733764 w 4140441"/>
              <a:gd name="connsiteY14" fmla="*/ 449782 h 3613503"/>
              <a:gd name="connsiteX15" fmla="*/ 297868 w 4140441"/>
              <a:gd name="connsiteY15" fmla="*/ 815934 h 3613503"/>
              <a:gd name="connsiteX16" fmla="*/ 454790 w 4140441"/>
              <a:gd name="connsiteY16" fmla="*/ 1616396 h 3613503"/>
              <a:gd name="connsiteX17" fmla="*/ 540384 w 4140441"/>
              <a:gd name="connsiteY17" fmla="*/ 1722595 h 3613503"/>
              <a:gd name="connsiteX18" fmla="*/ 77542 w 4140441"/>
              <a:gd name="connsiteY18" fmla="*/ 2152150 h 3613503"/>
              <a:gd name="connsiteX19" fmla="*/ 52181 w 4140441"/>
              <a:gd name="connsiteY19" fmla="*/ 2789350 h 3613503"/>
              <a:gd name="connsiteX20" fmla="*/ 454790 w 4140441"/>
              <a:gd name="connsiteY20" fmla="*/ 3244266 h 3613503"/>
              <a:gd name="connsiteX21" fmla="*/ 752785 w 4140441"/>
              <a:gd name="connsiteY21" fmla="*/ 3431304 h 3613503"/>
              <a:gd name="connsiteX22" fmla="*/ 773391 w 4140441"/>
              <a:gd name="connsiteY22" fmla="*/ 3439230 h 3613503"/>
              <a:gd name="connsiteX23" fmla="*/ 1611897 w 4140441"/>
              <a:gd name="connsiteY23" fmla="*/ 3264871 h 3613503"/>
              <a:gd name="connsiteX24" fmla="*/ 1924157 w 4140441"/>
              <a:gd name="connsiteY24" fmla="*/ 3497877 h 3613503"/>
              <a:gd name="connsiteX25" fmla="*/ 2326767 w 4140441"/>
              <a:gd name="connsiteY25" fmla="*/ 3583471 h 3613503"/>
              <a:gd name="connsiteX26" fmla="*/ 2856182 w 4140441"/>
              <a:gd name="connsiteY26" fmla="*/ 3561280 h 3613503"/>
              <a:gd name="connsiteX27" fmla="*/ 3258792 w 4140441"/>
              <a:gd name="connsiteY27" fmla="*/ 3172937 h 3613503"/>
              <a:gd name="connsiteX28" fmla="*/ 3282568 w 4140441"/>
              <a:gd name="connsiteY28" fmla="*/ 2824221 h 3613503"/>
              <a:gd name="connsiteX29" fmla="*/ 3328535 w 4140441"/>
              <a:gd name="connsiteY29" fmla="*/ 2808371 h 3613503"/>
              <a:gd name="connsiteX30" fmla="*/ 3347556 w 4140441"/>
              <a:gd name="connsiteY30" fmla="*/ 2803615 h 3613503"/>
              <a:gd name="connsiteX31" fmla="*/ 2244343 w 4140441"/>
              <a:gd name="connsiteY31" fmla="*/ 3520068 h 3613503"/>
              <a:gd name="connsiteX32" fmla="*/ 2089005 w 4140441"/>
              <a:gd name="connsiteY32" fmla="*/ 3445570 h 3613503"/>
              <a:gd name="connsiteX33" fmla="*/ 2104856 w 4140441"/>
              <a:gd name="connsiteY33" fmla="*/ 3453495 h 3613503"/>
              <a:gd name="connsiteX34" fmla="*/ 2453573 w 4140441"/>
              <a:gd name="connsiteY34" fmla="*/ 3534334 h 3613503"/>
              <a:gd name="connsiteX35" fmla="*/ 2328352 w 4140441"/>
              <a:gd name="connsiteY35" fmla="*/ 3547015 h 3613503"/>
              <a:gd name="connsiteX36" fmla="*/ 2244343 w 4140441"/>
              <a:gd name="connsiteY36" fmla="*/ 3520068 h 3613503"/>
              <a:gd name="connsiteX37" fmla="*/ 473811 w 4140441"/>
              <a:gd name="connsiteY37" fmla="*/ 3212564 h 3613503"/>
              <a:gd name="connsiteX38" fmla="*/ 232879 w 4140441"/>
              <a:gd name="connsiteY38" fmla="*/ 2584875 h 3613503"/>
              <a:gd name="connsiteX39" fmla="*/ 695722 w 4140441"/>
              <a:gd name="connsiteY39" fmla="*/ 3230000 h 3613503"/>
              <a:gd name="connsiteX40" fmla="*/ 917633 w 4140441"/>
              <a:gd name="connsiteY40" fmla="*/ 3293403 h 3613503"/>
              <a:gd name="connsiteX41" fmla="*/ 496002 w 4140441"/>
              <a:gd name="connsiteY41" fmla="*/ 3223660 h 3613503"/>
              <a:gd name="connsiteX42" fmla="*/ 473811 w 4140441"/>
              <a:gd name="connsiteY42" fmla="*/ 3212564 h 3613503"/>
              <a:gd name="connsiteX43" fmla="*/ 613298 w 4140441"/>
              <a:gd name="connsiteY43" fmla="*/ 1722595 h 3613503"/>
              <a:gd name="connsiteX44" fmla="*/ 606958 w 4140441"/>
              <a:gd name="connsiteY44" fmla="*/ 1706745 h 3613503"/>
              <a:gd name="connsiteX45" fmla="*/ 480151 w 4140441"/>
              <a:gd name="connsiteY45" fmla="*/ 1595790 h 3613503"/>
              <a:gd name="connsiteX46" fmla="*/ 392972 w 4140441"/>
              <a:gd name="connsiteY46" fmla="*/ 983951 h 3613503"/>
              <a:gd name="connsiteX47" fmla="*/ 668776 w 4140441"/>
              <a:gd name="connsiteY47" fmla="*/ 655841 h 3613503"/>
              <a:gd name="connsiteX48" fmla="*/ 505513 w 4140441"/>
              <a:gd name="connsiteY48" fmla="*/ 871411 h 3613503"/>
              <a:gd name="connsiteX49" fmla="*/ 789241 w 4140441"/>
              <a:gd name="connsiteY49" fmla="*/ 1744786 h 3613503"/>
              <a:gd name="connsiteX50" fmla="*/ 668776 w 4140441"/>
              <a:gd name="connsiteY50" fmla="*/ 1793924 h 3613503"/>
              <a:gd name="connsiteX51" fmla="*/ 602202 w 4140441"/>
              <a:gd name="connsiteY51" fmla="*/ 1736861 h 3613503"/>
              <a:gd name="connsiteX52" fmla="*/ 602202 w 4140441"/>
              <a:gd name="connsiteY52" fmla="*/ 1736861 h 3613503"/>
              <a:gd name="connsiteX53" fmla="*/ 613298 w 4140441"/>
              <a:gd name="connsiteY53" fmla="*/ 1722595 h 3613503"/>
              <a:gd name="connsiteX54" fmla="*/ 1616652 w 4140441"/>
              <a:gd name="connsiteY54" fmla="*/ 568662 h 3613503"/>
              <a:gd name="connsiteX55" fmla="*/ 2074739 w 4140441"/>
              <a:gd name="connsiteY55" fmla="*/ 104236 h 3613503"/>
              <a:gd name="connsiteX56" fmla="*/ 2142898 w 4140441"/>
              <a:gd name="connsiteY56" fmla="*/ 80460 h 3613503"/>
              <a:gd name="connsiteX57" fmla="*/ 2605740 w 4140441"/>
              <a:gd name="connsiteY57" fmla="*/ 107406 h 3613503"/>
              <a:gd name="connsiteX58" fmla="*/ 1705416 w 4140441"/>
              <a:gd name="connsiteY58" fmla="*/ 562322 h 3613503"/>
              <a:gd name="connsiteX59" fmla="*/ 1670545 w 4140441"/>
              <a:gd name="connsiteY59" fmla="*/ 655841 h 3613503"/>
              <a:gd name="connsiteX60" fmla="*/ 1602386 w 4140441"/>
              <a:gd name="connsiteY60" fmla="*/ 611459 h 3613503"/>
              <a:gd name="connsiteX61" fmla="*/ 1616652 w 4140441"/>
              <a:gd name="connsiteY61" fmla="*/ 568662 h 3613503"/>
              <a:gd name="connsiteX62" fmla="*/ 1659449 w 4140441"/>
              <a:gd name="connsiteY62" fmla="*/ 2989069 h 3613503"/>
              <a:gd name="connsiteX63" fmla="*/ 1710171 w 4140441"/>
              <a:gd name="connsiteY63" fmla="*/ 3100024 h 3613503"/>
              <a:gd name="connsiteX64" fmla="*/ 1615067 w 4140441"/>
              <a:gd name="connsiteY64" fmla="*/ 3212564 h 3613503"/>
              <a:gd name="connsiteX65" fmla="*/ 1545323 w 4140441"/>
              <a:gd name="connsiteY65" fmla="*/ 3109535 h 3613503"/>
              <a:gd name="connsiteX66" fmla="*/ 1659449 w 4140441"/>
              <a:gd name="connsiteY66" fmla="*/ 2989069 h 3613503"/>
              <a:gd name="connsiteX67" fmla="*/ 3418885 w 4140441"/>
              <a:gd name="connsiteY67" fmla="*/ 1028333 h 3613503"/>
              <a:gd name="connsiteX68" fmla="*/ 3520330 w 4140441"/>
              <a:gd name="connsiteY68" fmla="*/ 1033089 h 3613503"/>
              <a:gd name="connsiteX69" fmla="*/ 3417300 w 4140441"/>
              <a:gd name="connsiteY69" fmla="*/ 1055280 h 3613503"/>
              <a:gd name="connsiteX70" fmla="*/ 3418885 w 4140441"/>
              <a:gd name="connsiteY70" fmla="*/ 1028333 h 3613503"/>
              <a:gd name="connsiteX71" fmla="*/ 3930865 w 4140441"/>
              <a:gd name="connsiteY71" fmla="*/ 2332849 h 3613503"/>
              <a:gd name="connsiteX72" fmla="*/ 3591658 w 4140441"/>
              <a:gd name="connsiteY72" fmla="*/ 2705341 h 3613503"/>
              <a:gd name="connsiteX73" fmla="*/ 3826250 w 4140441"/>
              <a:gd name="connsiteY73" fmla="*/ 2429538 h 3613503"/>
              <a:gd name="connsiteX74" fmla="*/ 3804059 w 4140441"/>
              <a:gd name="connsiteY74" fmla="*/ 1838306 h 3613503"/>
              <a:gd name="connsiteX75" fmla="*/ 3895993 w 4140441"/>
              <a:gd name="connsiteY75" fmla="*/ 1793924 h 3613503"/>
              <a:gd name="connsiteX76" fmla="*/ 3930865 w 4140441"/>
              <a:gd name="connsiteY76" fmla="*/ 2332849 h 3613503"/>
              <a:gd name="connsiteX77" fmla="*/ 3423640 w 4140441"/>
              <a:gd name="connsiteY77" fmla="*/ 960175 h 3613503"/>
              <a:gd name="connsiteX78" fmla="*/ 3789793 w 4140441"/>
              <a:gd name="connsiteY78" fmla="*/ 953835 h 3613503"/>
              <a:gd name="connsiteX79" fmla="*/ 4086202 w 4140441"/>
              <a:gd name="connsiteY79" fmla="*/ 1492760 h 3613503"/>
              <a:gd name="connsiteX80" fmla="*/ 4062426 w 4140441"/>
              <a:gd name="connsiteY80" fmla="*/ 1543482 h 3613503"/>
              <a:gd name="connsiteX81" fmla="*/ 3781868 w 4140441"/>
              <a:gd name="connsiteY81" fmla="*/ 1075886 h 3613503"/>
              <a:gd name="connsiteX82" fmla="*/ 3659816 w 4140441"/>
              <a:gd name="connsiteY82" fmla="*/ 1037844 h 3613503"/>
              <a:gd name="connsiteX83" fmla="*/ 3420470 w 4140441"/>
              <a:gd name="connsiteY83" fmla="*/ 993462 h 3613503"/>
              <a:gd name="connsiteX84" fmla="*/ 3418885 w 4140441"/>
              <a:gd name="connsiteY84" fmla="*/ 960175 h 3613503"/>
              <a:gd name="connsiteX85" fmla="*/ 3423640 w 4140441"/>
              <a:gd name="connsiteY85" fmla="*/ 960175 h 3613503"/>
              <a:gd name="connsiteX86" fmla="*/ 2775343 w 4140441"/>
              <a:gd name="connsiteY86" fmla="*/ 97895 h 3613503"/>
              <a:gd name="connsiteX87" fmla="*/ 3358652 w 4140441"/>
              <a:gd name="connsiteY87" fmla="*/ 681202 h 3613503"/>
              <a:gd name="connsiteX88" fmla="*/ 2870448 w 4140441"/>
              <a:gd name="connsiteY88" fmla="*/ 185075 h 3613503"/>
              <a:gd name="connsiteX89" fmla="*/ 2824481 w 4140441"/>
              <a:gd name="connsiteY89" fmla="*/ 166054 h 3613503"/>
              <a:gd name="connsiteX90" fmla="*/ 2745227 w 4140441"/>
              <a:gd name="connsiteY90" fmla="*/ 124842 h 3613503"/>
              <a:gd name="connsiteX91" fmla="*/ 2439307 w 4140441"/>
              <a:gd name="connsiteY91" fmla="*/ 36078 h 3613503"/>
              <a:gd name="connsiteX92" fmla="*/ 2775343 w 4140441"/>
              <a:gd name="connsiteY92" fmla="*/ 97895 h 3613503"/>
              <a:gd name="connsiteX93" fmla="*/ 1855998 w 4140441"/>
              <a:gd name="connsiteY93" fmla="*/ 189830 h 3613503"/>
              <a:gd name="connsiteX94" fmla="*/ 1584950 w 4140441"/>
              <a:gd name="connsiteY94" fmla="*/ 555982 h 3613503"/>
              <a:gd name="connsiteX95" fmla="*/ 1572270 w 4140441"/>
              <a:gd name="connsiteY95" fmla="*/ 592438 h 3613503"/>
              <a:gd name="connsiteX96" fmla="*/ 1537398 w 4140441"/>
              <a:gd name="connsiteY96" fmla="*/ 575003 h 3613503"/>
              <a:gd name="connsiteX97" fmla="*/ 1559589 w 4140441"/>
              <a:gd name="connsiteY97" fmla="*/ 522695 h 3613503"/>
              <a:gd name="connsiteX98" fmla="*/ 1855998 w 4140441"/>
              <a:gd name="connsiteY98" fmla="*/ 189830 h 3613503"/>
              <a:gd name="connsiteX99" fmla="*/ 327984 w 4140441"/>
              <a:gd name="connsiteY99" fmla="*/ 830199 h 3613503"/>
              <a:gd name="connsiteX100" fmla="*/ 746444 w 4140441"/>
              <a:gd name="connsiteY100" fmla="*/ 481483 h 3613503"/>
              <a:gd name="connsiteX101" fmla="*/ 1220383 w 4140441"/>
              <a:gd name="connsiteY101" fmla="*/ 486238 h 3613503"/>
              <a:gd name="connsiteX102" fmla="*/ 885931 w 4140441"/>
              <a:gd name="connsiteY102" fmla="*/ 529035 h 3613503"/>
              <a:gd name="connsiteX103" fmla="*/ 362856 w 4140441"/>
              <a:gd name="connsiteY103" fmla="*/ 969686 h 3613503"/>
              <a:gd name="connsiteX104" fmla="*/ 359686 w 4140441"/>
              <a:gd name="connsiteY104" fmla="*/ 1427772 h 3613503"/>
              <a:gd name="connsiteX105" fmla="*/ 327984 w 4140441"/>
              <a:gd name="connsiteY105" fmla="*/ 830199 h 3613503"/>
              <a:gd name="connsiteX106" fmla="*/ 107658 w 4140441"/>
              <a:gd name="connsiteY106" fmla="*/ 2164831 h 3613503"/>
              <a:gd name="connsiteX107" fmla="*/ 565746 w 4140441"/>
              <a:gd name="connsiteY107" fmla="*/ 1747957 h 3613503"/>
              <a:gd name="connsiteX108" fmla="*/ 637074 w 4140441"/>
              <a:gd name="connsiteY108" fmla="*/ 1809774 h 3613503"/>
              <a:gd name="connsiteX109" fmla="*/ 301038 w 4140441"/>
              <a:gd name="connsiteY109" fmla="*/ 2175926 h 3613503"/>
              <a:gd name="connsiteX110" fmla="*/ 240805 w 4140441"/>
              <a:gd name="connsiteY110" fmla="*/ 2367720 h 3613503"/>
              <a:gd name="connsiteX111" fmla="*/ 378706 w 4140441"/>
              <a:gd name="connsiteY111" fmla="*/ 3155502 h 3613503"/>
              <a:gd name="connsiteX112" fmla="*/ 107658 w 4140441"/>
              <a:gd name="connsiteY112" fmla="*/ 2164831 h 3613503"/>
              <a:gd name="connsiteX113" fmla="*/ 763880 w 4140441"/>
              <a:gd name="connsiteY113" fmla="*/ 3396433 h 3613503"/>
              <a:gd name="connsiteX114" fmla="*/ 559405 w 4140441"/>
              <a:gd name="connsiteY114" fmla="*/ 3285477 h 3613503"/>
              <a:gd name="connsiteX115" fmla="*/ 567331 w 4140441"/>
              <a:gd name="connsiteY115" fmla="*/ 3288648 h 3613503"/>
              <a:gd name="connsiteX116" fmla="*/ 1061875 w 4140441"/>
              <a:gd name="connsiteY116" fmla="*/ 3301328 h 3613503"/>
              <a:gd name="connsiteX117" fmla="*/ 1518377 w 4140441"/>
              <a:gd name="connsiteY117" fmla="*/ 3131725 h 3613503"/>
              <a:gd name="connsiteX118" fmla="*/ 1589706 w 4140441"/>
              <a:gd name="connsiteY118" fmla="*/ 3237925 h 3613503"/>
              <a:gd name="connsiteX119" fmla="*/ 763880 w 4140441"/>
              <a:gd name="connsiteY119" fmla="*/ 3396433 h 3613503"/>
              <a:gd name="connsiteX120" fmla="*/ 1938423 w 4140441"/>
              <a:gd name="connsiteY120" fmla="*/ 3464591 h 3613503"/>
              <a:gd name="connsiteX121" fmla="*/ 1637258 w 4140441"/>
              <a:gd name="connsiteY121" fmla="*/ 3239510 h 3613503"/>
              <a:gd name="connsiteX122" fmla="*/ 1729192 w 4140441"/>
              <a:gd name="connsiteY122" fmla="*/ 3131725 h 3613503"/>
              <a:gd name="connsiteX123" fmla="*/ 1798936 w 4140441"/>
              <a:gd name="connsiteY123" fmla="*/ 3226830 h 3613503"/>
              <a:gd name="connsiteX124" fmla="*/ 2203131 w 4140441"/>
              <a:gd name="connsiteY124" fmla="*/ 3542259 h 3613503"/>
              <a:gd name="connsiteX125" fmla="*/ 1938423 w 4140441"/>
              <a:gd name="connsiteY125" fmla="*/ 3464591 h 3613503"/>
              <a:gd name="connsiteX126" fmla="*/ 3225505 w 4140441"/>
              <a:gd name="connsiteY126" fmla="*/ 3158672 h 3613503"/>
              <a:gd name="connsiteX127" fmla="*/ 2841917 w 4140441"/>
              <a:gd name="connsiteY127" fmla="*/ 3527994 h 3613503"/>
              <a:gd name="connsiteX128" fmla="*/ 2445647 w 4140441"/>
              <a:gd name="connsiteY128" fmla="*/ 3570791 h 3613503"/>
              <a:gd name="connsiteX129" fmla="*/ 2616836 w 4140441"/>
              <a:gd name="connsiteY129" fmla="*/ 3521654 h 3613503"/>
              <a:gd name="connsiteX130" fmla="*/ 3090774 w 4140441"/>
              <a:gd name="connsiteY130" fmla="*/ 3169767 h 3613503"/>
              <a:gd name="connsiteX131" fmla="*/ 3136741 w 4140441"/>
              <a:gd name="connsiteY131" fmla="*/ 2849582 h 3613503"/>
              <a:gd name="connsiteX132" fmla="*/ 3246111 w 4140441"/>
              <a:gd name="connsiteY132" fmla="*/ 2832147 h 3613503"/>
              <a:gd name="connsiteX133" fmla="*/ 3225505 w 4140441"/>
              <a:gd name="connsiteY133" fmla="*/ 3158672 h 3613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4140441" h="3613503">
                <a:moveTo>
                  <a:pt x="3347556" y="2803615"/>
                </a:moveTo>
                <a:cubicBezTo>
                  <a:pt x="3621775" y="2784595"/>
                  <a:pt x="3865876" y="2605481"/>
                  <a:pt x="3962566" y="2343944"/>
                </a:cubicBezTo>
                <a:cubicBezTo>
                  <a:pt x="4032310" y="2153735"/>
                  <a:pt x="4018044" y="1949261"/>
                  <a:pt x="3924524" y="1773318"/>
                </a:cubicBezTo>
                <a:cubicBezTo>
                  <a:pt x="3968906" y="1738446"/>
                  <a:pt x="4005363" y="1695649"/>
                  <a:pt x="4030725" y="1641757"/>
                </a:cubicBezTo>
                <a:cubicBezTo>
                  <a:pt x="4068767" y="1602130"/>
                  <a:pt x="4097298" y="1556163"/>
                  <a:pt x="4116319" y="1505440"/>
                </a:cubicBezTo>
                <a:cubicBezTo>
                  <a:pt x="4200328" y="1278775"/>
                  <a:pt x="4057671" y="1017238"/>
                  <a:pt x="3800888" y="922133"/>
                </a:cubicBezTo>
                <a:cubicBezTo>
                  <a:pt x="3680422" y="877751"/>
                  <a:pt x="3547276" y="876166"/>
                  <a:pt x="3433151" y="918963"/>
                </a:cubicBezTo>
                <a:cubicBezTo>
                  <a:pt x="3425225" y="546471"/>
                  <a:pt x="3166858" y="204095"/>
                  <a:pt x="2786439" y="64609"/>
                </a:cubicBezTo>
                <a:cubicBezTo>
                  <a:pt x="2570868" y="-14645"/>
                  <a:pt x="2342617" y="-20985"/>
                  <a:pt x="2134972" y="45588"/>
                </a:cubicBezTo>
                <a:cubicBezTo>
                  <a:pt x="2101686" y="51928"/>
                  <a:pt x="2068399" y="59854"/>
                  <a:pt x="2035112" y="70949"/>
                </a:cubicBezTo>
                <a:cubicBezTo>
                  <a:pt x="1805276" y="143863"/>
                  <a:pt x="1624577" y="299200"/>
                  <a:pt x="1527888" y="508429"/>
                </a:cubicBezTo>
                <a:cubicBezTo>
                  <a:pt x="1519962" y="525865"/>
                  <a:pt x="1513622" y="543301"/>
                  <a:pt x="1505696" y="560737"/>
                </a:cubicBezTo>
                <a:cubicBezTo>
                  <a:pt x="1467655" y="543301"/>
                  <a:pt x="1428028" y="530620"/>
                  <a:pt x="1388401" y="519525"/>
                </a:cubicBezTo>
                <a:cubicBezTo>
                  <a:pt x="1377305" y="514770"/>
                  <a:pt x="1367795" y="508429"/>
                  <a:pt x="1356699" y="503674"/>
                </a:cubicBezTo>
                <a:cubicBezTo>
                  <a:pt x="1155394" y="410155"/>
                  <a:pt x="935069" y="391134"/>
                  <a:pt x="733764" y="449782"/>
                </a:cubicBezTo>
                <a:cubicBezTo>
                  <a:pt x="535629" y="508429"/>
                  <a:pt x="380292" y="638405"/>
                  <a:pt x="297868" y="815934"/>
                </a:cubicBezTo>
                <a:cubicBezTo>
                  <a:pt x="175817" y="1079056"/>
                  <a:pt x="242390" y="1388145"/>
                  <a:pt x="454790" y="1616396"/>
                </a:cubicBezTo>
                <a:cubicBezTo>
                  <a:pt x="480151" y="1652852"/>
                  <a:pt x="508683" y="1687724"/>
                  <a:pt x="540384" y="1722595"/>
                </a:cubicBezTo>
                <a:cubicBezTo>
                  <a:pt x="337494" y="1798679"/>
                  <a:pt x="169476" y="1952431"/>
                  <a:pt x="77542" y="2152150"/>
                </a:cubicBezTo>
                <a:cubicBezTo>
                  <a:pt x="-15978" y="2353454"/>
                  <a:pt x="-25488" y="2580120"/>
                  <a:pt x="52181" y="2789350"/>
                </a:cubicBezTo>
                <a:cubicBezTo>
                  <a:pt x="125094" y="2987484"/>
                  <a:pt x="267751" y="3147576"/>
                  <a:pt x="454790" y="3244266"/>
                </a:cubicBezTo>
                <a:cubicBezTo>
                  <a:pt x="537214" y="3325104"/>
                  <a:pt x="637074" y="3390092"/>
                  <a:pt x="752785" y="3431304"/>
                </a:cubicBezTo>
                <a:cubicBezTo>
                  <a:pt x="759125" y="3434475"/>
                  <a:pt x="767050" y="3436059"/>
                  <a:pt x="773391" y="3439230"/>
                </a:cubicBezTo>
                <a:cubicBezTo>
                  <a:pt x="1069800" y="3539089"/>
                  <a:pt x="1388401" y="3469346"/>
                  <a:pt x="1611897" y="3264871"/>
                </a:cubicBezTo>
                <a:cubicBezTo>
                  <a:pt x="1694321" y="3361561"/>
                  <a:pt x="1800521" y="3442400"/>
                  <a:pt x="1924157" y="3497877"/>
                </a:cubicBezTo>
                <a:cubicBezTo>
                  <a:pt x="2055718" y="3559695"/>
                  <a:pt x="2193620" y="3586641"/>
                  <a:pt x="2326767" y="3583471"/>
                </a:cubicBezTo>
                <a:cubicBezTo>
                  <a:pt x="2505880" y="3629438"/>
                  <a:pt x="2691334" y="3623098"/>
                  <a:pt x="2856182" y="3561280"/>
                </a:cubicBezTo>
                <a:cubicBezTo>
                  <a:pt x="3049562" y="3489952"/>
                  <a:pt x="3193804" y="3350466"/>
                  <a:pt x="3258792" y="3172937"/>
                </a:cubicBezTo>
                <a:cubicBezTo>
                  <a:pt x="3300004" y="3063567"/>
                  <a:pt x="3306344" y="2943102"/>
                  <a:pt x="3282568" y="2824221"/>
                </a:cubicBezTo>
                <a:cubicBezTo>
                  <a:pt x="3298419" y="2819466"/>
                  <a:pt x="3312685" y="2814711"/>
                  <a:pt x="3328535" y="2808371"/>
                </a:cubicBezTo>
                <a:cubicBezTo>
                  <a:pt x="3333291" y="2806785"/>
                  <a:pt x="3341216" y="2805200"/>
                  <a:pt x="3347556" y="2803615"/>
                </a:cubicBezTo>
                <a:close/>
                <a:moveTo>
                  <a:pt x="2244343" y="3520068"/>
                </a:moveTo>
                <a:cubicBezTo>
                  <a:pt x="2188865" y="3499462"/>
                  <a:pt x="2138142" y="3475686"/>
                  <a:pt x="2089005" y="3445570"/>
                </a:cubicBezTo>
                <a:cubicBezTo>
                  <a:pt x="2093760" y="3448740"/>
                  <a:pt x="2100100" y="3450325"/>
                  <a:pt x="2104856" y="3453495"/>
                </a:cubicBezTo>
                <a:cubicBezTo>
                  <a:pt x="2220566" y="3505803"/>
                  <a:pt x="2339447" y="3531164"/>
                  <a:pt x="2453573" y="3534334"/>
                </a:cubicBezTo>
                <a:cubicBezTo>
                  <a:pt x="2412361" y="3542259"/>
                  <a:pt x="2371149" y="3545430"/>
                  <a:pt x="2328352" y="3547015"/>
                </a:cubicBezTo>
                <a:cubicBezTo>
                  <a:pt x="2301405" y="3540674"/>
                  <a:pt x="2272874" y="3531164"/>
                  <a:pt x="2244343" y="3520068"/>
                </a:cubicBezTo>
                <a:close/>
                <a:moveTo>
                  <a:pt x="473811" y="3212564"/>
                </a:moveTo>
                <a:cubicBezTo>
                  <a:pt x="307378" y="3049302"/>
                  <a:pt x="218614" y="2819466"/>
                  <a:pt x="232879" y="2584875"/>
                </a:cubicBezTo>
                <a:cubicBezTo>
                  <a:pt x="261411" y="2857508"/>
                  <a:pt x="427844" y="3107949"/>
                  <a:pt x="695722" y="3230000"/>
                </a:cubicBezTo>
                <a:cubicBezTo>
                  <a:pt x="768635" y="3263287"/>
                  <a:pt x="843134" y="3283893"/>
                  <a:pt x="917633" y="3293403"/>
                </a:cubicBezTo>
                <a:cubicBezTo>
                  <a:pt x="778146" y="3307669"/>
                  <a:pt x="632319" y="3285477"/>
                  <a:pt x="496002" y="3223660"/>
                </a:cubicBezTo>
                <a:cubicBezTo>
                  <a:pt x="489662" y="3220490"/>
                  <a:pt x="481736" y="3217319"/>
                  <a:pt x="473811" y="3212564"/>
                </a:cubicBezTo>
                <a:close/>
                <a:moveTo>
                  <a:pt x="613298" y="1722595"/>
                </a:moveTo>
                <a:cubicBezTo>
                  <a:pt x="614883" y="1716255"/>
                  <a:pt x="611713" y="1709915"/>
                  <a:pt x="606958" y="1706745"/>
                </a:cubicBezTo>
                <a:cubicBezTo>
                  <a:pt x="560990" y="1673458"/>
                  <a:pt x="518193" y="1635416"/>
                  <a:pt x="480151" y="1595790"/>
                </a:cubicBezTo>
                <a:cubicBezTo>
                  <a:pt x="354930" y="1410336"/>
                  <a:pt x="318474" y="1188426"/>
                  <a:pt x="392972" y="983951"/>
                </a:cubicBezTo>
                <a:cubicBezTo>
                  <a:pt x="445280" y="842880"/>
                  <a:pt x="543555" y="731925"/>
                  <a:pt x="668776" y="655841"/>
                </a:cubicBezTo>
                <a:cubicBezTo>
                  <a:pt x="600617" y="714489"/>
                  <a:pt x="543555" y="787402"/>
                  <a:pt x="505513" y="871411"/>
                </a:cubicBezTo>
                <a:cubicBezTo>
                  <a:pt x="369196" y="1172575"/>
                  <a:pt x="496002" y="1535557"/>
                  <a:pt x="789241" y="1744786"/>
                </a:cubicBezTo>
                <a:cubicBezTo>
                  <a:pt x="748030" y="1757467"/>
                  <a:pt x="708403" y="1773318"/>
                  <a:pt x="668776" y="1793924"/>
                </a:cubicBezTo>
                <a:cubicBezTo>
                  <a:pt x="644999" y="1776488"/>
                  <a:pt x="622808" y="1757467"/>
                  <a:pt x="602202" y="1736861"/>
                </a:cubicBezTo>
                <a:cubicBezTo>
                  <a:pt x="602202" y="1736861"/>
                  <a:pt x="602202" y="1736861"/>
                  <a:pt x="602202" y="1736861"/>
                </a:cubicBezTo>
                <a:cubicBezTo>
                  <a:pt x="608543" y="1733691"/>
                  <a:pt x="613298" y="1728936"/>
                  <a:pt x="613298" y="1722595"/>
                </a:cubicBezTo>
                <a:close/>
                <a:moveTo>
                  <a:pt x="1616652" y="568662"/>
                </a:moveTo>
                <a:cubicBezTo>
                  <a:pt x="1694321" y="357847"/>
                  <a:pt x="1857584" y="193000"/>
                  <a:pt x="2074739" y="104236"/>
                </a:cubicBezTo>
                <a:cubicBezTo>
                  <a:pt x="2096930" y="94725"/>
                  <a:pt x="2119121" y="86800"/>
                  <a:pt x="2142898" y="80460"/>
                </a:cubicBezTo>
                <a:cubicBezTo>
                  <a:pt x="2295065" y="50343"/>
                  <a:pt x="2453573" y="59854"/>
                  <a:pt x="2605740" y="107406"/>
                </a:cubicBezTo>
                <a:cubicBezTo>
                  <a:pt x="2228492" y="51928"/>
                  <a:pt x="1857584" y="226286"/>
                  <a:pt x="1705416" y="562322"/>
                </a:cubicBezTo>
                <a:cubicBezTo>
                  <a:pt x="1691150" y="592438"/>
                  <a:pt x="1680055" y="624140"/>
                  <a:pt x="1670545" y="655841"/>
                </a:cubicBezTo>
                <a:cubicBezTo>
                  <a:pt x="1648353" y="639990"/>
                  <a:pt x="1626162" y="625725"/>
                  <a:pt x="1602386" y="611459"/>
                </a:cubicBezTo>
                <a:cubicBezTo>
                  <a:pt x="1607141" y="595608"/>
                  <a:pt x="1611897" y="581343"/>
                  <a:pt x="1616652" y="568662"/>
                </a:cubicBezTo>
                <a:close/>
                <a:moveTo>
                  <a:pt x="1659449" y="2989069"/>
                </a:moveTo>
                <a:cubicBezTo>
                  <a:pt x="1673715" y="3027111"/>
                  <a:pt x="1689565" y="3063567"/>
                  <a:pt x="1710171" y="3100024"/>
                </a:cubicBezTo>
                <a:cubicBezTo>
                  <a:pt x="1681640" y="3141236"/>
                  <a:pt x="1649938" y="3179278"/>
                  <a:pt x="1615067" y="3212564"/>
                </a:cubicBezTo>
                <a:cubicBezTo>
                  <a:pt x="1589706" y="3179278"/>
                  <a:pt x="1565929" y="3144406"/>
                  <a:pt x="1545323" y="3109535"/>
                </a:cubicBezTo>
                <a:cubicBezTo>
                  <a:pt x="1586535" y="3073078"/>
                  <a:pt x="1624577" y="3033451"/>
                  <a:pt x="1659449" y="2989069"/>
                </a:cubicBezTo>
                <a:close/>
                <a:moveTo>
                  <a:pt x="3418885" y="1028333"/>
                </a:moveTo>
                <a:cubicBezTo>
                  <a:pt x="3452171" y="1026748"/>
                  <a:pt x="3487043" y="1028333"/>
                  <a:pt x="3520330" y="1033089"/>
                </a:cubicBezTo>
                <a:cubicBezTo>
                  <a:pt x="3483873" y="1036259"/>
                  <a:pt x="3450586" y="1044184"/>
                  <a:pt x="3417300" y="1055280"/>
                </a:cubicBezTo>
                <a:cubicBezTo>
                  <a:pt x="3418885" y="1047354"/>
                  <a:pt x="3418885" y="1037844"/>
                  <a:pt x="3418885" y="1028333"/>
                </a:cubicBezTo>
                <a:close/>
                <a:moveTo>
                  <a:pt x="3930865" y="2332849"/>
                </a:moveTo>
                <a:cubicBezTo>
                  <a:pt x="3869047" y="2499281"/>
                  <a:pt x="3745411" y="2630842"/>
                  <a:pt x="3591658" y="2705341"/>
                </a:cubicBezTo>
                <a:cubicBezTo>
                  <a:pt x="3689933" y="2638768"/>
                  <a:pt x="3773942" y="2545248"/>
                  <a:pt x="3826250" y="2429538"/>
                </a:cubicBezTo>
                <a:cubicBezTo>
                  <a:pt x="3915014" y="2232989"/>
                  <a:pt x="3900748" y="2014249"/>
                  <a:pt x="3804059" y="1838306"/>
                </a:cubicBezTo>
                <a:cubicBezTo>
                  <a:pt x="3837345" y="1827210"/>
                  <a:pt x="3867462" y="1812945"/>
                  <a:pt x="3895993" y="1793924"/>
                </a:cubicBezTo>
                <a:cubicBezTo>
                  <a:pt x="3983172" y="1960356"/>
                  <a:pt x="3995853" y="2153735"/>
                  <a:pt x="3930865" y="2332849"/>
                </a:cubicBezTo>
                <a:close/>
                <a:moveTo>
                  <a:pt x="3423640" y="960175"/>
                </a:moveTo>
                <a:cubicBezTo>
                  <a:pt x="3534595" y="912623"/>
                  <a:pt x="3667742" y="909453"/>
                  <a:pt x="3789793" y="953835"/>
                </a:cubicBezTo>
                <a:cubicBezTo>
                  <a:pt x="4029139" y="1042599"/>
                  <a:pt x="4162286" y="1283530"/>
                  <a:pt x="4086202" y="1492760"/>
                </a:cubicBezTo>
                <a:cubicBezTo>
                  <a:pt x="4079862" y="1510196"/>
                  <a:pt x="4071936" y="1527632"/>
                  <a:pt x="4062426" y="1543482"/>
                </a:cubicBezTo>
                <a:cubicBezTo>
                  <a:pt x="4090958" y="1361199"/>
                  <a:pt x="3980002" y="1166235"/>
                  <a:pt x="3781868" y="1075886"/>
                </a:cubicBezTo>
                <a:cubicBezTo>
                  <a:pt x="3742241" y="1058450"/>
                  <a:pt x="3701029" y="1045769"/>
                  <a:pt x="3659816" y="1037844"/>
                </a:cubicBezTo>
                <a:cubicBezTo>
                  <a:pt x="3583733" y="1004557"/>
                  <a:pt x="3501309" y="990292"/>
                  <a:pt x="3420470" y="993462"/>
                </a:cubicBezTo>
                <a:cubicBezTo>
                  <a:pt x="3420470" y="982366"/>
                  <a:pt x="3420470" y="971271"/>
                  <a:pt x="3418885" y="960175"/>
                </a:cubicBezTo>
                <a:cubicBezTo>
                  <a:pt x="3420470" y="961760"/>
                  <a:pt x="3422055" y="961760"/>
                  <a:pt x="3423640" y="960175"/>
                </a:cubicBezTo>
                <a:close/>
                <a:moveTo>
                  <a:pt x="2775343" y="97895"/>
                </a:moveTo>
                <a:cubicBezTo>
                  <a:pt x="3059072" y="202510"/>
                  <a:pt x="3271472" y="421250"/>
                  <a:pt x="3358652" y="681202"/>
                </a:cubicBezTo>
                <a:cubicBezTo>
                  <a:pt x="3273058" y="471973"/>
                  <a:pt x="3103454" y="289689"/>
                  <a:pt x="2870448" y="185075"/>
                </a:cubicBezTo>
                <a:cubicBezTo>
                  <a:pt x="2854597" y="178734"/>
                  <a:pt x="2840332" y="172394"/>
                  <a:pt x="2824481" y="166054"/>
                </a:cubicBezTo>
                <a:cubicBezTo>
                  <a:pt x="2799120" y="151788"/>
                  <a:pt x="2772173" y="137522"/>
                  <a:pt x="2745227" y="124842"/>
                </a:cubicBezTo>
                <a:cubicBezTo>
                  <a:pt x="2646952" y="77290"/>
                  <a:pt x="2543922" y="48758"/>
                  <a:pt x="2439307" y="36078"/>
                </a:cubicBezTo>
                <a:cubicBezTo>
                  <a:pt x="2551847" y="36078"/>
                  <a:pt x="2664388" y="56684"/>
                  <a:pt x="2775343" y="97895"/>
                </a:cubicBezTo>
                <a:close/>
                <a:moveTo>
                  <a:pt x="1855998" y="189830"/>
                </a:moveTo>
                <a:cubicBezTo>
                  <a:pt x="1732363" y="284934"/>
                  <a:pt x="1638843" y="410155"/>
                  <a:pt x="1584950" y="555982"/>
                </a:cubicBezTo>
                <a:cubicBezTo>
                  <a:pt x="1580195" y="567077"/>
                  <a:pt x="1577025" y="579758"/>
                  <a:pt x="1572270" y="592438"/>
                </a:cubicBezTo>
                <a:cubicBezTo>
                  <a:pt x="1561174" y="586098"/>
                  <a:pt x="1548493" y="579758"/>
                  <a:pt x="1537398" y="575003"/>
                </a:cubicBezTo>
                <a:cubicBezTo>
                  <a:pt x="1543738" y="557567"/>
                  <a:pt x="1551664" y="540131"/>
                  <a:pt x="1559589" y="522695"/>
                </a:cubicBezTo>
                <a:cubicBezTo>
                  <a:pt x="1622992" y="383209"/>
                  <a:pt x="1726022" y="270668"/>
                  <a:pt x="1855998" y="189830"/>
                </a:cubicBezTo>
                <a:close/>
                <a:moveTo>
                  <a:pt x="327984" y="830199"/>
                </a:moveTo>
                <a:cubicBezTo>
                  <a:pt x="407238" y="662182"/>
                  <a:pt x="554650" y="538546"/>
                  <a:pt x="746444" y="481483"/>
                </a:cubicBezTo>
                <a:cubicBezTo>
                  <a:pt x="898612" y="437101"/>
                  <a:pt x="1063460" y="440271"/>
                  <a:pt x="1220383" y="486238"/>
                </a:cubicBezTo>
                <a:cubicBezTo>
                  <a:pt x="1103087" y="476728"/>
                  <a:pt x="988961" y="490994"/>
                  <a:pt x="885931" y="529035"/>
                </a:cubicBezTo>
                <a:cubicBezTo>
                  <a:pt x="644999" y="584513"/>
                  <a:pt x="445280" y="741435"/>
                  <a:pt x="362856" y="969686"/>
                </a:cubicBezTo>
                <a:cubicBezTo>
                  <a:pt x="307378" y="1120268"/>
                  <a:pt x="310548" y="1278775"/>
                  <a:pt x="359686" y="1427772"/>
                </a:cubicBezTo>
                <a:cubicBezTo>
                  <a:pt x="256656" y="1239148"/>
                  <a:pt x="240805" y="1020408"/>
                  <a:pt x="327984" y="830199"/>
                </a:cubicBezTo>
                <a:close/>
                <a:moveTo>
                  <a:pt x="107658" y="2164831"/>
                </a:moveTo>
                <a:cubicBezTo>
                  <a:pt x="198008" y="1969867"/>
                  <a:pt x="362856" y="1819285"/>
                  <a:pt x="565746" y="1747957"/>
                </a:cubicBezTo>
                <a:cubicBezTo>
                  <a:pt x="587937" y="1770148"/>
                  <a:pt x="611713" y="1790754"/>
                  <a:pt x="637074" y="1809774"/>
                </a:cubicBezTo>
                <a:cubicBezTo>
                  <a:pt x="494417" y="1889028"/>
                  <a:pt x="373951" y="2014249"/>
                  <a:pt x="301038" y="2175926"/>
                </a:cubicBezTo>
                <a:cubicBezTo>
                  <a:pt x="272506" y="2239329"/>
                  <a:pt x="253485" y="2302732"/>
                  <a:pt x="240805" y="2367720"/>
                </a:cubicBezTo>
                <a:cubicBezTo>
                  <a:pt x="148870" y="2645108"/>
                  <a:pt x="209103" y="2938347"/>
                  <a:pt x="378706" y="3155502"/>
                </a:cubicBezTo>
                <a:cubicBezTo>
                  <a:pt x="64861" y="2938347"/>
                  <a:pt x="-57190" y="2521472"/>
                  <a:pt x="107658" y="2164831"/>
                </a:cubicBezTo>
                <a:close/>
                <a:moveTo>
                  <a:pt x="763880" y="3396433"/>
                </a:moveTo>
                <a:cubicBezTo>
                  <a:pt x="689382" y="3369486"/>
                  <a:pt x="621223" y="3331445"/>
                  <a:pt x="559405" y="3285477"/>
                </a:cubicBezTo>
                <a:cubicBezTo>
                  <a:pt x="562575" y="3287063"/>
                  <a:pt x="564161" y="3287063"/>
                  <a:pt x="567331" y="3288648"/>
                </a:cubicBezTo>
                <a:cubicBezTo>
                  <a:pt x="730594" y="3344125"/>
                  <a:pt x="903367" y="3345710"/>
                  <a:pt x="1061875" y="3301328"/>
                </a:cubicBezTo>
                <a:cubicBezTo>
                  <a:pt x="1228308" y="3293403"/>
                  <a:pt x="1388401" y="3233170"/>
                  <a:pt x="1518377" y="3131725"/>
                </a:cubicBezTo>
                <a:cubicBezTo>
                  <a:pt x="1538983" y="3168182"/>
                  <a:pt x="1562759" y="3203054"/>
                  <a:pt x="1589706" y="3237925"/>
                </a:cubicBezTo>
                <a:cubicBezTo>
                  <a:pt x="1370965" y="3436059"/>
                  <a:pt x="1055534" y="3504218"/>
                  <a:pt x="763880" y="3396433"/>
                </a:cubicBezTo>
                <a:close/>
                <a:moveTo>
                  <a:pt x="1938423" y="3464591"/>
                </a:moveTo>
                <a:cubicBezTo>
                  <a:pt x="1819542" y="3409113"/>
                  <a:pt x="1716512" y="3331445"/>
                  <a:pt x="1637258" y="3239510"/>
                </a:cubicBezTo>
                <a:cubicBezTo>
                  <a:pt x="1670545" y="3206224"/>
                  <a:pt x="1700661" y="3171352"/>
                  <a:pt x="1729192" y="3131725"/>
                </a:cubicBezTo>
                <a:cubicBezTo>
                  <a:pt x="1749798" y="3165012"/>
                  <a:pt x="1773575" y="3196714"/>
                  <a:pt x="1798936" y="3226830"/>
                </a:cubicBezTo>
                <a:cubicBezTo>
                  <a:pt x="1895625" y="3363146"/>
                  <a:pt x="2036697" y="3474101"/>
                  <a:pt x="2203131" y="3542259"/>
                </a:cubicBezTo>
                <a:cubicBezTo>
                  <a:pt x="2114366" y="3529579"/>
                  <a:pt x="2025602" y="3504218"/>
                  <a:pt x="1938423" y="3464591"/>
                </a:cubicBezTo>
                <a:close/>
                <a:moveTo>
                  <a:pt x="3225505" y="3158672"/>
                </a:moveTo>
                <a:cubicBezTo>
                  <a:pt x="3163687" y="3328274"/>
                  <a:pt x="3027371" y="3458251"/>
                  <a:pt x="2841917" y="3527994"/>
                </a:cubicBezTo>
                <a:cubicBezTo>
                  <a:pt x="2718281" y="3573961"/>
                  <a:pt x="2581964" y="3588227"/>
                  <a:pt x="2445647" y="3570791"/>
                </a:cubicBezTo>
                <a:cubicBezTo>
                  <a:pt x="2505880" y="3561280"/>
                  <a:pt x="2562943" y="3543844"/>
                  <a:pt x="2616836" y="3521654"/>
                </a:cubicBezTo>
                <a:cubicBezTo>
                  <a:pt x="2826066" y="3482027"/>
                  <a:pt x="3005180" y="3359976"/>
                  <a:pt x="3090774" y="3169767"/>
                </a:cubicBezTo>
                <a:cubicBezTo>
                  <a:pt x="3136741" y="3066737"/>
                  <a:pt x="3151007" y="2957367"/>
                  <a:pt x="3136741" y="2849582"/>
                </a:cubicBezTo>
                <a:cubicBezTo>
                  <a:pt x="3173198" y="2846412"/>
                  <a:pt x="3209655" y="2840072"/>
                  <a:pt x="3246111" y="2832147"/>
                </a:cubicBezTo>
                <a:cubicBezTo>
                  <a:pt x="3271472" y="2943102"/>
                  <a:pt x="3263547" y="3055642"/>
                  <a:pt x="3225505" y="3158672"/>
                </a:cubicBezTo>
                <a:close/>
              </a:path>
            </a:pathLst>
          </a:custGeom>
          <a:solidFill>
            <a:srgbClr val="E4F2F7"/>
          </a:solidFill>
          <a:ln w="1211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5" name="ตัวแทนข้อความ 9">
            <a:extLst>
              <a:ext uri="{FF2B5EF4-FFF2-40B4-BE49-F238E27FC236}">
                <a16:creationId xmlns:a16="http://schemas.microsoft.com/office/drawing/2014/main" id="{4BF1B843-8930-4D50-A58C-D6925B6CBB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5377" y="416025"/>
            <a:ext cx="6990367" cy="818831"/>
          </a:xfrm>
        </p:spPr>
        <p:txBody>
          <a:bodyPr>
            <a:noAutofit/>
          </a:bodyPr>
          <a:lstStyle>
            <a:lvl1pPr marL="0" indent="0" algn="ctr">
              <a:buNone/>
              <a:defRPr sz="4800" spc="-3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Rainy Season Timeline</a:t>
            </a:r>
          </a:p>
        </p:txBody>
      </p:sp>
      <p:sp>
        <p:nvSpPr>
          <p:cNvPr id="716" name="ตัวแทนข้อความ 9">
            <a:extLst>
              <a:ext uri="{FF2B5EF4-FFF2-40B4-BE49-F238E27FC236}">
                <a16:creationId xmlns:a16="http://schemas.microsoft.com/office/drawing/2014/main" id="{85569F36-B049-4BBF-A1EE-BC1E1812EC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8078" y="3639815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17" name="ตัวแทนข้อความ 9">
            <a:extLst>
              <a:ext uri="{FF2B5EF4-FFF2-40B4-BE49-F238E27FC236}">
                <a16:creationId xmlns:a16="http://schemas.microsoft.com/office/drawing/2014/main" id="{B75014FB-EBE4-4B20-B6F7-18EB9A4C99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8078" y="3955706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718" name="ตัวแทนข้อความ 9">
            <a:extLst>
              <a:ext uri="{FF2B5EF4-FFF2-40B4-BE49-F238E27FC236}">
                <a16:creationId xmlns:a16="http://schemas.microsoft.com/office/drawing/2014/main" id="{F1248665-B244-4551-A2A0-9616865556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8078" y="3123918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2018</a:t>
            </a:r>
          </a:p>
        </p:txBody>
      </p:sp>
      <p:sp>
        <p:nvSpPr>
          <p:cNvPr id="719" name="ตัวแทนข้อความ 9">
            <a:extLst>
              <a:ext uri="{FF2B5EF4-FFF2-40B4-BE49-F238E27FC236}">
                <a16:creationId xmlns:a16="http://schemas.microsoft.com/office/drawing/2014/main" id="{85ECBE4B-E13F-4403-9FFF-990E2443E1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28969" y="3639275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20" name="ตัวแทนข้อความ 9">
            <a:extLst>
              <a:ext uri="{FF2B5EF4-FFF2-40B4-BE49-F238E27FC236}">
                <a16:creationId xmlns:a16="http://schemas.microsoft.com/office/drawing/2014/main" id="{ACC33399-068E-44B4-9E01-8B22218236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28969" y="3955166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721" name="ตัวแทนข้อความ 9">
            <a:extLst>
              <a:ext uri="{FF2B5EF4-FFF2-40B4-BE49-F238E27FC236}">
                <a16:creationId xmlns:a16="http://schemas.microsoft.com/office/drawing/2014/main" id="{D3FA8738-5580-4047-BBED-AEEB3A7F4A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28969" y="3123378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2019</a:t>
            </a:r>
          </a:p>
        </p:txBody>
      </p:sp>
      <p:sp>
        <p:nvSpPr>
          <p:cNvPr id="722" name="ตัวแทนข้อความ 9">
            <a:extLst>
              <a:ext uri="{FF2B5EF4-FFF2-40B4-BE49-F238E27FC236}">
                <a16:creationId xmlns:a16="http://schemas.microsoft.com/office/drawing/2014/main" id="{1E0F0804-CEA0-41DC-A50E-2101F7ACD11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00" y="3641010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23" name="ตัวแทนข้อความ 9">
            <a:extLst>
              <a:ext uri="{FF2B5EF4-FFF2-40B4-BE49-F238E27FC236}">
                <a16:creationId xmlns:a16="http://schemas.microsoft.com/office/drawing/2014/main" id="{66AF4B97-FB5E-4996-9693-7663624A21A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72000" y="3956901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724" name="ตัวแทนข้อความ 9">
            <a:extLst>
              <a:ext uri="{FF2B5EF4-FFF2-40B4-BE49-F238E27FC236}">
                <a16:creationId xmlns:a16="http://schemas.microsoft.com/office/drawing/2014/main" id="{522148F7-6A9F-445E-89A8-E560FD0825C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572000" y="3125113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2020</a:t>
            </a:r>
          </a:p>
        </p:txBody>
      </p:sp>
      <p:sp>
        <p:nvSpPr>
          <p:cNvPr id="725" name="ตัวแทนข้อความ 9">
            <a:extLst>
              <a:ext uri="{FF2B5EF4-FFF2-40B4-BE49-F238E27FC236}">
                <a16:creationId xmlns:a16="http://schemas.microsoft.com/office/drawing/2014/main" id="{A9E932BA-ABEC-46C2-B4D8-4874C89C59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46715" y="3634861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0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726" name="ตัวแทนข้อความ 9">
            <a:extLst>
              <a:ext uri="{FF2B5EF4-FFF2-40B4-BE49-F238E27FC236}">
                <a16:creationId xmlns:a16="http://schemas.microsoft.com/office/drawing/2014/main" id="{F459E265-6561-48EE-BD5E-E4053EA06E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46715" y="3950752"/>
            <a:ext cx="2049209" cy="637353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spc="-30" baseline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</a:t>
            </a:r>
          </a:p>
        </p:txBody>
      </p:sp>
      <p:sp>
        <p:nvSpPr>
          <p:cNvPr id="727" name="ตัวแทนข้อความ 9">
            <a:extLst>
              <a:ext uri="{FF2B5EF4-FFF2-40B4-BE49-F238E27FC236}">
                <a16:creationId xmlns:a16="http://schemas.microsoft.com/office/drawing/2014/main" id="{D9E0E0A8-686B-46A2-8618-4BDE0D0E82D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6715" y="3118964"/>
            <a:ext cx="2049209" cy="326486"/>
          </a:xfrm>
        </p:spPr>
        <p:txBody>
          <a:bodyPr>
            <a:noAutofit/>
          </a:bodyPr>
          <a:lstStyle>
            <a:lvl1pPr marL="0" indent="0" algn="ctr">
              <a:lnSpc>
                <a:spcPct val="85000"/>
              </a:lnSpc>
              <a:buNone/>
              <a:defRPr sz="2800" spc="0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en-US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3308651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271FF-C63A-4AF3-B730-57EBD8ADF121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C8E24-EE32-4433-AAF6-E7DF4BA409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3A4172-A9D2-D1BF-87EE-F0D7659AC9C7}"/>
              </a:ext>
            </a:extLst>
          </p:cNvPr>
          <p:cNvSpPr txBox="1"/>
          <p:nvPr userDrawn="1"/>
        </p:nvSpPr>
        <p:spPr>
          <a:xfrm>
            <a:off x="-305448" y="5302722"/>
            <a:ext cx="9449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accent2"/>
                </a:solidFill>
              </a:rPr>
              <a:t>| By PowerPointHub.com &amp; iSlidesHub.com | PowerPointhubth@gmail.com | Facebook : PowerPoint Hub </a:t>
            </a:r>
            <a:br>
              <a:rPr lang="en-US" sz="1400" dirty="0">
                <a:solidFill>
                  <a:schemeClr val="accent2"/>
                </a:solidFill>
              </a:rPr>
            </a:br>
            <a:r>
              <a:rPr lang="en-US" sz="1400" dirty="0">
                <a:solidFill>
                  <a:schemeClr val="accent2"/>
                </a:solidFill>
              </a:rPr>
              <a:t>| Not allow for commercial use. |  Copyright 2022 , Thailand </a:t>
            </a:r>
          </a:p>
        </p:txBody>
      </p:sp>
    </p:spTree>
    <p:extLst>
      <p:ext uri="{BB962C8B-B14F-4D97-AF65-F5344CB8AC3E}">
        <p14:creationId xmlns:p14="http://schemas.microsoft.com/office/powerpoint/2010/main" val="922047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4" r:id="rId20"/>
    <p:sldLayoutId id="2147483685" r:id="rId21"/>
    <p:sldLayoutId id="2147483686" r:id="rId22"/>
    <p:sldLayoutId id="2147483687" r:id="rId23"/>
    <p:sldLayoutId id="2147483681" r:id="rId24"/>
    <p:sldLayoutId id="2147483682" r:id="rId25"/>
    <p:sldLayoutId id="2147483683" r:id="rId2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3FDB59C3-F3C6-4880-9AA0-68765D03AD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6710" y="1677574"/>
            <a:ext cx="5449820" cy="818831"/>
          </a:xfrm>
        </p:spPr>
        <p:txBody>
          <a:bodyPr/>
          <a:lstStyle/>
          <a:p>
            <a:r>
              <a:rPr lang="en-US" sz="3200" dirty="0"/>
              <a:t>RAIN FORCASTING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5" name="ตัวแทนข้อความ 4">
            <a:extLst>
              <a:ext uri="{FF2B5EF4-FFF2-40B4-BE49-F238E27FC236}">
                <a16:creationId xmlns:a16="http://schemas.microsoft.com/office/drawing/2014/main" id="{851B0DC8-1739-40DD-9599-2053DC5D7C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17289" y="2252545"/>
            <a:ext cx="4206952" cy="487719"/>
          </a:xfrm>
        </p:spPr>
        <p:txBody>
          <a:bodyPr/>
          <a:lstStyle/>
          <a:p>
            <a:r>
              <a:rPr lang="en-US" sz="1800" dirty="0">
                <a:solidFill>
                  <a:srgbClr val="FFFF00"/>
                </a:solidFill>
              </a:rPr>
              <a:t>                            Presented by : CH.ROHIT</a:t>
            </a:r>
          </a:p>
        </p:txBody>
      </p:sp>
    </p:spTree>
    <p:extLst>
      <p:ext uri="{BB962C8B-B14F-4D97-AF65-F5344CB8AC3E}">
        <p14:creationId xmlns:p14="http://schemas.microsoft.com/office/powerpoint/2010/main" val="4165719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EBD681-6E08-52F1-9116-DA53B93988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sz="2400" b="1" dirty="0">
                <a:effectLst/>
                <a:latin typeface="Consolas" panose="020B0609020204030204" pitchFamily="49" charset="0"/>
              </a:rPr>
              <a:t>Data Cleaning</a:t>
            </a:r>
          </a:p>
          <a:p>
            <a:endParaRPr lang="en-IN" sz="2400" b="1" dirty="0">
              <a:latin typeface="Consolas" panose="020B0609020204030204" pitchFamily="49" charset="0"/>
            </a:endParaRPr>
          </a:p>
          <a:p>
            <a:endParaRPr lang="en-IN" sz="2400" b="1" dirty="0">
              <a:effectLst/>
              <a:latin typeface="Consolas" panose="020B0609020204030204" pitchFamily="49" charset="0"/>
            </a:endParaRPr>
          </a:p>
          <a:p>
            <a:endParaRPr lang="en-IN" sz="2400" b="0" dirty="0"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3673DA8-FB45-E329-D11F-60C857281D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1521770"/>
            <a:ext cx="8497958" cy="3972064"/>
          </a:xfrm>
        </p:spPr>
        <p:txBody>
          <a:bodyPr/>
          <a:lstStyle/>
          <a:p>
            <a:pPr algn="l"/>
            <a:r>
              <a:rPr lang="en-IN" sz="1400" b="1" dirty="0"/>
              <a:t>MISSING VALUES:</a:t>
            </a:r>
          </a:p>
          <a:p>
            <a:pPr algn="l"/>
            <a:endParaRPr lang="en-IN" sz="1400" b="1" dirty="0"/>
          </a:p>
          <a:p>
            <a:pPr algn="l"/>
            <a:r>
              <a:rPr lang="en-IN" sz="1400" b="1" dirty="0"/>
              <a:t> </a:t>
            </a:r>
            <a:r>
              <a:rPr lang="en-US" sz="1400" b="1" dirty="0"/>
              <a:t>Missing Value Analysis</a:t>
            </a:r>
          </a:p>
          <a:p>
            <a:pPr algn="l"/>
            <a:r>
              <a:rPr lang="en-US" sz="1400" b="1" dirty="0"/>
              <a:t>- Columns checked: Year, Jan through Dec, and Total</a:t>
            </a:r>
          </a:p>
          <a:p>
            <a:pPr algn="l"/>
            <a:r>
              <a:rPr lang="en-US" sz="1400" b="1" dirty="0"/>
              <a:t>- Missing values per column:</a:t>
            </a:r>
          </a:p>
          <a:p>
            <a:pPr algn="l"/>
            <a:r>
              <a:rPr lang="en-US" sz="1400" b="1" dirty="0"/>
              <a:t>- Every column has 0 missing values</a:t>
            </a:r>
          </a:p>
          <a:p>
            <a:pPr algn="l"/>
            <a:r>
              <a:rPr lang="en-US" sz="1400" b="1" dirty="0"/>
              <a:t>- Years with incomplete monthly data:</a:t>
            </a:r>
          </a:p>
          <a:p>
            <a:pPr algn="l"/>
            <a:r>
              <a:rPr lang="en-US" sz="1400" b="1" dirty="0"/>
              <a:t>- None — all 121 years have complete data for all 12 months</a:t>
            </a:r>
          </a:p>
          <a:p>
            <a:pPr algn="l"/>
            <a:endParaRPr lang="en-US" sz="1400" b="1" dirty="0"/>
          </a:p>
          <a:p>
            <a:pPr algn="l"/>
            <a:r>
              <a:rPr lang="en-US" sz="1400" b="1" dirty="0"/>
              <a:t>Duplicate values:</a:t>
            </a:r>
          </a:p>
          <a:p>
            <a:pPr algn="l"/>
            <a:endParaRPr lang="en-US" sz="1400" b="1" dirty="0"/>
          </a:p>
          <a:p>
            <a:pPr algn="l"/>
            <a:r>
              <a:rPr lang="en-US" sz="1400" b="1" dirty="0"/>
              <a:t>- Total duplicate rows: 0</a:t>
            </a:r>
          </a:p>
          <a:p>
            <a:pPr algn="l"/>
            <a:r>
              <a:rPr lang="en-US" sz="1400" b="1" dirty="0"/>
              <a:t>- Years with multiple entries: None</a:t>
            </a:r>
          </a:p>
          <a:p>
            <a:pPr algn="l"/>
            <a:r>
              <a:rPr lang="en-US" sz="1400" b="1" dirty="0"/>
              <a:t>- Conclusion: The dataset is clean and well-structured, with each year appearing exactly once.</a:t>
            </a:r>
          </a:p>
          <a:p>
            <a:pPr algn="l"/>
            <a:endParaRPr lang="en-IN" sz="1400" b="1" dirty="0"/>
          </a:p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336E5C-D11D-6012-C904-DCC3D3F0C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5323" y="1401019"/>
            <a:ext cx="3770257" cy="8992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6730090-08FA-7887-65D7-E4410AEBC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693" y="3241064"/>
            <a:ext cx="3850887" cy="89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908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172D24-D087-E2DD-4ACE-7DA7AE1230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sz="1600" dirty="0"/>
              <a:t>DATA CLEANING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93648D-8B19-DA4F-0E10-01FB096483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l"/>
            <a:r>
              <a:rPr lang="en-IN" sz="1400" b="1" dirty="0"/>
              <a:t>REMOVE DUPLICATES :</a:t>
            </a:r>
          </a:p>
          <a:p>
            <a:pPr algn="l"/>
            <a:endParaRPr lang="en-IN" sz="1400" b="1" dirty="0"/>
          </a:p>
          <a:p>
            <a:pPr algn="l"/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Remove duplicates and obvious malformed rows</a:t>
            </a:r>
          </a:p>
          <a:p>
            <a:pPr algn="l"/>
            <a:endParaRPr lang="en-IN" sz="1400" b="1" dirty="0"/>
          </a:p>
          <a:p>
            <a:pPr algn="l"/>
            <a:endParaRPr lang="en-IN" sz="1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FB3701-CAFB-9E83-9EB2-BB1741116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22" y="2290445"/>
            <a:ext cx="4694327" cy="1348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AAEAFF-E466-6638-2465-12CBDC748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22" y="3833970"/>
            <a:ext cx="2209992" cy="61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10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ADB15D-8FE2-5BC6-FBBF-D13A618BE1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297366"/>
            <a:ext cx="4396478" cy="572429"/>
          </a:xfrm>
        </p:spPr>
        <p:txBody>
          <a:bodyPr/>
          <a:lstStyle/>
          <a:p>
            <a:r>
              <a:rPr lang="en-IN" sz="2000" dirty="0"/>
              <a:t>DATA CLEANING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0F6C26-B46D-86AD-18C8-4703535933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1085386"/>
            <a:ext cx="4394101" cy="1154316"/>
          </a:xfrm>
        </p:spPr>
        <p:txBody>
          <a:bodyPr/>
          <a:lstStyle/>
          <a:p>
            <a:pPr algn="l"/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Reshape wide to long (if needed)</a:t>
            </a:r>
          </a:p>
          <a:p>
            <a:pPr algn="l"/>
            <a:endParaRPr lang="en-IN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D387FF-FFBA-8478-1440-354755BB7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96" y="1510704"/>
            <a:ext cx="6302286" cy="355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21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D43136-8203-72EF-6174-3C5917BF60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394010"/>
            <a:ext cx="4396478" cy="488263"/>
          </a:xfrm>
        </p:spPr>
        <p:txBody>
          <a:bodyPr/>
          <a:lstStyle/>
          <a:p>
            <a:r>
              <a:rPr lang="en-IN" sz="2000" dirty="0"/>
              <a:t>DATA CLEANING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F2554-4312-0659-3902-55F194282A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1182030"/>
            <a:ext cx="4394101" cy="691375"/>
          </a:xfrm>
        </p:spPr>
        <p:txBody>
          <a:bodyPr/>
          <a:lstStyle/>
          <a:p>
            <a:pPr algn="l"/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Explore and treat missing values systematically</a:t>
            </a:r>
          </a:p>
          <a:p>
            <a:pPr algn="l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4BFF6-F439-D4DE-CF56-70A381D1F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60" y="2173162"/>
            <a:ext cx="5738357" cy="2903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926B42-32A3-59F2-4190-34F18F8B2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398" y="2495504"/>
            <a:ext cx="2174368" cy="20541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57731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6409817-781A-A579-475D-9588246F7D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692257"/>
            <a:ext cx="4396478" cy="482338"/>
          </a:xfrm>
        </p:spPr>
        <p:txBody>
          <a:bodyPr/>
          <a:lstStyle/>
          <a:p>
            <a:r>
              <a:rPr lang="en-IN" sz="2000" dirty="0"/>
              <a:t>Data cleaning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F0060E-3ABB-E0A1-AB5D-4B84BCD9D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13" y="1245089"/>
            <a:ext cx="4222087" cy="30101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566F09-9EA2-1CCC-85AD-CB32947E2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344" y="2797560"/>
            <a:ext cx="3825572" cy="165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004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FD0FC9-6140-B06B-FEEE-BCECBD0B7C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185854"/>
            <a:ext cx="4396478" cy="795453"/>
          </a:xfrm>
        </p:spPr>
        <p:txBody>
          <a:bodyPr/>
          <a:lstStyle/>
          <a:p>
            <a:r>
              <a:rPr lang="en-IN" sz="2000" b="1" dirty="0">
                <a:effectLst/>
                <a:latin typeface="Consolas" panose="020B0609020204030204" pitchFamily="49" charset="0"/>
              </a:rPr>
              <a:t>Exploratory Data Analysis (EDA)</a:t>
            </a:r>
            <a:endParaRPr lang="en-IN" sz="2000" b="0" dirty="0">
              <a:effectLst/>
              <a:latin typeface="Consolas" panose="020B0609020204030204" pitchFamily="49" charset="0"/>
            </a:endParaRPr>
          </a:p>
          <a:p>
            <a:endParaRPr lang="en-IN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D3C22-477A-6E02-17A3-A16AC595AB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832625"/>
            <a:ext cx="4394101" cy="795454"/>
          </a:xfrm>
        </p:spPr>
        <p:txBody>
          <a:bodyPr/>
          <a:lstStyle/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Visualizations of annual and monthly rainfall trends</a:t>
            </a:r>
          </a:p>
          <a:p>
            <a:pPr algn="l"/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Annual Rainfall tend This shows how total rainfall per year has varied over time.</a:t>
            </a:r>
          </a:p>
          <a:p>
            <a:pPr algn="l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661215-7759-9F8B-146B-101B9F8F0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3" y="1828800"/>
            <a:ext cx="8854068" cy="292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060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4CCA04-69EA-93C2-3ECC-4C4F4C2B5E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356839"/>
            <a:ext cx="4396478" cy="624468"/>
          </a:xfrm>
        </p:spPr>
        <p:txBody>
          <a:bodyPr/>
          <a:lstStyle/>
          <a:p>
            <a:r>
              <a:rPr lang="en-IN" sz="2000" b="1" dirty="0">
                <a:effectLst/>
                <a:latin typeface="Consolas" panose="020B0609020204030204" pitchFamily="49" charset="0"/>
              </a:rPr>
              <a:t>Exploratory Data Analysis (EDA)</a:t>
            </a:r>
            <a:endParaRPr lang="en-IN" sz="2000" b="0" dirty="0">
              <a:effectLst/>
              <a:latin typeface="Consolas" panose="020B0609020204030204" pitchFamily="49" charset="0"/>
            </a:endParaRPr>
          </a:p>
          <a:p>
            <a:endParaRPr lang="en-IN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3AFAC-8952-B1A0-05ED-184ABD2DD4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1167162"/>
            <a:ext cx="4394101" cy="327101"/>
          </a:xfrm>
        </p:spPr>
        <p:txBody>
          <a:bodyPr/>
          <a:lstStyle/>
          <a:p>
            <a:r>
              <a:rPr lang="en-US" b="1" dirty="0">
                <a:effectLst/>
                <a:latin typeface="Consolas" panose="020B0609020204030204" pitchFamily="49" charset="0"/>
              </a:rPr>
              <a:t># Validation plot (actual vs predicted)</a:t>
            </a:r>
            <a:endParaRPr lang="en-US" b="0" dirty="0"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AA61AC-C569-A4B8-F13C-064219072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56" y="1494263"/>
            <a:ext cx="8764859" cy="344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5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4EC7E1-D2C5-29BF-1536-8765E299E1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133815"/>
            <a:ext cx="4396478" cy="717931"/>
          </a:xfrm>
        </p:spPr>
        <p:txBody>
          <a:bodyPr/>
          <a:lstStyle/>
          <a:p>
            <a:r>
              <a:rPr lang="en-IN" sz="2000" b="1" dirty="0">
                <a:effectLst/>
                <a:latin typeface="Consolas" panose="020B0609020204030204" pitchFamily="49" charset="0"/>
              </a:rPr>
              <a:t>Exploratory Data Analysis (EDA)</a:t>
            </a:r>
            <a:endParaRPr lang="en-IN" sz="2000" b="0" dirty="0">
              <a:effectLst/>
              <a:latin typeface="Consolas" panose="020B0609020204030204" pitchFamily="49" charset="0"/>
            </a:endParaRPr>
          </a:p>
          <a:p>
            <a:endParaRPr lang="en-IN" sz="2000" dirty="0"/>
          </a:p>
          <a:p>
            <a:endParaRPr lang="en-IN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7771C-A73D-5E8D-8F04-070EAAE3A5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921834"/>
            <a:ext cx="4394101" cy="639337"/>
          </a:xfrm>
        </p:spPr>
        <p:txBody>
          <a:bodyPr/>
          <a:lstStyle/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Monthly Average Rainfall Trend This shows the average rainfall per month across all years.</a:t>
            </a:r>
          </a:p>
          <a:p>
            <a:pPr algn="l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BC3158-48A8-A81A-AA61-8B84406BA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21" y="1403861"/>
            <a:ext cx="8802029" cy="360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981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5777FF7-2E54-6B70-A154-B07D629A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260195"/>
            <a:ext cx="4396478" cy="717931"/>
          </a:xfrm>
        </p:spPr>
        <p:txBody>
          <a:bodyPr/>
          <a:lstStyle/>
          <a:p>
            <a:r>
              <a:rPr lang="en-IN" sz="2000" b="1" dirty="0">
                <a:effectLst/>
                <a:latin typeface="Consolas" panose="020B0609020204030204" pitchFamily="49" charset="0"/>
              </a:rPr>
              <a:t>Exploratory Data Analysis (EDA)</a:t>
            </a:r>
            <a:endParaRPr lang="en-IN" sz="2000" b="0" dirty="0">
              <a:effectLst/>
              <a:latin typeface="Consolas" panose="020B0609020204030204" pitchFamily="49" charset="0"/>
            </a:endParaRPr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51BE2-15CC-8F15-6D64-0FC6DB52F9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978126"/>
            <a:ext cx="4394101" cy="717931"/>
          </a:xfrm>
        </p:spPr>
        <p:txBody>
          <a:bodyPr/>
          <a:lstStyle/>
          <a:p>
            <a:pPr algn="l"/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Boxplots showing seasonal variability         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Compare early vs recent decades You can split the dataset into two periods (e.g., 1901–1960 vs 1961–2021) to see if seasonal variability has changed:</a:t>
            </a:r>
          </a:p>
          <a:p>
            <a:pPr algn="l"/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B25903-634B-C509-0309-B41C00EDD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02" y="1834488"/>
            <a:ext cx="8794595" cy="304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855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82BBDA-E4B2-9EE0-B983-7390C8D72E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237893"/>
            <a:ext cx="4396478" cy="564995"/>
          </a:xfrm>
        </p:spPr>
        <p:txBody>
          <a:bodyPr/>
          <a:lstStyle/>
          <a:p>
            <a:r>
              <a:rPr lang="en-IN" sz="2000" b="1" dirty="0">
                <a:effectLst/>
                <a:latin typeface="Consolas" panose="020B0609020204030204" pitchFamily="49" charset="0"/>
              </a:rPr>
              <a:t>Exploratory Data Analysis (EDA)</a:t>
            </a:r>
            <a:endParaRPr lang="en-IN" sz="2000" b="0" dirty="0">
              <a:effectLst/>
              <a:latin typeface="Consolas" panose="020B0609020204030204" pitchFamily="49" charset="0"/>
            </a:endParaRPr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D4895-BF6B-FB30-DFA6-79330FC1F7F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884664"/>
            <a:ext cx="4394101" cy="1355038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81D1F7-714B-1C6A-C011-FAEB1899F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3" y="884664"/>
            <a:ext cx="8676378" cy="414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49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56E123-7AD3-9C72-1A75-714D3E8355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42947" y="327661"/>
            <a:ext cx="4726785" cy="929640"/>
          </a:xfrm>
        </p:spPr>
        <p:txBody>
          <a:bodyPr/>
          <a:lstStyle/>
          <a:p>
            <a:r>
              <a:rPr lang="en-IN" sz="1800" b="1" dirty="0"/>
              <a:t>MUMBAI RAIN FORECASTING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D3CE0-0D9D-594F-A3A2-968A80AE95F1}"/>
              </a:ext>
            </a:extLst>
          </p:cNvPr>
          <p:cNvSpPr txBox="1"/>
          <p:nvPr/>
        </p:nvSpPr>
        <p:spPr>
          <a:xfrm>
            <a:off x="647700" y="1648420"/>
            <a:ext cx="82753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Rainfall forecasting is the process of predicting the amount, timing, and location of future rainfall events. Accurate rainfall predictions are crucial </a:t>
            </a:r>
            <a:r>
              <a:rPr lang="en-US" dirty="0" err="1"/>
              <a:t>forwater</a:t>
            </a:r>
            <a:r>
              <a:rPr lang="en-US" dirty="0"/>
              <a:t> resource management, agriculture, and disaster preparedness.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6E8E16-746D-D75E-0468-4FC3C759C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963" y="2571750"/>
            <a:ext cx="7448792" cy="23965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879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0E0582-D645-88F3-4595-425DB16ADD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200722"/>
            <a:ext cx="4396478" cy="854927"/>
          </a:xfrm>
        </p:spPr>
        <p:txBody>
          <a:bodyPr/>
          <a:lstStyle/>
          <a:p>
            <a:r>
              <a:rPr lang="en-IN" sz="2000" dirty="0"/>
              <a:t>MODEL 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7DA24-BC35-70A4-E160-DD4020CC11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654206"/>
            <a:ext cx="4394101" cy="1338145"/>
          </a:xfrm>
        </p:spPr>
        <p:txBody>
          <a:bodyPr/>
          <a:lstStyle/>
          <a:p>
            <a:pPr algn="l">
              <a:defRPr sz="2400">
                <a:solidFill>
                  <a:srgbClr val="000000"/>
                </a:solidFill>
              </a:defRPr>
            </a:pPr>
            <a:r>
              <a:rPr lang="en-US" dirty="0"/>
              <a:t>Evaluated three models:</a:t>
            </a:r>
          </a:p>
          <a:p>
            <a:pPr algn="l">
              <a:defRPr sz="2400">
                <a:solidFill>
                  <a:srgbClr val="000000"/>
                </a:solidFill>
              </a:defRPr>
            </a:pPr>
            <a:r>
              <a:rPr lang="en-US" sz="1800" dirty="0"/>
              <a:t>- Naive Model</a:t>
            </a:r>
          </a:p>
          <a:p>
            <a:pPr algn="l">
              <a:defRPr sz="2400">
                <a:solidFill>
                  <a:srgbClr val="000000"/>
                </a:solidFill>
              </a:defRPr>
            </a:pPr>
            <a:r>
              <a:rPr lang="en-US" sz="1800" dirty="0"/>
              <a:t>- Seasonal-Naive Model</a:t>
            </a:r>
          </a:p>
          <a:p>
            <a:pPr algn="l">
              <a:defRPr sz="2400">
                <a:solidFill>
                  <a:srgbClr val="000000"/>
                </a:solidFill>
              </a:defRPr>
            </a:pPr>
            <a:r>
              <a:rPr lang="en-US" sz="1800" dirty="0"/>
              <a:t>- Holt–Winters Additive Seasonal Model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6ACE6-94A2-F3C4-9C22-B7F0D0BE7A65}"/>
              </a:ext>
            </a:extLst>
          </p:cNvPr>
          <p:cNvSpPr txBox="1"/>
          <p:nvPr/>
        </p:nvSpPr>
        <p:spPr>
          <a:xfrm>
            <a:off x="550127" y="2157090"/>
            <a:ext cx="53897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Naive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Predicts the next value as the </a:t>
            </a:r>
            <a:r>
              <a:rPr lang="en-US" b="1" dirty="0"/>
              <a:t>last observed value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Very simple baseline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capture seasonality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2E8B52-4F7E-2211-DCA8-A116ECDCE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59" y="3522158"/>
            <a:ext cx="5578323" cy="137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90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C02B7E-2C24-F0CC-8CEB-B7E95AAB60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379141"/>
            <a:ext cx="4396478" cy="520391"/>
          </a:xfrm>
        </p:spPr>
        <p:txBody>
          <a:bodyPr/>
          <a:lstStyle/>
          <a:p>
            <a:r>
              <a:rPr lang="en-IN" sz="2000" dirty="0"/>
              <a:t>MODEL EVALUATION</a:t>
            </a:r>
          </a:p>
          <a:p>
            <a:endParaRPr lang="en-IN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566E8-14E3-6383-8311-8BD5057B09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966440"/>
            <a:ext cx="4394101" cy="1273262"/>
          </a:xfrm>
        </p:spPr>
        <p:txBody>
          <a:bodyPr/>
          <a:lstStyle/>
          <a:p>
            <a:pPr algn="l"/>
            <a:r>
              <a:rPr lang="en-US" sz="1800" dirty="0"/>
              <a:t>Seasonal-Naive Model</a:t>
            </a:r>
          </a:p>
          <a:p>
            <a:pPr algn="l"/>
            <a:endParaRPr lang="en-US" sz="18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Predicts using the </a:t>
            </a:r>
            <a:r>
              <a:rPr lang="en-US" sz="2000" b="1" dirty="0"/>
              <a:t>same month of the previous year</a:t>
            </a:r>
            <a:endParaRPr lang="en-US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Captures 12-month </a:t>
            </a:r>
            <a:r>
              <a:rPr lang="en-US" sz="2000" b="1" dirty="0"/>
              <a:t>seasonal patterns</a:t>
            </a:r>
            <a:endParaRPr lang="en-US" sz="20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Strong baseline for monsoon-driven rainfall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19A859-119F-4B8B-7AB4-AA3A933B5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21" y="3265593"/>
            <a:ext cx="5578323" cy="13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47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8B453A-617C-B178-55EF-7E980DFBCE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89211"/>
            <a:ext cx="4396478" cy="825190"/>
          </a:xfrm>
        </p:spPr>
        <p:txBody>
          <a:bodyPr/>
          <a:lstStyle/>
          <a:p>
            <a:r>
              <a:rPr lang="en-IN" sz="2000" dirty="0"/>
              <a:t>MODEL EVALUATION</a:t>
            </a:r>
          </a:p>
          <a:p>
            <a:endParaRPr lang="en-IN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2B66B0-F264-578B-9938-AC35BD503C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914402"/>
            <a:ext cx="4394101" cy="1325300"/>
          </a:xfrm>
        </p:spPr>
        <p:txBody>
          <a:bodyPr/>
          <a:lstStyle/>
          <a:p>
            <a:pPr algn="l"/>
            <a:r>
              <a:rPr lang="en-IN" sz="1800" b="1" dirty="0">
                <a:effectLst/>
                <a:latin typeface="Consolas" panose="020B0609020204030204" pitchFamily="49" charset="0"/>
              </a:rPr>
              <a:t># Holt–Winters (additive)</a:t>
            </a:r>
          </a:p>
          <a:p>
            <a:pPr algn="l"/>
            <a:endParaRPr lang="en-IN" sz="1800" b="0" dirty="0">
              <a:effectLst/>
              <a:latin typeface="Consolas" panose="020B06090202040302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dirty="0"/>
              <a:t>Uses </a:t>
            </a:r>
            <a:r>
              <a:rPr lang="en-US" sz="1800" b="1" dirty="0"/>
              <a:t>trend + additive seasonality</a:t>
            </a:r>
            <a:endParaRPr lang="en-US" sz="18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dirty="0"/>
              <a:t>Learns the monsoon cycle effectively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dirty="0"/>
              <a:t>Produces the </a:t>
            </a:r>
            <a:r>
              <a:rPr lang="en-US" sz="1800" b="1" dirty="0"/>
              <a:t>lowest error</a:t>
            </a:r>
            <a:r>
              <a:rPr lang="en-US" sz="1800" dirty="0"/>
              <a:t> among the models</a:t>
            </a:r>
          </a:p>
          <a:p>
            <a:pPr algn="l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0E90D0-5E21-F6A0-5CD2-4661C50C1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22" y="2903799"/>
            <a:ext cx="4625741" cy="15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0838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9ECD56-5BB5-918D-5427-598138B940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156117"/>
            <a:ext cx="4396478" cy="527824"/>
          </a:xfrm>
        </p:spPr>
        <p:txBody>
          <a:bodyPr/>
          <a:lstStyle/>
          <a:p>
            <a:r>
              <a:rPr lang="en-IN" sz="2000" dirty="0"/>
              <a:t>MODEL EVALUATION</a:t>
            </a:r>
          </a:p>
          <a:p>
            <a:endParaRPr lang="en-IN" sz="2000" dirty="0"/>
          </a:p>
          <a:p>
            <a:endParaRPr lang="en-IN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2F970-7CFB-AE0F-AD54-D65FCD31CF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750850"/>
            <a:ext cx="4394101" cy="1488852"/>
          </a:xfrm>
        </p:spPr>
        <p:txBody>
          <a:bodyPr/>
          <a:lstStyle/>
          <a:p>
            <a:pPr algn="l"/>
            <a:r>
              <a:rPr lang="en-IN" sz="1800" b="1" dirty="0">
                <a:effectLst/>
                <a:latin typeface="Consolas" panose="020B0609020204030204" pitchFamily="49" charset="0"/>
              </a:rPr>
              <a:t>Metrics table </a:t>
            </a:r>
          </a:p>
          <a:p>
            <a:pPr algn="l"/>
            <a:endParaRPr lang="en-IN" sz="1800" b="1" dirty="0">
              <a:latin typeface="Consolas" panose="020B0609020204030204" pitchFamily="49" charset="0"/>
            </a:endParaRPr>
          </a:p>
          <a:p>
            <a:pPr algn="l"/>
            <a:endParaRPr lang="en-IN" sz="1800" b="0" dirty="0"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ACF894-40A9-25E7-D26A-BBEE8DD59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21" y="1769327"/>
            <a:ext cx="4774425" cy="29578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08D261-7D10-FAED-AC86-FD1EB0AF1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756" y="2571750"/>
            <a:ext cx="3597673" cy="186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863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99CFCC-6125-8BCC-829E-5787B8F482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408879"/>
            <a:ext cx="4396478" cy="512956"/>
          </a:xfrm>
        </p:spPr>
        <p:txBody>
          <a:bodyPr/>
          <a:lstStyle/>
          <a:p>
            <a:r>
              <a:rPr lang="en-US" sz="1800" b="1" dirty="0">
                <a:effectLst/>
                <a:latin typeface="Consolas" panose="020B0609020204030204" pitchFamily="49" charset="0"/>
              </a:rPr>
              <a:t># 12-month forecast (+ simple ~80% uncertainty band)</a:t>
            </a:r>
            <a:endParaRPr lang="en-US" sz="1800" b="0" dirty="0">
              <a:effectLst/>
              <a:latin typeface="Consolas" panose="020B0609020204030204" pitchFamily="49" charset="0"/>
            </a:endParaRPr>
          </a:p>
          <a:p>
            <a:endParaRPr lang="en-IN" sz="1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C0C60-33D0-2D75-AFAF-9E03512C8E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996176"/>
            <a:ext cx="4394101" cy="1243525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769A78-4A09-3A4A-4A8D-890BCFCE8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8" y="1049341"/>
            <a:ext cx="5046025" cy="33368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749BA8-C495-F122-BADF-83D1863D5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517" y="2239701"/>
            <a:ext cx="3272861" cy="261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8899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50A9D4-C61C-E0AB-485A-788C039575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275063"/>
            <a:ext cx="4396478" cy="639337"/>
          </a:xfrm>
        </p:spPr>
        <p:txBody>
          <a:bodyPr/>
          <a:lstStyle/>
          <a:p>
            <a:r>
              <a:rPr lang="en-IN" sz="2000" dirty="0"/>
              <a:t>Model EVALUATION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5A279F-C5B6-CA93-92BF-AFA4B257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21" y="846468"/>
            <a:ext cx="8763759" cy="30267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80BC20-94E2-A604-B53F-BCD478866210}"/>
              </a:ext>
            </a:extLst>
          </p:cNvPr>
          <p:cNvSpPr txBox="1"/>
          <p:nvPr/>
        </p:nvSpPr>
        <p:spPr>
          <a:xfrm>
            <a:off x="287033" y="3945107"/>
            <a:ext cx="79303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Naive </a:t>
            </a:r>
            <a:r>
              <a:rPr lang="en-US" dirty="0" err="1"/>
              <a:t>ModelMAE</a:t>
            </a:r>
            <a:r>
              <a:rPr lang="en-US" dirty="0"/>
              <a:t> = 62.4 mm, RMSE = 110.7 mm → highest </a:t>
            </a:r>
            <a:r>
              <a:rPr lang="en-US" dirty="0" err="1"/>
              <a:t>errorPredicts</a:t>
            </a:r>
            <a:r>
              <a:rPr lang="en-US" dirty="0"/>
              <a:t> the next month as the previous </a:t>
            </a:r>
            <a:r>
              <a:rPr lang="en-US" dirty="0" err="1"/>
              <a:t>monthFails</a:t>
            </a:r>
            <a:r>
              <a:rPr lang="en-US" dirty="0"/>
              <a:t> because rainfall changes quickly (dry → monsoon)➡️ Not suitable for seasonal rainfall like Mumbai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7158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6FFB2E6-BE5C-E3FD-AFC4-14E7E269DD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111512"/>
            <a:ext cx="4396478" cy="1407091"/>
          </a:xfrm>
        </p:spPr>
        <p:txBody>
          <a:bodyPr/>
          <a:lstStyle/>
          <a:p>
            <a:r>
              <a:rPr lang="en-US" sz="2400" b="1" dirty="0">
                <a:effectLst/>
                <a:latin typeface="Consolas" panose="020B0609020204030204" pitchFamily="49" charset="0"/>
              </a:rPr>
              <a:t>MODEL </a:t>
            </a:r>
            <a:r>
              <a:rPr lang="en-US" sz="2400" b="1" dirty="0" err="1">
                <a:effectLst/>
                <a:latin typeface="Consolas" panose="020B0609020204030204" pitchFamily="49" charset="0"/>
              </a:rPr>
              <a:t>EVAlUATION</a:t>
            </a:r>
            <a:endParaRPr lang="en-US" sz="2400" b="1" dirty="0">
              <a:effectLst/>
              <a:latin typeface="Consolas" panose="020B0609020204030204" pitchFamily="49" charset="0"/>
            </a:endParaRPr>
          </a:p>
          <a:p>
            <a:r>
              <a:rPr lang="en-US" sz="1600" b="1" dirty="0">
                <a:effectLst/>
                <a:latin typeface="Consolas" panose="020B0609020204030204" pitchFamily="49" charset="0"/>
              </a:rPr>
              <a:t>Build monthly series &amp; split (time-based)</a:t>
            </a:r>
            <a:endParaRPr lang="en-US" sz="1600" b="0" dirty="0">
              <a:effectLst/>
              <a:latin typeface="Consolas" panose="020B0609020204030204" pitchFamily="49" charset="0"/>
            </a:endParaRPr>
          </a:p>
          <a:p>
            <a:endParaRPr lang="en-IN" sz="1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59B94D-1A16-AFDB-EA26-2B7D84FD10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9A3433-B437-27A0-0964-34C2DBE0A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22" y="1063083"/>
            <a:ext cx="7094835" cy="20634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EA63AB-6DEE-DCE2-15A9-411F9C58F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07" y="3665034"/>
            <a:ext cx="5316078" cy="69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6977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B48C14-9EDF-FBA0-5F36-C971E69701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260195"/>
            <a:ext cx="4396478" cy="1258408"/>
          </a:xfrm>
        </p:spPr>
        <p:txBody>
          <a:bodyPr/>
          <a:lstStyle/>
          <a:p>
            <a:r>
              <a:rPr lang="en-IN" sz="2000" dirty="0"/>
              <a:t>MODEL </a:t>
            </a:r>
            <a:r>
              <a:rPr lang="en-IN" sz="2000" dirty="0" err="1"/>
              <a:t>EVAlUATION</a:t>
            </a:r>
            <a:endParaRPr lang="en-IN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83478E-1244-168D-4B41-81F240714A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1" y="973873"/>
            <a:ext cx="7494349" cy="4169627"/>
          </a:xfrm>
        </p:spPr>
        <p:txBody>
          <a:bodyPr/>
          <a:lstStyle/>
          <a:p>
            <a:pPr algn="l"/>
            <a:r>
              <a:rPr lang="en-US" sz="1800" dirty="0"/>
              <a:t>2.Seasonal-Naive Model MAE = 38.1 mm, RMSE = 72.5 mm → better than </a:t>
            </a:r>
            <a:r>
              <a:rPr lang="en-US" sz="1800" dirty="0" err="1"/>
              <a:t>NaivePredicts</a:t>
            </a:r>
            <a:r>
              <a:rPr lang="en-US" sz="1800" dirty="0"/>
              <a:t> using the same month last </a:t>
            </a:r>
            <a:r>
              <a:rPr lang="en-US" sz="1800" dirty="0" err="1"/>
              <a:t>yearWorks</a:t>
            </a:r>
            <a:r>
              <a:rPr lang="en-US" sz="1800" dirty="0"/>
              <a:t> well because Mumbai’s monsoon cycle repeats yearly➡️ Good baseline, captures seasonality but not long-term trend3. Holt–Winters Additive Model</a:t>
            </a:r>
          </a:p>
          <a:p>
            <a:pPr algn="l"/>
            <a:endParaRPr lang="en-US" sz="1800" dirty="0"/>
          </a:p>
          <a:p>
            <a:pPr algn="l"/>
            <a:endParaRPr lang="en-US" sz="1800" dirty="0"/>
          </a:p>
          <a:p>
            <a:pPr algn="l"/>
            <a:r>
              <a:rPr lang="en-US" sz="1800" dirty="0"/>
              <a:t>3. Holt–Winters Additive Model  MAE = 27.6 mm, RMSE = 49.3 mm → lowest </a:t>
            </a:r>
            <a:r>
              <a:rPr lang="en-US" sz="1800" dirty="0" err="1"/>
              <a:t>errorLearns</a:t>
            </a:r>
            <a:r>
              <a:rPr lang="en-US" sz="1800" dirty="0"/>
              <a:t> both:✅ Trend in long-term rainfall✅ Seasonality (12-month monsoon cycle)Produces smooth, stable, and realistic forecasts➡️ Best model for Mumbai rainfall forecasting</a:t>
            </a:r>
          </a:p>
          <a:p>
            <a:pPr algn="l"/>
            <a:endParaRPr lang="en-US" sz="1800" dirty="0"/>
          </a:p>
          <a:p>
            <a:pPr algn="l"/>
            <a:r>
              <a:rPr lang="en-US" sz="2800" dirty="0">
                <a:solidFill>
                  <a:schemeClr val="accent2"/>
                </a:solidFill>
              </a:rPr>
              <a:t>RESULT:</a:t>
            </a:r>
          </a:p>
          <a:p>
            <a:pPr algn="l"/>
            <a:r>
              <a:rPr lang="en-US" sz="1800" dirty="0">
                <a:solidFill>
                  <a:srgbClr val="FF0000"/>
                </a:solidFill>
              </a:rPr>
              <a:t>“Holt–Winters performs best because it learns Mumbai’s seasonal monsoon pattern and produces the lowest forecast errors.”</a:t>
            </a:r>
            <a:endParaRPr lang="en-IN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9261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5F74649-BE58-8A08-CFF6-64A36898EA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622" y="215591"/>
            <a:ext cx="4396478" cy="587297"/>
          </a:xfrm>
        </p:spPr>
        <p:txBody>
          <a:bodyPr/>
          <a:lstStyle/>
          <a:p>
            <a:r>
              <a:rPr lang="en-IN" sz="2000" dirty="0"/>
              <a:t>Recommendation Strategy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B5AB4-0E66-0D9B-E679-BE89B5B2C0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1" y="802888"/>
            <a:ext cx="7085472" cy="4475356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Use the </a:t>
            </a:r>
            <a:r>
              <a:rPr lang="en-US" sz="1400" b="1" dirty="0"/>
              <a:t>Holt–Winters Additive Seasonal Model</a:t>
            </a:r>
            <a:r>
              <a:rPr lang="en-US" sz="1400" dirty="0"/>
              <a:t> as the primary forecasting model due to its high accuracy and strong seasonal handling.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1" dirty="0"/>
              <a:t>Update the model monthly</a:t>
            </a:r>
            <a:r>
              <a:rPr lang="en-US" sz="1400" dirty="0"/>
              <a:t> with newly available rainfall data to keep predictions current and reliable.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Integrate additional </a:t>
            </a:r>
            <a:r>
              <a:rPr lang="en-US" sz="1400" b="1" dirty="0"/>
              <a:t>climate indicators</a:t>
            </a:r>
            <a:r>
              <a:rPr lang="en-US" sz="1400" dirty="0"/>
              <a:t> (ENSO, IOD, MJO) to improve long-range forecast accuracy.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Perform an </a:t>
            </a:r>
            <a:r>
              <a:rPr lang="en-US" sz="1400" b="1" dirty="0"/>
              <a:t>annual model performance review</a:t>
            </a:r>
            <a:r>
              <a:rPr lang="en-US" sz="1400" dirty="0"/>
              <a:t> to ensure accuracy and compare against alternative models such as SARIMA, Prophet, and </a:t>
            </a:r>
            <a:r>
              <a:rPr lang="en-US" sz="1400" dirty="0" err="1"/>
              <a:t>XGBoost</a:t>
            </a:r>
            <a:r>
              <a:rPr lang="en-US" sz="1400" dirty="0"/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Develop an </a:t>
            </a:r>
            <a:r>
              <a:rPr lang="en-US" sz="1400" b="1" dirty="0"/>
              <a:t>automated pipeline</a:t>
            </a:r>
            <a:r>
              <a:rPr lang="en-US" sz="1400" dirty="0"/>
              <a:t> for data collection, preprocessing, model training, and forecasting to reduce manual effort.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Maintain a clear version-controlled repository for dataset updates, model improvements, and documentation.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Use forecast outputs to guide </a:t>
            </a:r>
            <a:r>
              <a:rPr lang="en-US" sz="1400" b="1" dirty="0"/>
              <a:t>water resource planning, reservoir management, and drought preparedness</a:t>
            </a:r>
            <a:r>
              <a:rPr lang="en-US" sz="1400" dirty="0"/>
              <a:t> decisions.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Create an alert system for </a:t>
            </a:r>
            <a:r>
              <a:rPr lang="en-US" sz="1400" b="1" dirty="0"/>
              <a:t>below-average monsoon predictions</a:t>
            </a:r>
            <a:r>
              <a:rPr lang="en-US" sz="1400" dirty="0"/>
              <a:t>, enabling proactive planning.</a:t>
            </a:r>
          </a:p>
          <a:p>
            <a:pPr algn="l"/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7643082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46DB6AC-5F23-9093-5720-07CD4AD560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080A08-D3AD-B3CF-4765-CCE6A023C2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622" y="1521770"/>
            <a:ext cx="7196983" cy="3295557"/>
          </a:xfrm>
        </p:spPr>
        <p:txBody>
          <a:bodyPr/>
          <a:lstStyle/>
          <a:p>
            <a:pPr algn="l"/>
            <a:r>
              <a:rPr lang="en-US" sz="1400" dirty="0"/>
              <a:t>The analysis shows that Mumbai rainfall follows a strong and predictable 12-month seasonal pattern, with rainfall peaking sharply during the monsoon months (June–September) and remaining very low in winter months.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Among the tested models — Naive, Seasonal-Naive, and Holt–Winters Additive — the Holt–Winters model performed the best, achieving the lowest MAE and RMSE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.This is because Holt–Winters is designed to capture both trend and seasonality, which are the dominant characteristics of Mumbai rainfall.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The model successfully produced a 12-month forecast that aligns with expected monsoon timing and intensity, making it reliable for real-world </a:t>
            </a:r>
            <a:r>
              <a:rPr lang="en-US" sz="1400" dirty="0" err="1"/>
              <a:t>planning.Based</a:t>
            </a:r>
            <a:r>
              <a:rPr lang="en-US" sz="1400" dirty="0"/>
              <a:t> on accuracy, interpretability, and stability, Holt–Winters is recommended as the final model for monthly rainfall forecasting in Mumbai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.The forecast generated can support water resource management, reservoir planning, and drought preparedness for operational decision-making.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280135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D4E1FF-8C70-2A2B-0820-1B064DEE81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8608" y="160020"/>
            <a:ext cx="4726785" cy="1089661"/>
          </a:xfrm>
        </p:spPr>
        <p:txBody>
          <a:bodyPr/>
          <a:lstStyle/>
          <a:p>
            <a:r>
              <a:rPr lang="en-IN" sz="2800" b="1" dirty="0"/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C09147-3659-2424-10A3-954B95F05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" y="967740"/>
            <a:ext cx="7978140" cy="40919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18443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B754B5-2D52-FD8E-8D88-BB4AD1018B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E387B0-E966-639E-4005-57E8C2E25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0" y="114300"/>
            <a:ext cx="8001000" cy="48158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2643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ข้อความ 1">
            <a:extLst>
              <a:ext uri="{FF2B5EF4-FFF2-40B4-BE49-F238E27FC236}">
                <a16:creationId xmlns:a16="http://schemas.microsoft.com/office/drawing/2014/main" id="{D41143DB-0CBC-41AD-95F2-F6B2CE6AD4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8608" y="381001"/>
            <a:ext cx="4726785" cy="685800"/>
          </a:xfrm>
        </p:spPr>
        <p:txBody>
          <a:bodyPr/>
          <a:lstStyle/>
          <a:p>
            <a:pPr lvl="0"/>
            <a:r>
              <a:rPr lang="en-US" sz="2400" b="1" dirty="0"/>
              <a:t>PROJECT DOMAIN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68678E-29C9-4968-B677-C860C697F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815" y="1066801"/>
            <a:ext cx="7715250" cy="394715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0187CA9-6A3A-7706-3B45-7568D9C142E6}"/>
              </a:ext>
            </a:extLst>
          </p:cNvPr>
          <p:cNvSpPr/>
          <p:nvPr/>
        </p:nvSpPr>
        <p:spPr>
          <a:xfrm>
            <a:off x="251460" y="5349240"/>
            <a:ext cx="6758940" cy="9144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0947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55D368F2-A104-4727-AEB3-70EB7F0934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8608" y="388621"/>
            <a:ext cx="4726785" cy="786084"/>
          </a:xfrm>
        </p:spPr>
        <p:txBody>
          <a:bodyPr/>
          <a:lstStyle/>
          <a:p>
            <a:r>
              <a:rPr lang="en-US" sz="2000" dirty="0"/>
              <a:t>PROJECT OVERVIEW</a:t>
            </a:r>
          </a:p>
        </p:txBody>
      </p:sp>
      <p:sp>
        <p:nvSpPr>
          <p:cNvPr id="6" name="รูปแบบอิสระ: รูปร่าง 5">
            <a:extLst>
              <a:ext uri="{FF2B5EF4-FFF2-40B4-BE49-F238E27FC236}">
                <a16:creationId xmlns:a16="http://schemas.microsoft.com/office/drawing/2014/main" id="{E117B721-3462-44C1-96EA-54F8F9AE36A0}"/>
              </a:ext>
            </a:extLst>
          </p:cNvPr>
          <p:cNvSpPr/>
          <p:nvPr/>
        </p:nvSpPr>
        <p:spPr>
          <a:xfrm>
            <a:off x="8458820" y="981447"/>
            <a:ext cx="101565" cy="193258"/>
          </a:xfrm>
          <a:custGeom>
            <a:avLst/>
            <a:gdLst>
              <a:gd name="connsiteX0" fmla="*/ 76118 w 101565"/>
              <a:gd name="connsiteY0" fmla="*/ 14257 h 193258"/>
              <a:gd name="connsiteX1" fmla="*/ 65030 w 101565"/>
              <a:gd name="connsiteY1" fmla="*/ 30098 h 193258"/>
              <a:gd name="connsiteX2" fmla="*/ 55525 w 101565"/>
              <a:gd name="connsiteY2" fmla="*/ 4752 h 193258"/>
              <a:gd name="connsiteX3" fmla="*/ 44436 w 101565"/>
              <a:gd name="connsiteY3" fmla="*/ 30098 h 193258"/>
              <a:gd name="connsiteX4" fmla="*/ 28594 w 101565"/>
              <a:gd name="connsiteY4" fmla="*/ 0 h 193258"/>
              <a:gd name="connsiteX5" fmla="*/ 28594 w 101565"/>
              <a:gd name="connsiteY5" fmla="*/ 0 h 193258"/>
              <a:gd name="connsiteX6" fmla="*/ 81 w 101565"/>
              <a:gd name="connsiteY6" fmla="*/ 134647 h 193258"/>
              <a:gd name="connsiteX7" fmla="*/ 34931 w 101565"/>
              <a:gd name="connsiteY7" fmla="*/ 179002 h 193258"/>
              <a:gd name="connsiteX8" fmla="*/ 60277 w 101565"/>
              <a:gd name="connsiteY8" fmla="*/ 193258 h 193258"/>
              <a:gd name="connsiteX9" fmla="*/ 65030 w 101565"/>
              <a:gd name="connsiteY9" fmla="*/ 193258 h 193258"/>
              <a:gd name="connsiteX10" fmla="*/ 101464 w 101565"/>
              <a:gd name="connsiteY10" fmla="*/ 148904 h 193258"/>
              <a:gd name="connsiteX11" fmla="*/ 76118 w 101565"/>
              <a:gd name="connsiteY11" fmla="*/ 14257 h 193258"/>
              <a:gd name="connsiteX12" fmla="*/ 38100 w 101565"/>
              <a:gd name="connsiteY12" fmla="*/ 175833 h 193258"/>
              <a:gd name="connsiteX13" fmla="*/ 36515 w 101565"/>
              <a:gd name="connsiteY13" fmla="*/ 171081 h 193258"/>
              <a:gd name="connsiteX14" fmla="*/ 46020 w 101565"/>
              <a:gd name="connsiteY14" fmla="*/ 174249 h 193258"/>
              <a:gd name="connsiteX15" fmla="*/ 41268 w 101565"/>
              <a:gd name="connsiteY15" fmla="*/ 175833 h 193258"/>
              <a:gd name="connsiteX16" fmla="*/ 38100 w 101565"/>
              <a:gd name="connsiteY16" fmla="*/ 175833 h 193258"/>
              <a:gd name="connsiteX17" fmla="*/ 4833 w 101565"/>
              <a:gd name="connsiteY17" fmla="*/ 136231 h 193258"/>
              <a:gd name="connsiteX18" fmla="*/ 28594 w 101565"/>
              <a:gd name="connsiteY18" fmla="*/ 6336 h 193258"/>
              <a:gd name="connsiteX19" fmla="*/ 41268 w 101565"/>
              <a:gd name="connsiteY19" fmla="*/ 38018 h 193258"/>
              <a:gd name="connsiteX20" fmla="*/ 19090 w 101565"/>
              <a:gd name="connsiteY20" fmla="*/ 131479 h 193258"/>
              <a:gd name="connsiteX21" fmla="*/ 28594 w 101565"/>
              <a:gd name="connsiteY21" fmla="*/ 166329 h 193258"/>
              <a:gd name="connsiteX22" fmla="*/ 31763 w 101565"/>
              <a:gd name="connsiteY22" fmla="*/ 175833 h 193258"/>
              <a:gd name="connsiteX23" fmla="*/ 4833 w 101565"/>
              <a:gd name="connsiteY23" fmla="*/ 136231 h 193258"/>
              <a:gd name="connsiteX24" fmla="*/ 96712 w 101565"/>
              <a:gd name="connsiteY24" fmla="*/ 148904 h 193258"/>
              <a:gd name="connsiteX25" fmla="*/ 61861 w 101565"/>
              <a:gd name="connsiteY25" fmla="*/ 188506 h 193258"/>
              <a:gd name="connsiteX26" fmla="*/ 41268 w 101565"/>
              <a:gd name="connsiteY26" fmla="*/ 179002 h 193258"/>
              <a:gd name="connsiteX27" fmla="*/ 57109 w 101565"/>
              <a:gd name="connsiteY27" fmla="*/ 174249 h 193258"/>
              <a:gd name="connsiteX28" fmla="*/ 87207 w 101565"/>
              <a:gd name="connsiteY28" fmla="*/ 131479 h 193258"/>
              <a:gd name="connsiteX29" fmla="*/ 68197 w 101565"/>
              <a:gd name="connsiteY29" fmla="*/ 34850 h 193258"/>
              <a:gd name="connsiteX30" fmla="*/ 76118 w 101565"/>
              <a:gd name="connsiteY30" fmla="*/ 17425 h 193258"/>
              <a:gd name="connsiteX31" fmla="*/ 96712 w 101565"/>
              <a:gd name="connsiteY31" fmla="*/ 148904 h 1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1565" h="193258">
                <a:moveTo>
                  <a:pt x="76118" y="14257"/>
                </a:moveTo>
                <a:cubicBezTo>
                  <a:pt x="74534" y="14257"/>
                  <a:pt x="72950" y="14257"/>
                  <a:pt x="65030" y="30098"/>
                </a:cubicBezTo>
                <a:cubicBezTo>
                  <a:pt x="60277" y="15841"/>
                  <a:pt x="57109" y="4752"/>
                  <a:pt x="55525" y="4752"/>
                </a:cubicBezTo>
                <a:cubicBezTo>
                  <a:pt x="53941" y="4752"/>
                  <a:pt x="49189" y="15841"/>
                  <a:pt x="44436" y="30098"/>
                </a:cubicBezTo>
                <a:cubicBezTo>
                  <a:pt x="38100" y="12673"/>
                  <a:pt x="31763" y="0"/>
                  <a:pt x="28594" y="0"/>
                </a:cubicBezTo>
                <a:cubicBezTo>
                  <a:pt x="28594" y="0"/>
                  <a:pt x="28594" y="0"/>
                  <a:pt x="28594" y="0"/>
                </a:cubicBezTo>
                <a:cubicBezTo>
                  <a:pt x="20674" y="0"/>
                  <a:pt x="-1503" y="110886"/>
                  <a:pt x="81" y="134647"/>
                </a:cubicBezTo>
                <a:cubicBezTo>
                  <a:pt x="1665" y="163161"/>
                  <a:pt x="14338" y="179002"/>
                  <a:pt x="34931" y="179002"/>
                </a:cubicBezTo>
                <a:cubicBezTo>
                  <a:pt x="39683" y="186922"/>
                  <a:pt x="49189" y="191674"/>
                  <a:pt x="60277" y="193258"/>
                </a:cubicBezTo>
                <a:cubicBezTo>
                  <a:pt x="61861" y="193258"/>
                  <a:pt x="63445" y="193258"/>
                  <a:pt x="65030" y="193258"/>
                </a:cubicBezTo>
                <a:cubicBezTo>
                  <a:pt x="87207" y="193258"/>
                  <a:pt x="98296" y="179002"/>
                  <a:pt x="101464" y="148904"/>
                </a:cubicBezTo>
                <a:cubicBezTo>
                  <a:pt x="103048" y="128311"/>
                  <a:pt x="85623" y="14257"/>
                  <a:pt x="76118" y="14257"/>
                </a:cubicBezTo>
                <a:close/>
                <a:moveTo>
                  <a:pt x="38100" y="175833"/>
                </a:moveTo>
                <a:cubicBezTo>
                  <a:pt x="38100" y="174249"/>
                  <a:pt x="36515" y="172665"/>
                  <a:pt x="36515" y="171081"/>
                </a:cubicBezTo>
                <a:cubicBezTo>
                  <a:pt x="39683" y="172665"/>
                  <a:pt x="42852" y="174249"/>
                  <a:pt x="46020" y="174249"/>
                </a:cubicBezTo>
                <a:cubicBezTo>
                  <a:pt x="44436" y="174249"/>
                  <a:pt x="42852" y="174249"/>
                  <a:pt x="41268" y="175833"/>
                </a:cubicBezTo>
                <a:cubicBezTo>
                  <a:pt x="38100" y="175833"/>
                  <a:pt x="38100" y="175833"/>
                  <a:pt x="38100" y="175833"/>
                </a:cubicBezTo>
                <a:close/>
                <a:moveTo>
                  <a:pt x="4833" y="136231"/>
                </a:moveTo>
                <a:cubicBezTo>
                  <a:pt x="3249" y="109302"/>
                  <a:pt x="22259" y="20593"/>
                  <a:pt x="28594" y="6336"/>
                </a:cubicBezTo>
                <a:cubicBezTo>
                  <a:pt x="31763" y="11089"/>
                  <a:pt x="36515" y="22177"/>
                  <a:pt x="41268" y="38018"/>
                </a:cubicBezTo>
                <a:cubicBezTo>
                  <a:pt x="31763" y="69700"/>
                  <a:pt x="19090" y="114054"/>
                  <a:pt x="19090" y="131479"/>
                </a:cubicBezTo>
                <a:cubicBezTo>
                  <a:pt x="19090" y="147320"/>
                  <a:pt x="22259" y="159993"/>
                  <a:pt x="28594" y="166329"/>
                </a:cubicBezTo>
                <a:cubicBezTo>
                  <a:pt x="28594" y="169497"/>
                  <a:pt x="30179" y="172665"/>
                  <a:pt x="31763" y="175833"/>
                </a:cubicBezTo>
                <a:cubicBezTo>
                  <a:pt x="15922" y="174249"/>
                  <a:pt x="6417" y="161577"/>
                  <a:pt x="4833" y="136231"/>
                </a:cubicBezTo>
                <a:close/>
                <a:moveTo>
                  <a:pt x="96712" y="148904"/>
                </a:moveTo>
                <a:cubicBezTo>
                  <a:pt x="93544" y="177417"/>
                  <a:pt x="82455" y="190090"/>
                  <a:pt x="61861" y="188506"/>
                </a:cubicBezTo>
                <a:cubicBezTo>
                  <a:pt x="52356" y="188506"/>
                  <a:pt x="46020" y="185338"/>
                  <a:pt x="41268" y="179002"/>
                </a:cubicBezTo>
                <a:cubicBezTo>
                  <a:pt x="47604" y="179002"/>
                  <a:pt x="52356" y="177417"/>
                  <a:pt x="57109" y="174249"/>
                </a:cubicBezTo>
                <a:cubicBezTo>
                  <a:pt x="76118" y="172665"/>
                  <a:pt x="85623" y="158408"/>
                  <a:pt x="87207" y="131479"/>
                </a:cubicBezTo>
                <a:cubicBezTo>
                  <a:pt x="87207" y="112470"/>
                  <a:pt x="77703" y="66531"/>
                  <a:pt x="68197" y="34850"/>
                </a:cubicBezTo>
                <a:cubicBezTo>
                  <a:pt x="71366" y="26929"/>
                  <a:pt x="74534" y="20593"/>
                  <a:pt x="76118" y="17425"/>
                </a:cubicBezTo>
                <a:cubicBezTo>
                  <a:pt x="80871" y="33266"/>
                  <a:pt x="98296" y="121974"/>
                  <a:pt x="96712" y="148904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รูปแบบอิสระ: รูปร่าง 6">
            <a:extLst>
              <a:ext uri="{FF2B5EF4-FFF2-40B4-BE49-F238E27FC236}">
                <a16:creationId xmlns:a16="http://schemas.microsoft.com/office/drawing/2014/main" id="{42D93AB4-A3CA-4963-AD81-9338E9927E0D}"/>
              </a:ext>
            </a:extLst>
          </p:cNvPr>
          <p:cNvSpPr/>
          <p:nvPr/>
        </p:nvSpPr>
        <p:spPr>
          <a:xfrm>
            <a:off x="8069209" y="1317273"/>
            <a:ext cx="100178" cy="194842"/>
          </a:xfrm>
          <a:custGeom>
            <a:avLst/>
            <a:gdLst>
              <a:gd name="connsiteX0" fmla="*/ 76037 w 100178"/>
              <a:gd name="connsiteY0" fmla="*/ 14257 h 194842"/>
              <a:gd name="connsiteX1" fmla="*/ 76037 w 100178"/>
              <a:gd name="connsiteY1" fmla="*/ 14257 h 194842"/>
              <a:gd name="connsiteX2" fmla="*/ 64948 w 100178"/>
              <a:gd name="connsiteY2" fmla="*/ 30098 h 194842"/>
              <a:gd name="connsiteX3" fmla="*/ 55444 w 100178"/>
              <a:gd name="connsiteY3" fmla="*/ 4752 h 194842"/>
              <a:gd name="connsiteX4" fmla="*/ 44355 w 100178"/>
              <a:gd name="connsiteY4" fmla="*/ 30098 h 194842"/>
              <a:gd name="connsiteX5" fmla="*/ 28514 w 100178"/>
              <a:gd name="connsiteY5" fmla="*/ 0 h 194842"/>
              <a:gd name="connsiteX6" fmla="*/ 11089 w 100178"/>
              <a:gd name="connsiteY6" fmla="*/ 57027 h 194842"/>
              <a:gd name="connsiteX7" fmla="*/ 0 w 100178"/>
              <a:gd name="connsiteY7" fmla="*/ 134647 h 194842"/>
              <a:gd name="connsiteX8" fmla="*/ 11089 w 100178"/>
              <a:gd name="connsiteY8" fmla="*/ 169497 h 194842"/>
              <a:gd name="connsiteX9" fmla="*/ 34851 w 100178"/>
              <a:gd name="connsiteY9" fmla="*/ 180586 h 194842"/>
              <a:gd name="connsiteX10" fmla="*/ 60196 w 100178"/>
              <a:gd name="connsiteY10" fmla="*/ 194842 h 194842"/>
              <a:gd name="connsiteX11" fmla="*/ 64948 w 100178"/>
              <a:gd name="connsiteY11" fmla="*/ 194842 h 194842"/>
              <a:gd name="connsiteX12" fmla="*/ 88710 w 100178"/>
              <a:gd name="connsiteY12" fmla="*/ 185338 h 194842"/>
              <a:gd name="connsiteX13" fmla="*/ 99799 w 100178"/>
              <a:gd name="connsiteY13" fmla="*/ 150488 h 194842"/>
              <a:gd name="connsiteX14" fmla="*/ 76037 w 100178"/>
              <a:gd name="connsiteY14" fmla="*/ 14257 h 194842"/>
              <a:gd name="connsiteX15" fmla="*/ 38018 w 100178"/>
              <a:gd name="connsiteY15" fmla="*/ 175833 h 194842"/>
              <a:gd name="connsiteX16" fmla="*/ 36434 w 100178"/>
              <a:gd name="connsiteY16" fmla="*/ 171081 h 194842"/>
              <a:gd name="connsiteX17" fmla="*/ 45939 w 100178"/>
              <a:gd name="connsiteY17" fmla="*/ 174249 h 194842"/>
              <a:gd name="connsiteX18" fmla="*/ 41187 w 100178"/>
              <a:gd name="connsiteY18" fmla="*/ 175833 h 194842"/>
              <a:gd name="connsiteX19" fmla="*/ 38018 w 100178"/>
              <a:gd name="connsiteY19" fmla="*/ 175833 h 194842"/>
              <a:gd name="connsiteX20" fmla="*/ 6336 w 100178"/>
              <a:gd name="connsiteY20" fmla="*/ 134647 h 194842"/>
              <a:gd name="connsiteX21" fmla="*/ 30098 w 100178"/>
              <a:gd name="connsiteY21" fmla="*/ 4752 h 194842"/>
              <a:gd name="connsiteX22" fmla="*/ 42771 w 100178"/>
              <a:gd name="connsiteY22" fmla="*/ 36434 h 194842"/>
              <a:gd name="connsiteX23" fmla="*/ 20593 w 100178"/>
              <a:gd name="connsiteY23" fmla="*/ 129895 h 194842"/>
              <a:gd name="connsiteX24" fmla="*/ 30098 w 100178"/>
              <a:gd name="connsiteY24" fmla="*/ 164745 h 194842"/>
              <a:gd name="connsiteX25" fmla="*/ 33266 w 100178"/>
              <a:gd name="connsiteY25" fmla="*/ 174249 h 194842"/>
              <a:gd name="connsiteX26" fmla="*/ 15841 w 100178"/>
              <a:gd name="connsiteY26" fmla="*/ 166329 h 194842"/>
              <a:gd name="connsiteX27" fmla="*/ 6336 w 100178"/>
              <a:gd name="connsiteY27" fmla="*/ 134647 h 194842"/>
              <a:gd name="connsiteX28" fmla="*/ 96631 w 100178"/>
              <a:gd name="connsiteY28" fmla="*/ 148904 h 194842"/>
              <a:gd name="connsiteX29" fmla="*/ 85542 w 100178"/>
              <a:gd name="connsiteY29" fmla="*/ 180586 h 194842"/>
              <a:gd name="connsiteX30" fmla="*/ 60196 w 100178"/>
              <a:gd name="connsiteY30" fmla="*/ 188506 h 194842"/>
              <a:gd name="connsiteX31" fmla="*/ 39603 w 100178"/>
              <a:gd name="connsiteY31" fmla="*/ 179002 h 194842"/>
              <a:gd name="connsiteX32" fmla="*/ 55444 w 100178"/>
              <a:gd name="connsiteY32" fmla="*/ 174249 h 194842"/>
              <a:gd name="connsiteX33" fmla="*/ 85542 w 100178"/>
              <a:gd name="connsiteY33" fmla="*/ 131479 h 194842"/>
              <a:gd name="connsiteX34" fmla="*/ 66533 w 100178"/>
              <a:gd name="connsiteY34" fmla="*/ 34850 h 194842"/>
              <a:gd name="connsiteX35" fmla="*/ 74454 w 100178"/>
              <a:gd name="connsiteY35" fmla="*/ 17425 h 194842"/>
              <a:gd name="connsiteX36" fmla="*/ 96631 w 100178"/>
              <a:gd name="connsiteY36" fmla="*/ 148904 h 19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178" h="194842">
                <a:moveTo>
                  <a:pt x="76037" y="14257"/>
                </a:moveTo>
                <a:cubicBezTo>
                  <a:pt x="76037" y="14257"/>
                  <a:pt x="76037" y="14257"/>
                  <a:pt x="76037" y="14257"/>
                </a:cubicBezTo>
                <a:cubicBezTo>
                  <a:pt x="74454" y="14257"/>
                  <a:pt x="69700" y="20593"/>
                  <a:pt x="64948" y="30098"/>
                </a:cubicBezTo>
                <a:cubicBezTo>
                  <a:pt x="60196" y="15841"/>
                  <a:pt x="57028" y="4752"/>
                  <a:pt x="55444" y="4752"/>
                </a:cubicBezTo>
                <a:cubicBezTo>
                  <a:pt x="53859" y="4752"/>
                  <a:pt x="49107" y="15841"/>
                  <a:pt x="44355" y="30098"/>
                </a:cubicBezTo>
                <a:cubicBezTo>
                  <a:pt x="33266" y="0"/>
                  <a:pt x="30098" y="0"/>
                  <a:pt x="28514" y="0"/>
                </a:cubicBezTo>
                <a:cubicBezTo>
                  <a:pt x="26930" y="0"/>
                  <a:pt x="22177" y="0"/>
                  <a:pt x="11089" y="57027"/>
                </a:cubicBezTo>
                <a:cubicBezTo>
                  <a:pt x="7921" y="69700"/>
                  <a:pt x="0" y="115638"/>
                  <a:pt x="0" y="134647"/>
                </a:cubicBezTo>
                <a:cubicBezTo>
                  <a:pt x="1584" y="150488"/>
                  <a:pt x="4752" y="161577"/>
                  <a:pt x="11089" y="169497"/>
                </a:cubicBezTo>
                <a:cubicBezTo>
                  <a:pt x="17425" y="175833"/>
                  <a:pt x="25345" y="179002"/>
                  <a:pt x="34851" y="180586"/>
                </a:cubicBezTo>
                <a:cubicBezTo>
                  <a:pt x="39603" y="188506"/>
                  <a:pt x="49107" y="193258"/>
                  <a:pt x="60196" y="194842"/>
                </a:cubicBezTo>
                <a:cubicBezTo>
                  <a:pt x="61780" y="194842"/>
                  <a:pt x="63365" y="194842"/>
                  <a:pt x="64948" y="194842"/>
                </a:cubicBezTo>
                <a:cubicBezTo>
                  <a:pt x="74454" y="194842"/>
                  <a:pt x="82374" y="191674"/>
                  <a:pt x="88710" y="185338"/>
                </a:cubicBezTo>
                <a:cubicBezTo>
                  <a:pt x="95047" y="177418"/>
                  <a:pt x="99799" y="166329"/>
                  <a:pt x="99799" y="150488"/>
                </a:cubicBezTo>
                <a:cubicBezTo>
                  <a:pt x="102967" y="128311"/>
                  <a:pt x="85542" y="14257"/>
                  <a:pt x="76037" y="14257"/>
                </a:cubicBezTo>
                <a:close/>
                <a:moveTo>
                  <a:pt x="38018" y="175833"/>
                </a:moveTo>
                <a:cubicBezTo>
                  <a:pt x="38018" y="174249"/>
                  <a:pt x="36434" y="172665"/>
                  <a:pt x="36434" y="171081"/>
                </a:cubicBezTo>
                <a:cubicBezTo>
                  <a:pt x="39603" y="172665"/>
                  <a:pt x="42771" y="174249"/>
                  <a:pt x="45939" y="174249"/>
                </a:cubicBezTo>
                <a:cubicBezTo>
                  <a:pt x="44355" y="174249"/>
                  <a:pt x="42771" y="174249"/>
                  <a:pt x="41187" y="175833"/>
                </a:cubicBezTo>
                <a:cubicBezTo>
                  <a:pt x="39603" y="175833"/>
                  <a:pt x="38018" y="175833"/>
                  <a:pt x="38018" y="175833"/>
                </a:cubicBezTo>
                <a:close/>
                <a:moveTo>
                  <a:pt x="6336" y="134647"/>
                </a:moveTo>
                <a:cubicBezTo>
                  <a:pt x="4752" y="107718"/>
                  <a:pt x="23762" y="19009"/>
                  <a:pt x="30098" y="4752"/>
                </a:cubicBezTo>
                <a:cubicBezTo>
                  <a:pt x="33266" y="9505"/>
                  <a:pt x="38018" y="20593"/>
                  <a:pt x="42771" y="36434"/>
                </a:cubicBezTo>
                <a:cubicBezTo>
                  <a:pt x="33266" y="68116"/>
                  <a:pt x="20593" y="112470"/>
                  <a:pt x="20593" y="129895"/>
                </a:cubicBezTo>
                <a:cubicBezTo>
                  <a:pt x="20593" y="145736"/>
                  <a:pt x="23762" y="158408"/>
                  <a:pt x="30098" y="164745"/>
                </a:cubicBezTo>
                <a:cubicBezTo>
                  <a:pt x="30098" y="167913"/>
                  <a:pt x="31682" y="171081"/>
                  <a:pt x="33266" y="174249"/>
                </a:cubicBezTo>
                <a:cubicBezTo>
                  <a:pt x="25345" y="174249"/>
                  <a:pt x="20593" y="171081"/>
                  <a:pt x="15841" y="166329"/>
                </a:cubicBezTo>
                <a:cubicBezTo>
                  <a:pt x="9504" y="159993"/>
                  <a:pt x="6336" y="148904"/>
                  <a:pt x="6336" y="134647"/>
                </a:cubicBezTo>
                <a:close/>
                <a:moveTo>
                  <a:pt x="96631" y="148904"/>
                </a:moveTo>
                <a:cubicBezTo>
                  <a:pt x="95047" y="163161"/>
                  <a:pt x="91878" y="174249"/>
                  <a:pt x="85542" y="180586"/>
                </a:cubicBezTo>
                <a:cubicBezTo>
                  <a:pt x="79206" y="186922"/>
                  <a:pt x="71285" y="190090"/>
                  <a:pt x="60196" y="188506"/>
                </a:cubicBezTo>
                <a:cubicBezTo>
                  <a:pt x="50692" y="188506"/>
                  <a:pt x="44355" y="185338"/>
                  <a:pt x="39603" y="179002"/>
                </a:cubicBezTo>
                <a:cubicBezTo>
                  <a:pt x="45939" y="179002"/>
                  <a:pt x="50692" y="177418"/>
                  <a:pt x="55444" y="174249"/>
                </a:cubicBezTo>
                <a:cubicBezTo>
                  <a:pt x="74454" y="172665"/>
                  <a:pt x="83958" y="158408"/>
                  <a:pt x="85542" y="131479"/>
                </a:cubicBezTo>
                <a:cubicBezTo>
                  <a:pt x="85542" y="112470"/>
                  <a:pt x="76037" y="66532"/>
                  <a:pt x="66533" y="34850"/>
                </a:cubicBezTo>
                <a:cubicBezTo>
                  <a:pt x="69700" y="26930"/>
                  <a:pt x="72869" y="20593"/>
                  <a:pt x="74454" y="17425"/>
                </a:cubicBezTo>
                <a:cubicBezTo>
                  <a:pt x="82374" y="33266"/>
                  <a:pt x="99799" y="121975"/>
                  <a:pt x="96631" y="148904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รูปแบบอิสระ: รูปร่าง 7">
            <a:extLst>
              <a:ext uri="{FF2B5EF4-FFF2-40B4-BE49-F238E27FC236}">
                <a16:creationId xmlns:a16="http://schemas.microsoft.com/office/drawing/2014/main" id="{8FA72DFD-CA20-4BDB-B5FF-F145E798FCD6}"/>
              </a:ext>
            </a:extLst>
          </p:cNvPr>
          <p:cNvSpPr/>
          <p:nvPr/>
        </p:nvSpPr>
        <p:spPr>
          <a:xfrm>
            <a:off x="8488918" y="1513699"/>
            <a:ext cx="100087" cy="193258"/>
          </a:xfrm>
          <a:custGeom>
            <a:avLst/>
            <a:gdLst>
              <a:gd name="connsiteX0" fmla="*/ 91959 w 100087"/>
              <a:gd name="connsiteY0" fmla="*/ 71284 h 193258"/>
              <a:gd name="connsiteX1" fmla="*/ 76118 w 100087"/>
              <a:gd name="connsiteY1" fmla="*/ 14257 h 193258"/>
              <a:gd name="connsiteX2" fmla="*/ 65029 w 100087"/>
              <a:gd name="connsiteY2" fmla="*/ 30097 h 193258"/>
              <a:gd name="connsiteX3" fmla="*/ 55525 w 100087"/>
              <a:gd name="connsiteY3" fmla="*/ 4752 h 193258"/>
              <a:gd name="connsiteX4" fmla="*/ 44436 w 100087"/>
              <a:gd name="connsiteY4" fmla="*/ 30097 h 193258"/>
              <a:gd name="connsiteX5" fmla="*/ 28595 w 100087"/>
              <a:gd name="connsiteY5" fmla="*/ 0 h 193258"/>
              <a:gd name="connsiteX6" fmla="*/ 81 w 100087"/>
              <a:gd name="connsiteY6" fmla="*/ 134647 h 193258"/>
              <a:gd name="connsiteX7" fmla="*/ 11170 w 100087"/>
              <a:gd name="connsiteY7" fmla="*/ 169497 h 193258"/>
              <a:gd name="connsiteX8" fmla="*/ 34931 w 100087"/>
              <a:gd name="connsiteY8" fmla="*/ 180585 h 193258"/>
              <a:gd name="connsiteX9" fmla="*/ 60277 w 100087"/>
              <a:gd name="connsiteY9" fmla="*/ 193258 h 193258"/>
              <a:gd name="connsiteX10" fmla="*/ 65029 w 100087"/>
              <a:gd name="connsiteY10" fmla="*/ 193258 h 193258"/>
              <a:gd name="connsiteX11" fmla="*/ 88791 w 100087"/>
              <a:gd name="connsiteY11" fmla="*/ 183754 h 193258"/>
              <a:gd name="connsiteX12" fmla="*/ 99880 w 100087"/>
              <a:gd name="connsiteY12" fmla="*/ 148904 h 193258"/>
              <a:gd name="connsiteX13" fmla="*/ 91959 w 100087"/>
              <a:gd name="connsiteY13" fmla="*/ 71284 h 193258"/>
              <a:gd name="connsiteX14" fmla="*/ 36515 w 100087"/>
              <a:gd name="connsiteY14" fmla="*/ 175833 h 193258"/>
              <a:gd name="connsiteX15" fmla="*/ 34931 w 100087"/>
              <a:gd name="connsiteY15" fmla="*/ 171081 h 193258"/>
              <a:gd name="connsiteX16" fmla="*/ 44436 w 100087"/>
              <a:gd name="connsiteY16" fmla="*/ 174249 h 193258"/>
              <a:gd name="connsiteX17" fmla="*/ 39684 w 100087"/>
              <a:gd name="connsiteY17" fmla="*/ 175833 h 193258"/>
              <a:gd name="connsiteX18" fmla="*/ 36515 w 100087"/>
              <a:gd name="connsiteY18" fmla="*/ 175833 h 193258"/>
              <a:gd name="connsiteX19" fmla="*/ 4833 w 100087"/>
              <a:gd name="connsiteY19" fmla="*/ 136231 h 193258"/>
              <a:gd name="connsiteX20" fmla="*/ 28595 w 100087"/>
              <a:gd name="connsiteY20" fmla="*/ 6336 h 193258"/>
              <a:gd name="connsiteX21" fmla="*/ 41267 w 100087"/>
              <a:gd name="connsiteY21" fmla="*/ 38018 h 193258"/>
              <a:gd name="connsiteX22" fmla="*/ 19090 w 100087"/>
              <a:gd name="connsiteY22" fmla="*/ 131479 h 193258"/>
              <a:gd name="connsiteX23" fmla="*/ 28595 w 100087"/>
              <a:gd name="connsiteY23" fmla="*/ 166329 h 193258"/>
              <a:gd name="connsiteX24" fmla="*/ 31763 w 100087"/>
              <a:gd name="connsiteY24" fmla="*/ 175833 h 193258"/>
              <a:gd name="connsiteX25" fmla="*/ 14337 w 100087"/>
              <a:gd name="connsiteY25" fmla="*/ 167913 h 193258"/>
              <a:gd name="connsiteX26" fmla="*/ 4833 w 100087"/>
              <a:gd name="connsiteY26" fmla="*/ 136231 h 193258"/>
              <a:gd name="connsiteX27" fmla="*/ 95128 w 100087"/>
              <a:gd name="connsiteY27" fmla="*/ 150488 h 193258"/>
              <a:gd name="connsiteX28" fmla="*/ 84039 w 100087"/>
              <a:gd name="connsiteY28" fmla="*/ 182170 h 193258"/>
              <a:gd name="connsiteX29" fmla="*/ 58693 w 100087"/>
              <a:gd name="connsiteY29" fmla="*/ 190090 h 193258"/>
              <a:gd name="connsiteX30" fmla="*/ 38099 w 100087"/>
              <a:gd name="connsiteY30" fmla="*/ 180585 h 193258"/>
              <a:gd name="connsiteX31" fmla="*/ 53940 w 100087"/>
              <a:gd name="connsiteY31" fmla="*/ 175833 h 193258"/>
              <a:gd name="connsiteX32" fmla="*/ 84039 w 100087"/>
              <a:gd name="connsiteY32" fmla="*/ 133063 h 193258"/>
              <a:gd name="connsiteX33" fmla="*/ 65029 w 100087"/>
              <a:gd name="connsiteY33" fmla="*/ 36434 h 193258"/>
              <a:gd name="connsiteX34" fmla="*/ 72950 w 100087"/>
              <a:gd name="connsiteY34" fmla="*/ 19009 h 193258"/>
              <a:gd name="connsiteX35" fmla="*/ 95128 w 100087"/>
              <a:gd name="connsiteY35" fmla="*/ 150488 h 1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0087" h="193258">
                <a:moveTo>
                  <a:pt x="91959" y="71284"/>
                </a:moveTo>
                <a:cubicBezTo>
                  <a:pt x="80870" y="14257"/>
                  <a:pt x="77702" y="14257"/>
                  <a:pt x="76118" y="14257"/>
                </a:cubicBezTo>
                <a:cubicBezTo>
                  <a:pt x="74534" y="14257"/>
                  <a:pt x="72950" y="14257"/>
                  <a:pt x="65029" y="30097"/>
                </a:cubicBezTo>
                <a:cubicBezTo>
                  <a:pt x="60277" y="15841"/>
                  <a:pt x="57108" y="4752"/>
                  <a:pt x="55525" y="4752"/>
                </a:cubicBezTo>
                <a:cubicBezTo>
                  <a:pt x="53940" y="4752"/>
                  <a:pt x="49188" y="15841"/>
                  <a:pt x="44436" y="30097"/>
                </a:cubicBezTo>
                <a:cubicBezTo>
                  <a:pt x="33347" y="0"/>
                  <a:pt x="30178" y="0"/>
                  <a:pt x="28595" y="0"/>
                </a:cubicBezTo>
                <a:cubicBezTo>
                  <a:pt x="20674" y="0"/>
                  <a:pt x="-1504" y="110886"/>
                  <a:pt x="81" y="134647"/>
                </a:cubicBezTo>
                <a:cubicBezTo>
                  <a:pt x="1664" y="150488"/>
                  <a:pt x="4833" y="161577"/>
                  <a:pt x="11170" y="169497"/>
                </a:cubicBezTo>
                <a:cubicBezTo>
                  <a:pt x="17506" y="175833"/>
                  <a:pt x="25426" y="179002"/>
                  <a:pt x="34931" y="180585"/>
                </a:cubicBezTo>
                <a:cubicBezTo>
                  <a:pt x="39684" y="188506"/>
                  <a:pt x="49188" y="193258"/>
                  <a:pt x="60277" y="193258"/>
                </a:cubicBezTo>
                <a:cubicBezTo>
                  <a:pt x="61861" y="193258"/>
                  <a:pt x="63445" y="193258"/>
                  <a:pt x="65029" y="193258"/>
                </a:cubicBezTo>
                <a:cubicBezTo>
                  <a:pt x="74534" y="193258"/>
                  <a:pt x="82455" y="190090"/>
                  <a:pt x="88791" y="183754"/>
                </a:cubicBezTo>
                <a:cubicBezTo>
                  <a:pt x="95128" y="175833"/>
                  <a:pt x="99880" y="164745"/>
                  <a:pt x="99880" y="148904"/>
                </a:cubicBezTo>
                <a:cubicBezTo>
                  <a:pt x="101463" y="129895"/>
                  <a:pt x="93543" y="85540"/>
                  <a:pt x="91959" y="71284"/>
                </a:cubicBezTo>
                <a:close/>
                <a:moveTo>
                  <a:pt x="36515" y="175833"/>
                </a:moveTo>
                <a:cubicBezTo>
                  <a:pt x="36515" y="174249"/>
                  <a:pt x="34931" y="172665"/>
                  <a:pt x="34931" y="171081"/>
                </a:cubicBezTo>
                <a:cubicBezTo>
                  <a:pt x="38099" y="172665"/>
                  <a:pt x="41267" y="174249"/>
                  <a:pt x="44436" y="174249"/>
                </a:cubicBezTo>
                <a:cubicBezTo>
                  <a:pt x="42852" y="174249"/>
                  <a:pt x="41267" y="174249"/>
                  <a:pt x="39684" y="175833"/>
                </a:cubicBezTo>
                <a:cubicBezTo>
                  <a:pt x="38099" y="175833"/>
                  <a:pt x="38099" y="175833"/>
                  <a:pt x="36515" y="175833"/>
                </a:cubicBezTo>
                <a:close/>
                <a:moveTo>
                  <a:pt x="4833" y="136231"/>
                </a:moveTo>
                <a:cubicBezTo>
                  <a:pt x="3249" y="109302"/>
                  <a:pt x="22258" y="20593"/>
                  <a:pt x="28595" y="6336"/>
                </a:cubicBezTo>
                <a:cubicBezTo>
                  <a:pt x="31763" y="11089"/>
                  <a:pt x="36515" y="22177"/>
                  <a:pt x="41267" y="38018"/>
                </a:cubicBezTo>
                <a:cubicBezTo>
                  <a:pt x="31763" y="69700"/>
                  <a:pt x="19090" y="114054"/>
                  <a:pt x="19090" y="131479"/>
                </a:cubicBezTo>
                <a:cubicBezTo>
                  <a:pt x="19090" y="147320"/>
                  <a:pt x="22258" y="159992"/>
                  <a:pt x="28595" y="166329"/>
                </a:cubicBezTo>
                <a:cubicBezTo>
                  <a:pt x="28595" y="169497"/>
                  <a:pt x="30178" y="172665"/>
                  <a:pt x="31763" y="175833"/>
                </a:cubicBezTo>
                <a:cubicBezTo>
                  <a:pt x="23842" y="175833"/>
                  <a:pt x="19090" y="172665"/>
                  <a:pt x="14337" y="167913"/>
                </a:cubicBezTo>
                <a:cubicBezTo>
                  <a:pt x="8001" y="159992"/>
                  <a:pt x="4833" y="150488"/>
                  <a:pt x="4833" y="136231"/>
                </a:cubicBezTo>
                <a:close/>
                <a:moveTo>
                  <a:pt x="95128" y="150488"/>
                </a:moveTo>
                <a:cubicBezTo>
                  <a:pt x="93543" y="164745"/>
                  <a:pt x="90375" y="175833"/>
                  <a:pt x="84039" y="182170"/>
                </a:cubicBezTo>
                <a:cubicBezTo>
                  <a:pt x="77702" y="188506"/>
                  <a:pt x="69781" y="191674"/>
                  <a:pt x="58693" y="190090"/>
                </a:cubicBezTo>
                <a:cubicBezTo>
                  <a:pt x="49188" y="190090"/>
                  <a:pt x="42852" y="186922"/>
                  <a:pt x="38099" y="180585"/>
                </a:cubicBezTo>
                <a:cubicBezTo>
                  <a:pt x="44436" y="180585"/>
                  <a:pt x="49188" y="179002"/>
                  <a:pt x="53940" y="175833"/>
                </a:cubicBezTo>
                <a:cubicBezTo>
                  <a:pt x="72950" y="174249"/>
                  <a:pt x="82455" y="159992"/>
                  <a:pt x="84039" y="133063"/>
                </a:cubicBezTo>
                <a:cubicBezTo>
                  <a:pt x="84039" y="114054"/>
                  <a:pt x="74534" y="68116"/>
                  <a:pt x="65029" y="36434"/>
                </a:cubicBezTo>
                <a:cubicBezTo>
                  <a:pt x="68197" y="28514"/>
                  <a:pt x="71366" y="22177"/>
                  <a:pt x="72950" y="19009"/>
                </a:cubicBezTo>
                <a:cubicBezTo>
                  <a:pt x="80870" y="33266"/>
                  <a:pt x="98296" y="121974"/>
                  <a:pt x="95128" y="150488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รูปแบบอิสระ: รูปร่าง 8">
            <a:extLst>
              <a:ext uri="{FF2B5EF4-FFF2-40B4-BE49-F238E27FC236}">
                <a16:creationId xmlns:a16="http://schemas.microsoft.com/office/drawing/2014/main" id="{EAF87901-BDDB-4303-A67D-A6E4C3A018E7}"/>
              </a:ext>
            </a:extLst>
          </p:cNvPr>
          <p:cNvSpPr/>
          <p:nvPr/>
        </p:nvSpPr>
        <p:spPr>
          <a:xfrm>
            <a:off x="8053367" y="2299405"/>
            <a:ext cx="100178" cy="194842"/>
          </a:xfrm>
          <a:custGeom>
            <a:avLst/>
            <a:gdLst>
              <a:gd name="connsiteX0" fmla="*/ 76037 w 100178"/>
              <a:gd name="connsiteY0" fmla="*/ 14257 h 194842"/>
              <a:gd name="connsiteX1" fmla="*/ 76037 w 100178"/>
              <a:gd name="connsiteY1" fmla="*/ 14257 h 194842"/>
              <a:gd name="connsiteX2" fmla="*/ 64948 w 100178"/>
              <a:gd name="connsiteY2" fmla="*/ 30097 h 194842"/>
              <a:gd name="connsiteX3" fmla="*/ 55444 w 100178"/>
              <a:gd name="connsiteY3" fmla="*/ 4753 h 194842"/>
              <a:gd name="connsiteX4" fmla="*/ 44355 w 100178"/>
              <a:gd name="connsiteY4" fmla="*/ 30097 h 194842"/>
              <a:gd name="connsiteX5" fmla="*/ 28514 w 100178"/>
              <a:gd name="connsiteY5" fmla="*/ 0 h 194842"/>
              <a:gd name="connsiteX6" fmla="*/ 11089 w 100178"/>
              <a:gd name="connsiteY6" fmla="*/ 57027 h 194842"/>
              <a:gd name="connsiteX7" fmla="*/ 0 w 100178"/>
              <a:gd name="connsiteY7" fmla="*/ 134647 h 194842"/>
              <a:gd name="connsiteX8" fmla="*/ 11089 w 100178"/>
              <a:gd name="connsiteY8" fmla="*/ 169497 h 194842"/>
              <a:gd name="connsiteX9" fmla="*/ 34851 w 100178"/>
              <a:gd name="connsiteY9" fmla="*/ 180585 h 194842"/>
              <a:gd name="connsiteX10" fmla="*/ 60196 w 100178"/>
              <a:gd name="connsiteY10" fmla="*/ 194843 h 194842"/>
              <a:gd name="connsiteX11" fmla="*/ 64948 w 100178"/>
              <a:gd name="connsiteY11" fmla="*/ 194843 h 194842"/>
              <a:gd name="connsiteX12" fmla="*/ 88710 w 100178"/>
              <a:gd name="connsiteY12" fmla="*/ 185338 h 194842"/>
              <a:gd name="connsiteX13" fmla="*/ 99799 w 100178"/>
              <a:gd name="connsiteY13" fmla="*/ 150488 h 194842"/>
              <a:gd name="connsiteX14" fmla="*/ 76037 w 100178"/>
              <a:gd name="connsiteY14" fmla="*/ 14257 h 194842"/>
              <a:gd name="connsiteX15" fmla="*/ 38018 w 100178"/>
              <a:gd name="connsiteY15" fmla="*/ 175833 h 194842"/>
              <a:gd name="connsiteX16" fmla="*/ 36434 w 100178"/>
              <a:gd name="connsiteY16" fmla="*/ 171081 h 194842"/>
              <a:gd name="connsiteX17" fmla="*/ 45939 w 100178"/>
              <a:gd name="connsiteY17" fmla="*/ 174249 h 194842"/>
              <a:gd name="connsiteX18" fmla="*/ 41187 w 100178"/>
              <a:gd name="connsiteY18" fmla="*/ 175833 h 194842"/>
              <a:gd name="connsiteX19" fmla="*/ 38018 w 100178"/>
              <a:gd name="connsiteY19" fmla="*/ 175833 h 194842"/>
              <a:gd name="connsiteX20" fmla="*/ 6336 w 100178"/>
              <a:gd name="connsiteY20" fmla="*/ 134647 h 194842"/>
              <a:gd name="connsiteX21" fmla="*/ 30098 w 100178"/>
              <a:gd name="connsiteY21" fmla="*/ 4753 h 194842"/>
              <a:gd name="connsiteX22" fmla="*/ 42771 w 100178"/>
              <a:gd name="connsiteY22" fmla="*/ 36434 h 194842"/>
              <a:gd name="connsiteX23" fmla="*/ 20593 w 100178"/>
              <a:gd name="connsiteY23" fmla="*/ 129895 h 194842"/>
              <a:gd name="connsiteX24" fmla="*/ 30098 w 100178"/>
              <a:gd name="connsiteY24" fmla="*/ 164745 h 194842"/>
              <a:gd name="connsiteX25" fmla="*/ 33266 w 100178"/>
              <a:gd name="connsiteY25" fmla="*/ 174249 h 194842"/>
              <a:gd name="connsiteX26" fmla="*/ 15841 w 100178"/>
              <a:gd name="connsiteY26" fmla="*/ 166329 h 194842"/>
              <a:gd name="connsiteX27" fmla="*/ 6336 w 100178"/>
              <a:gd name="connsiteY27" fmla="*/ 134647 h 194842"/>
              <a:gd name="connsiteX28" fmla="*/ 96631 w 100178"/>
              <a:gd name="connsiteY28" fmla="*/ 148904 h 194842"/>
              <a:gd name="connsiteX29" fmla="*/ 85542 w 100178"/>
              <a:gd name="connsiteY29" fmla="*/ 180585 h 194842"/>
              <a:gd name="connsiteX30" fmla="*/ 60196 w 100178"/>
              <a:gd name="connsiteY30" fmla="*/ 188506 h 194842"/>
              <a:gd name="connsiteX31" fmla="*/ 39603 w 100178"/>
              <a:gd name="connsiteY31" fmla="*/ 179002 h 194842"/>
              <a:gd name="connsiteX32" fmla="*/ 55444 w 100178"/>
              <a:gd name="connsiteY32" fmla="*/ 174249 h 194842"/>
              <a:gd name="connsiteX33" fmla="*/ 85542 w 100178"/>
              <a:gd name="connsiteY33" fmla="*/ 131479 h 194842"/>
              <a:gd name="connsiteX34" fmla="*/ 66533 w 100178"/>
              <a:gd name="connsiteY34" fmla="*/ 34850 h 194842"/>
              <a:gd name="connsiteX35" fmla="*/ 74454 w 100178"/>
              <a:gd name="connsiteY35" fmla="*/ 17425 h 194842"/>
              <a:gd name="connsiteX36" fmla="*/ 96631 w 100178"/>
              <a:gd name="connsiteY36" fmla="*/ 148904 h 19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178" h="194842">
                <a:moveTo>
                  <a:pt x="76037" y="14257"/>
                </a:moveTo>
                <a:cubicBezTo>
                  <a:pt x="76037" y="14257"/>
                  <a:pt x="76037" y="14257"/>
                  <a:pt x="76037" y="14257"/>
                </a:cubicBezTo>
                <a:cubicBezTo>
                  <a:pt x="74454" y="14257"/>
                  <a:pt x="69700" y="20593"/>
                  <a:pt x="64948" y="30097"/>
                </a:cubicBezTo>
                <a:cubicBezTo>
                  <a:pt x="60196" y="15841"/>
                  <a:pt x="57028" y="4753"/>
                  <a:pt x="55444" y="4753"/>
                </a:cubicBezTo>
                <a:cubicBezTo>
                  <a:pt x="53859" y="4753"/>
                  <a:pt x="49107" y="15841"/>
                  <a:pt x="44355" y="30097"/>
                </a:cubicBezTo>
                <a:cubicBezTo>
                  <a:pt x="33266" y="0"/>
                  <a:pt x="30098" y="0"/>
                  <a:pt x="28514" y="0"/>
                </a:cubicBezTo>
                <a:cubicBezTo>
                  <a:pt x="26930" y="0"/>
                  <a:pt x="22177" y="0"/>
                  <a:pt x="11089" y="57027"/>
                </a:cubicBezTo>
                <a:cubicBezTo>
                  <a:pt x="7921" y="69700"/>
                  <a:pt x="0" y="115638"/>
                  <a:pt x="0" y="134647"/>
                </a:cubicBezTo>
                <a:cubicBezTo>
                  <a:pt x="1584" y="150488"/>
                  <a:pt x="4752" y="161577"/>
                  <a:pt x="11089" y="169497"/>
                </a:cubicBezTo>
                <a:cubicBezTo>
                  <a:pt x="17425" y="175833"/>
                  <a:pt x="25345" y="179002"/>
                  <a:pt x="34851" y="180585"/>
                </a:cubicBezTo>
                <a:cubicBezTo>
                  <a:pt x="39603" y="188506"/>
                  <a:pt x="49107" y="193258"/>
                  <a:pt x="60196" y="194843"/>
                </a:cubicBezTo>
                <a:cubicBezTo>
                  <a:pt x="61780" y="194843"/>
                  <a:pt x="63365" y="194843"/>
                  <a:pt x="64948" y="194843"/>
                </a:cubicBezTo>
                <a:cubicBezTo>
                  <a:pt x="74454" y="194843"/>
                  <a:pt x="82374" y="191674"/>
                  <a:pt x="88710" y="185338"/>
                </a:cubicBezTo>
                <a:cubicBezTo>
                  <a:pt x="95047" y="177418"/>
                  <a:pt x="99799" y="166329"/>
                  <a:pt x="99799" y="150488"/>
                </a:cubicBezTo>
                <a:cubicBezTo>
                  <a:pt x="102967" y="128311"/>
                  <a:pt x="85542" y="14257"/>
                  <a:pt x="76037" y="14257"/>
                </a:cubicBezTo>
                <a:close/>
                <a:moveTo>
                  <a:pt x="38018" y="175833"/>
                </a:moveTo>
                <a:cubicBezTo>
                  <a:pt x="38018" y="174249"/>
                  <a:pt x="36434" y="172665"/>
                  <a:pt x="36434" y="171081"/>
                </a:cubicBezTo>
                <a:cubicBezTo>
                  <a:pt x="39603" y="172665"/>
                  <a:pt x="42771" y="174249"/>
                  <a:pt x="45939" y="174249"/>
                </a:cubicBezTo>
                <a:cubicBezTo>
                  <a:pt x="44355" y="174249"/>
                  <a:pt x="42771" y="174249"/>
                  <a:pt x="41187" y="175833"/>
                </a:cubicBezTo>
                <a:cubicBezTo>
                  <a:pt x="39603" y="175833"/>
                  <a:pt x="38018" y="175833"/>
                  <a:pt x="38018" y="175833"/>
                </a:cubicBezTo>
                <a:close/>
                <a:moveTo>
                  <a:pt x="6336" y="134647"/>
                </a:moveTo>
                <a:cubicBezTo>
                  <a:pt x="4752" y="107718"/>
                  <a:pt x="23762" y="19009"/>
                  <a:pt x="30098" y="4753"/>
                </a:cubicBezTo>
                <a:cubicBezTo>
                  <a:pt x="33266" y="9505"/>
                  <a:pt x="38018" y="20593"/>
                  <a:pt x="42771" y="36434"/>
                </a:cubicBezTo>
                <a:cubicBezTo>
                  <a:pt x="33266" y="68116"/>
                  <a:pt x="20593" y="112470"/>
                  <a:pt x="20593" y="129895"/>
                </a:cubicBezTo>
                <a:cubicBezTo>
                  <a:pt x="20593" y="145736"/>
                  <a:pt x="23762" y="158408"/>
                  <a:pt x="30098" y="164745"/>
                </a:cubicBezTo>
                <a:cubicBezTo>
                  <a:pt x="30098" y="167913"/>
                  <a:pt x="31682" y="171081"/>
                  <a:pt x="33266" y="174249"/>
                </a:cubicBezTo>
                <a:cubicBezTo>
                  <a:pt x="25345" y="174249"/>
                  <a:pt x="20593" y="171081"/>
                  <a:pt x="15841" y="166329"/>
                </a:cubicBezTo>
                <a:cubicBezTo>
                  <a:pt x="9504" y="159993"/>
                  <a:pt x="6336" y="148904"/>
                  <a:pt x="6336" y="134647"/>
                </a:cubicBezTo>
                <a:close/>
                <a:moveTo>
                  <a:pt x="96631" y="148904"/>
                </a:moveTo>
                <a:cubicBezTo>
                  <a:pt x="95047" y="163161"/>
                  <a:pt x="91878" y="174249"/>
                  <a:pt x="85542" y="180585"/>
                </a:cubicBezTo>
                <a:cubicBezTo>
                  <a:pt x="79206" y="186922"/>
                  <a:pt x="71285" y="190090"/>
                  <a:pt x="60196" y="188506"/>
                </a:cubicBezTo>
                <a:cubicBezTo>
                  <a:pt x="50692" y="188506"/>
                  <a:pt x="44355" y="185338"/>
                  <a:pt x="39603" y="179002"/>
                </a:cubicBezTo>
                <a:cubicBezTo>
                  <a:pt x="45939" y="179002"/>
                  <a:pt x="50692" y="177418"/>
                  <a:pt x="55444" y="174249"/>
                </a:cubicBezTo>
                <a:cubicBezTo>
                  <a:pt x="74454" y="172665"/>
                  <a:pt x="83958" y="158408"/>
                  <a:pt x="85542" y="131479"/>
                </a:cubicBezTo>
                <a:cubicBezTo>
                  <a:pt x="85542" y="112470"/>
                  <a:pt x="76037" y="66532"/>
                  <a:pt x="66533" y="34850"/>
                </a:cubicBezTo>
                <a:cubicBezTo>
                  <a:pt x="69700" y="26930"/>
                  <a:pt x="72869" y="20593"/>
                  <a:pt x="74454" y="17425"/>
                </a:cubicBezTo>
                <a:cubicBezTo>
                  <a:pt x="82374" y="33266"/>
                  <a:pt x="99799" y="121975"/>
                  <a:pt x="96631" y="148904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รูปแบบอิสระ: รูปร่าง 9">
            <a:extLst>
              <a:ext uri="{FF2B5EF4-FFF2-40B4-BE49-F238E27FC236}">
                <a16:creationId xmlns:a16="http://schemas.microsoft.com/office/drawing/2014/main" id="{223F4065-EE72-4C3C-920B-6B20D3D8A474}"/>
              </a:ext>
            </a:extLst>
          </p:cNvPr>
          <p:cNvSpPr/>
          <p:nvPr/>
        </p:nvSpPr>
        <p:spPr>
          <a:xfrm>
            <a:off x="7356357" y="636117"/>
            <a:ext cx="100178" cy="194842"/>
          </a:xfrm>
          <a:custGeom>
            <a:avLst/>
            <a:gdLst>
              <a:gd name="connsiteX0" fmla="*/ 76037 w 100178"/>
              <a:gd name="connsiteY0" fmla="*/ 14257 h 194842"/>
              <a:gd name="connsiteX1" fmla="*/ 76037 w 100178"/>
              <a:gd name="connsiteY1" fmla="*/ 14257 h 194842"/>
              <a:gd name="connsiteX2" fmla="*/ 64948 w 100178"/>
              <a:gd name="connsiteY2" fmla="*/ 30098 h 194842"/>
              <a:gd name="connsiteX3" fmla="*/ 55444 w 100178"/>
              <a:gd name="connsiteY3" fmla="*/ 4752 h 194842"/>
              <a:gd name="connsiteX4" fmla="*/ 44355 w 100178"/>
              <a:gd name="connsiteY4" fmla="*/ 30098 h 194842"/>
              <a:gd name="connsiteX5" fmla="*/ 28514 w 100178"/>
              <a:gd name="connsiteY5" fmla="*/ 0 h 194842"/>
              <a:gd name="connsiteX6" fmla="*/ 11089 w 100178"/>
              <a:gd name="connsiteY6" fmla="*/ 57027 h 194842"/>
              <a:gd name="connsiteX7" fmla="*/ 0 w 100178"/>
              <a:gd name="connsiteY7" fmla="*/ 134647 h 194842"/>
              <a:gd name="connsiteX8" fmla="*/ 11089 w 100178"/>
              <a:gd name="connsiteY8" fmla="*/ 169497 h 194842"/>
              <a:gd name="connsiteX9" fmla="*/ 34851 w 100178"/>
              <a:gd name="connsiteY9" fmla="*/ 180586 h 194842"/>
              <a:gd name="connsiteX10" fmla="*/ 60196 w 100178"/>
              <a:gd name="connsiteY10" fmla="*/ 194842 h 194842"/>
              <a:gd name="connsiteX11" fmla="*/ 64948 w 100178"/>
              <a:gd name="connsiteY11" fmla="*/ 194842 h 194842"/>
              <a:gd name="connsiteX12" fmla="*/ 88710 w 100178"/>
              <a:gd name="connsiteY12" fmla="*/ 185338 h 194842"/>
              <a:gd name="connsiteX13" fmla="*/ 99799 w 100178"/>
              <a:gd name="connsiteY13" fmla="*/ 150488 h 194842"/>
              <a:gd name="connsiteX14" fmla="*/ 76037 w 100178"/>
              <a:gd name="connsiteY14" fmla="*/ 14257 h 194842"/>
              <a:gd name="connsiteX15" fmla="*/ 38018 w 100178"/>
              <a:gd name="connsiteY15" fmla="*/ 175833 h 194842"/>
              <a:gd name="connsiteX16" fmla="*/ 36434 w 100178"/>
              <a:gd name="connsiteY16" fmla="*/ 171081 h 194842"/>
              <a:gd name="connsiteX17" fmla="*/ 45939 w 100178"/>
              <a:gd name="connsiteY17" fmla="*/ 174249 h 194842"/>
              <a:gd name="connsiteX18" fmla="*/ 41187 w 100178"/>
              <a:gd name="connsiteY18" fmla="*/ 175833 h 194842"/>
              <a:gd name="connsiteX19" fmla="*/ 38018 w 100178"/>
              <a:gd name="connsiteY19" fmla="*/ 175833 h 194842"/>
              <a:gd name="connsiteX20" fmla="*/ 6336 w 100178"/>
              <a:gd name="connsiteY20" fmla="*/ 134647 h 194842"/>
              <a:gd name="connsiteX21" fmla="*/ 30098 w 100178"/>
              <a:gd name="connsiteY21" fmla="*/ 4752 h 194842"/>
              <a:gd name="connsiteX22" fmla="*/ 42771 w 100178"/>
              <a:gd name="connsiteY22" fmla="*/ 36434 h 194842"/>
              <a:gd name="connsiteX23" fmla="*/ 20593 w 100178"/>
              <a:gd name="connsiteY23" fmla="*/ 129895 h 194842"/>
              <a:gd name="connsiteX24" fmla="*/ 30098 w 100178"/>
              <a:gd name="connsiteY24" fmla="*/ 164745 h 194842"/>
              <a:gd name="connsiteX25" fmla="*/ 33266 w 100178"/>
              <a:gd name="connsiteY25" fmla="*/ 174249 h 194842"/>
              <a:gd name="connsiteX26" fmla="*/ 15841 w 100178"/>
              <a:gd name="connsiteY26" fmla="*/ 166329 h 194842"/>
              <a:gd name="connsiteX27" fmla="*/ 6336 w 100178"/>
              <a:gd name="connsiteY27" fmla="*/ 134647 h 194842"/>
              <a:gd name="connsiteX28" fmla="*/ 96631 w 100178"/>
              <a:gd name="connsiteY28" fmla="*/ 148904 h 194842"/>
              <a:gd name="connsiteX29" fmla="*/ 85542 w 100178"/>
              <a:gd name="connsiteY29" fmla="*/ 180586 h 194842"/>
              <a:gd name="connsiteX30" fmla="*/ 60196 w 100178"/>
              <a:gd name="connsiteY30" fmla="*/ 188506 h 194842"/>
              <a:gd name="connsiteX31" fmla="*/ 39603 w 100178"/>
              <a:gd name="connsiteY31" fmla="*/ 179002 h 194842"/>
              <a:gd name="connsiteX32" fmla="*/ 55444 w 100178"/>
              <a:gd name="connsiteY32" fmla="*/ 174249 h 194842"/>
              <a:gd name="connsiteX33" fmla="*/ 85542 w 100178"/>
              <a:gd name="connsiteY33" fmla="*/ 131479 h 194842"/>
              <a:gd name="connsiteX34" fmla="*/ 66533 w 100178"/>
              <a:gd name="connsiteY34" fmla="*/ 34850 h 194842"/>
              <a:gd name="connsiteX35" fmla="*/ 74454 w 100178"/>
              <a:gd name="connsiteY35" fmla="*/ 17425 h 194842"/>
              <a:gd name="connsiteX36" fmla="*/ 96631 w 100178"/>
              <a:gd name="connsiteY36" fmla="*/ 148904 h 194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178" h="194842">
                <a:moveTo>
                  <a:pt x="76037" y="14257"/>
                </a:moveTo>
                <a:cubicBezTo>
                  <a:pt x="76037" y="14257"/>
                  <a:pt x="76037" y="14257"/>
                  <a:pt x="76037" y="14257"/>
                </a:cubicBezTo>
                <a:cubicBezTo>
                  <a:pt x="74454" y="14257"/>
                  <a:pt x="69700" y="20593"/>
                  <a:pt x="64948" y="30098"/>
                </a:cubicBezTo>
                <a:cubicBezTo>
                  <a:pt x="60196" y="15841"/>
                  <a:pt x="57028" y="4752"/>
                  <a:pt x="55444" y="4752"/>
                </a:cubicBezTo>
                <a:cubicBezTo>
                  <a:pt x="53859" y="4752"/>
                  <a:pt x="49107" y="15841"/>
                  <a:pt x="44355" y="30098"/>
                </a:cubicBezTo>
                <a:cubicBezTo>
                  <a:pt x="33266" y="0"/>
                  <a:pt x="30098" y="0"/>
                  <a:pt x="28514" y="0"/>
                </a:cubicBezTo>
                <a:cubicBezTo>
                  <a:pt x="26930" y="0"/>
                  <a:pt x="22177" y="0"/>
                  <a:pt x="11089" y="57027"/>
                </a:cubicBezTo>
                <a:cubicBezTo>
                  <a:pt x="7921" y="69700"/>
                  <a:pt x="0" y="115638"/>
                  <a:pt x="0" y="134647"/>
                </a:cubicBezTo>
                <a:cubicBezTo>
                  <a:pt x="1584" y="150488"/>
                  <a:pt x="4752" y="161577"/>
                  <a:pt x="11089" y="169497"/>
                </a:cubicBezTo>
                <a:cubicBezTo>
                  <a:pt x="17425" y="175833"/>
                  <a:pt x="25345" y="179002"/>
                  <a:pt x="34851" y="180586"/>
                </a:cubicBezTo>
                <a:cubicBezTo>
                  <a:pt x="39603" y="188506"/>
                  <a:pt x="49107" y="193258"/>
                  <a:pt x="60196" y="194842"/>
                </a:cubicBezTo>
                <a:cubicBezTo>
                  <a:pt x="61780" y="194842"/>
                  <a:pt x="63365" y="194842"/>
                  <a:pt x="64948" y="194842"/>
                </a:cubicBezTo>
                <a:cubicBezTo>
                  <a:pt x="74454" y="194842"/>
                  <a:pt x="82374" y="191674"/>
                  <a:pt x="88710" y="185338"/>
                </a:cubicBezTo>
                <a:cubicBezTo>
                  <a:pt x="95047" y="177418"/>
                  <a:pt x="99799" y="166329"/>
                  <a:pt x="99799" y="150488"/>
                </a:cubicBezTo>
                <a:cubicBezTo>
                  <a:pt x="102967" y="128311"/>
                  <a:pt x="85542" y="14257"/>
                  <a:pt x="76037" y="14257"/>
                </a:cubicBezTo>
                <a:close/>
                <a:moveTo>
                  <a:pt x="38018" y="175833"/>
                </a:moveTo>
                <a:cubicBezTo>
                  <a:pt x="38018" y="174249"/>
                  <a:pt x="36434" y="172665"/>
                  <a:pt x="36434" y="171081"/>
                </a:cubicBezTo>
                <a:cubicBezTo>
                  <a:pt x="39603" y="172665"/>
                  <a:pt x="42771" y="174249"/>
                  <a:pt x="45939" y="174249"/>
                </a:cubicBezTo>
                <a:cubicBezTo>
                  <a:pt x="44355" y="174249"/>
                  <a:pt x="42771" y="174249"/>
                  <a:pt x="41187" y="175833"/>
                </a:cubicBezTo>
                <a:cubicBezTo>
                  <a:pt x="39603" y="175833"/>
                  <a:pt x="38018" y="175833"/>
                  <a:pt x="38018" y="175833"/>
                </a:cubicBezTo>
                <a:close/>
                <a:moveTo>
                  <a:pt x="6336" y="134647"/>
                </a:moveTo>
                <a:cubicBezTo>
                  <a:pt x="4752" y="107718"/>
                  <a:pt x="23762" y="19009"/>
                  <a:pt x="30098" y="4752"/>
                </a:cubicBezTo>
                <a:cubicBezTo>
                  <a:pt x="33266" y="9505"/>
                  <a:pt x="38018" y="20593"/>
                  <a:pt x="42771" y="36434"/>
                </a:cubicBezTo>
                <a:cubicBezTo>
                  <a:pt x="33266" y="68116"/>
                  <a:pt x="20593" y="112470"/>
                  <a:pt x="20593" y="129895"/>
                </a:cubicBezTo>
                <a:cubicBezTo>
                  <a:pt x="20593" y="145736"/>
                  <a:pt x="23762" y="158408"/>
                  <a:pt x="30098" y="164745"/>
                </a:cubicBezTo>
                <a:cubicBezTo>
                  <a:pt x="30098" y="167913"/>
                  <a:pt x="31682" y="171081"/>
                  <a:pt x="33266" y="174249"/>
                </a:cubicBezTo>
                <a:cubicBezTo>
                  <a:pt x="25345" y="174249"/>
                  <a:pt x="20593" y="171081"/>
                  <a:pt x="15841" y="166329"/>
                </a:cubicBezTo>
                <a:cubicBezTo>
                  <a:pt x="9504" y="159993"/>
                  <a:pt x="6336" y="148904"/>
                  <a:pt x="6336" y="134647"/>
                </a:cubicBezTo>
                <a:close/>
                <a:moveTo>
                  <a:pt x="96631" y="148904"/>
                </a:moveTo>
                <a:cubicBezTo>
                  <a:pt x="95047" y="163161"/>
                  <a:pt x="91878" y="174249"/>
                  <a:pt x="85542" y="180586"/>
                </a:cubicBezTo>
                <a:cubicBezTo>
                  <a:pt x="79206" y="186922"/>
                  <a:pt x="71285" y="190090"/>
                  <a:pt x="60196" y="188506"/>
                </a:cubicBezTo>
                <a:cubicBezTo>
                  <a:pt x="50692" y="188506"/>
                  <a:pt x="44355" y="185338"/>
                  <a:pt x="39603" y="179002"/>
                </a:cubicBezTo>
                <a:cubicBezTo>
                  <a:pt x="45939" y="179002"/>
                  <a:pt x="50692" y="177418"/>
                  <a:pt x="55444" y="174249"/>
                </a:cubicBezTo>
                <a:cubicBezTo>
                  <a:pt x="74454" y="172665"/>
                  <a:pt x="83958" y="158408"/>
                  <a:pt x="85542" y="131479"/>
                </a:cubicBezTo>
                <a:cubicBezTo>
                  <a:pt x="85542" y="112470"/>
                  <a:pt x="76037" y="66532"/>
                  <a:pt x="66533" y="34850"/>
                </a:cubicBezTo>
                <a:cubicBezTo>
                  <a:pt x="69700" y="26930"/>
                  <a:pt x="72869" y="20593"/>
                  <a:pt x="74454" y="17425"/>
                </a:cubicBezTo>
                <a:cubicBezTo>
                  <a:pt x="82374" y="33266"/>
                  <a:pt x="99799" y="121975"/>
                  <a:pt x="96631" y="148904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รูปแบบอิสระ: รูปร่าง 10">
            <a:extLst>
              <a:ext uri="{FF2B5EF4-FFF2-40B4-BE49-F238E27FC236}">
                <a16:creationId xmlns:a16="http://schemas.microsoft.com/office/drawing/2014/main" id="{BAB09BAD-D989-4B8C-B66A-8DD495D7994C}"/>
              </a:ext>
            </a:extLst>
          </p:cNvPr>
          <p:cNvSpPr/>
          <p:nvPr/>
        </p:nvSpPr>
        <p:spPr>
          <a:xfrm>
            <a:off x="6653137" y="2839957"/>
            <a:ext cx="4141094" cy="3609664"/>
          </a:xfrm>
          <a:custGeom>
            <a:avLst/>
            <a:gdLst>
              <a:gd name="connsiteX0" fmla="*/ 3348691 w 4141094"/>
              <a:gd name="connsiteY0" fmla="*/ 2801866 h 3609664"/>
              <a:gd name="connsiteX1" fmla="*/ 3963327 w 4141094"/>
              <a:gd name="connsiteY1" fmla="*/ 2342481 h 3609664"/>
              <a:gd name="connsiteX2" fmla="*/ 3925308 w 4141094"/>
              <a:gd name="connsiteY2" fmla="*/ 1772211 h 3609664"/>
              <a:gd name="connsiteX3" fmla="*/ 4031444 w 4141094"/>
              <a:gd name="connsiteY3" fmla="*/ 1640732 h 3609664"/>
              <a:gd name="connsiteX4" fmla="*/ 4116986 w 4141094"/>
              <a:gd name="connsiteY4" fmla="*/ 1504501 h 3609664"/>
              <a:gd name="connsiteX5" fmla="*/ 3801747 w 4141094"/>
              <a:gd name="connsiteY5" fmla="*/ 921558 h 3609664"/>
              <a:gd name="connsiteX6" fmla="*/ 3434232 w 4141094"/>
              <a:gd name="connsiteY6" fmla="*/ 918390 h 3609664"/>
              <a:gd name="connsiteX7" fmla="*/ 2787914 w 4141094"/>
              <a:gd name="connsiteY7" fmla="*/ 64569 h 3609664"/>
              <a:gd name="connsiteX8" fmla="*/ 2136843 w 4141094"/>
              <a:gd name="connsiteY8" fmla="*/ 45559 h 3609664"/>
              <a:gd name="connsiteX9" fmla="*/ 2037044 w 4141094"/>
              <a:gd name="connsiteY9" fmla="*/ 70905 h 3609664"/>
              <a:gd name="connsiteX10" fmla="*/ 1530128 w 4141094"/>
              <a:gd name="connsiteY10" fmla="*/ 506528 h 3609664"/>
              <a:gd name="connsiteX11" fmla="*/ 1507950 w 4141094"/>
              <a:gd name="connsiteY11" fmla="*/ 558803 h 3609664"/>
              <a:gd name="connsiteX12" fmla="*/ 1390725 w 4141094"/>
              <a:gd name="connsiteY12" fmla="*/ 517617 h 3609664"/>
              <a:gd name="connsiteX13" fmla="*/ 1359043 w 4141094"/>
              <a:gd name="connsiteY13" fmla="*/ 501776 h 3609664"/>
              <a:gd name="connsiteX14" fmla="*/ 736486 w 4141094"/>
              <a:gd name="connsiteY14" fmla="*/ 447917 h 3609664"/>
              <a:gd name="connsiteX15" fmla="*/ 297686 w 4141094"/>
              <a:gd name="connsiteY15" fmla="*/ 813840 h 3609664"/>
              <a:gd name="connsiteX16" fmla="*/ 454514 w 4141094"/>
              <a:gd name="connsiteY16" fmla="*/ 1613803 h 3609664"/>
              <a:gd name="connsiteX17" fmla="*/ 540056 w 4141094"/>
              <a:gd name="connsiteY17" fmla="*/ 1719936 h 3609664"/>
              <a:gd name="connsiteX18" fmla="*/ 77495 w 4141094"/>
              <a:gd name="connsiteY18" fmla="*/ 2149223 h 3609664"/>
              <a:gd name="connsiteX19" fmla="*/ 52148 w 4141094"/>
              <a:gd name="connsiteY19" fmla="*/ 2786025 h 3609664"/>
              <a:gd name="connsiteX20" fmla="*/ 454514 w 4141094"/>
              <a:gd name="connsiteY20" fmla="*/ 3240657 h 3609664"/>
              <a:gd name="connsiteX21" fmla="*/ 752327 w 4141094"/>
              <a:gd name="connsiteY21" fmla="*/ 3427579 h 3609664"/>
              <a:gd name="connsiteX22" fmla="*/ 772920 w 4141094"/>
              <a:gd name="connsiteY22" fmla="*/ 3435500 h 3609664"/>
              <a:gd name="connsiteX23" fmla="*/ 1610917 w 4141094"/>
              <a:gd name="connsiteY23" fmla="*/ 3261250 h 3609664"/>
              <a:gd name="connsiteX24" fmla="*/ 1922988 w 4141094"/>
              <a:gd name="connsiteY24" fmla="*/ 3494110 h 3609664"/>
              <a:gd name="connsiteX25" fmla="*/ 2325352 w 4141094"/>
              <a:gd name="connsiteY25" fmla="*/ 3579651 h 3609664"/>
              <a:gd name="connsiteX26" fmla="*/ 2854447 w 4141094"/>
              <a:gd name="connsiteY26" fmla="*/ 3557473 h 3609664"/>
              <a:gd name="connsiteX27" fmla="*/ 3256812 w 4141094"/>
              <a:gd name="connsiteY27" fmla="*/ 3169373 h 3609664"/>
              <a:gd name="connsiteX28" fmla="*/ 3280574 w 4141094"/>
              <a:gd name="connsiteY28" fmla="*/ 2820875 h 3609664"/>
              <a:gd name="connsiteX29" fmla="*/ 3326513 w 4141094"/>
              <a:gd name="connsiteY29" fmla="*/ 2805034 h 3609664"/>
              <a:gd name="connsiteX30" fmla="*/ 3348691 w 4141094"/>
              <a:gd name="connsiteY30" fmla="*/ 2801866 h 3609664"/>
              <a:gd name="connsiteX31" fmla="*/ 2246147 w 4141094"/>
              <a:gd name="connsiteY31" fmla="*/ 3517871 h 3609664"/>
              <a:gd name="connsiteX32" fmla="*/ 2090904 w 4141094"/>
              <a:gd name="connsiteY32" fmla="*/ 3443420 h 3609664"/>
              <a:gd name="connsiteX33" fmla="*/ 2106745 w 4141094"/>
              <a:gd name="connsiteY33" fmla="*/ 3451340 h 3609664"/>
              <a:gd name="connsiteX34" fmla="*/ 2455250 w 4141094"/>
              <a:gd name="connsiteY34" fmla="*/ 3532128 h 3609664"/>
              <a:gd name="connsiteX35" fmla="*/ 2330106 w 4141094"/>
              <a:gd name="connsiteY35" fmla="*/ 3544801 h 3609664"/>
              <a:gd name="connsiteX36" fmla="*/ 2246147 w 4141094"/>
              <a:gd name="connsiteY36" fmla="*/ 3517871 h 3609664"/>
              <a:gd name="connsiteX37" fmla="*/ 476692 w 4141094"/>
              <a:gd name="connsiteY37" fmla="*/ 3210560 h 3609664"/>
              <a:gd name="connsiteX38" fmla="*/ 235906 w 4141094"/>
              <a:gd name="connsiteY38" fmla="*/ 2583262 h 3609664"/>
              <a:gd name="connsiteX39" fmla="*/ 698468 w 4141094"/>
              <a:gd name="connsiteY39" fmla="*/ 3227984 h 3609664"/>
              <a:gd name="connsiteX40" fmla="*/ 920244 w 4141094"/>
              <a:gd name="connsiteY40" fmla="*/ 3291347 h 3609664"/>
              <a:gd name="connsiteX41" fmla="*/ 498869 w 4141094"/>
              <a:gd name="connsiteY41" fmla="*/ 3221648 h 3609664"/>
              <a:gd name="connsiteX42" fmla="*/ 476692 w 4141094"/>
              <a:gd name="connsiteY42" fmla="*/ 3210560 h 3609664"/>
              <a:gd name="connsiteX43" fmla="*/ 616094 w 4141094"/>
              <a:gd name="connsiteY43" fmla="*/ 1719936 h 3609664"/>
              <a:gd name="connsiteX44" fmla="*/ 609757 w 4141094"/>
              <a:gd name="connsiteY44" fmla="*/ 1704096 h 3609664"/>
              <a:gd name="connsiteX45" fmla="*/ 483028 w 4141094"/>
              <a:gd name="connsiteY45" fmla="*/ 1593210 h 3609664"/>
              <a:gd name="connsiteX46" fmla="*/ 395901 w 4141094"/>
              <a:gd name="connsiteY46" fmla="*/ 981753 h 3609664"/>
              <a:gd name="connsiteX47" fmla="*/ 671538 w 4141094"/>
              <a:gd name="connsiteY47" fmla="*/ 653848 h 3609664"/>
              <a:gd name="connsiteX48" fmla="*/ 508374 w 4141094"/>
              <a:gd name="connsiteY48" fmla="*/ 869283 h 3609664"/>
              <a:gd name="connsiteX49" fmla="*/ 791930 w 4141094"/>
              <a:gd name="connsiteY49" fmla="*/ 1742113 h 3609664"/>
              <a:gd name="connsiteX50" fmla="*/ 671538 w 4141094"/>
              <a:gd name="connsiteY50" fmla="*/ 1791220 h 3609664"/>
              <a:gd name="connsiteX51" fmla="*/ 605005 w 4141094"/>
              <a:gd name="connsiteY51" fmla="*/ 1734193 h 3609664"/>
              <a:gd name="connsiteX52" fmla="*/ 605005 w 4141094"/>
              <a:gd name="connsiteY52" fmla="*/ 1734193 h 3609664"/>
              <a:gd name="connsiteX53" fmla="*/ 616094 w 4141094"/>
              <a:gd name="connsiteY53" fmla="*/ 1719936 h 3609664"/>
              <a:gd name="connsiteX54" fmla="*/ 1618838 w 4141094"/>
              <a:gd name="connsiteY54" fmla="*/ 566723 h 3609664"/>
              <a:gd name="connsiteX55" fmla="*/ 2076647 w 4141094"/>
              <a:gd name="connsiteY55" fmla="*/ 102587 h 3609664"/>
              <a:gd name="connsiteX56" fmla="*/ 2144764 w 4141094"/>
              <a:gd name="connsiteY56" fmla="*/ 78825 h 3609664"/>
              <a:gd name="connsiteX57" fmla="*/ 2607326 w 4141094"/>
              <a:gd name="connsiteY57" fmla="*/ 105755 h 3609664"/>
              <a:gd name="connsiteX58" fmla="*/ 1707548 w 4141094"/>
              <a:gd name="connsiteY58" fmla="*/ 560387 h 3609664"/>
              <a:gd name="connsiteX59" fmla="*/ 1672698 w 4141094"/>
              <a:gd name="connsiteY59" fmla="*/ 653848 h 3609664"/>
              <a:gd name="connsiteX60" fmla="*/ 1604580 w 4141094"/>
              <a:gd name="connsiteY60" fmla="*/ 609493 h 3609664"/>
              <a:gd name="connsiteX61" fmla="*/ 1618838 w 4141094"/>
              <a:gd name="connsiteY61" fmla="*/ 566723 h 3609664"/>
              <a:gd name="connsiteX62" fmla="*/ 1660024 w 4141094"/>
              <a:gd name="connsiteY62" fmla="*/ 2985619 h 3609664"/>
              <a:gd name="connsiteX63" fmla="*/ 1710716 w 4141094"/>
              <a:gd name="connsiteY63" fmla="*/ 3096505 h 3609664"/>
              <a:gd name="connsiteX64" fmla="*/ 1615669 w 4141094"/>
              <a:gd name="connsiteY64" fmla="*/ 3208975 h 3609664"/>
              <a:gd name="connsiteX65" fmla="*/ 1545969 w 4141094"/>
              <a:gd name="connsiteY65" fmla="*/ 3106010 h 3609664"/>
              <a:gd name="connsiteX66" fmla="*/ 1660024 w 4141094"/>
              <a:gd name="connsiteY66" fmla="*/ 2985619 h 3609664"/>
              <a:gd name="connsiteX67" fmla="*/ 3419976 w 4141094"/>
              <a:gd name="connsiteY67" fmla="*/ 1027691 h 3609664"/>
              <a:gd name="connsiteX68" fmla="*/ 3521359 w 4141094"/>
              <a:gd name="connsiteY68" fmla="*/ 1032444 h 3609664"/>
              <a:gd name="connsiteX69" fmla="*/ 3418391 w 4141094"/>
              <a:gd name="connsiteY69" fmla="*/ 1054621 h 3609664"/>
              <a:gd name="connsiteX70" fmla="*/ 3419976 w 4141094"/>
              <a:gd name="connsiteY70" fmla="*/ 1027691 h 3609664"/>
              <a:gd name="connsiteX71" fmla="*/ 3931645 w 4141094"/>
              <a:gd name="connsiteY71" fmla="*/ 2329809 h 3609664"/>
              <a:gd name="connsiteX72" fmla="*/ 3592644 w 4141094"/>
              <a:gd name="connsiteY72" fmla="*/ 2702068 h 3609664"/>
              <a:gd name="connsiteX73" fmla="*/ 3827093 w 4141094"/>
              <a:gd name="connsiteY73" fmla="*/ 2426438 h 3609664"/>
              <a:gd name="connsiteX74" fmla="*/ 3804915 w 4141094"/>
              <a:gd name="connsiteY74" fmla="*/ 1835574 h 3609664"/>
              <a:gd name="connsiteX75" fmla="*/ 3896794 w 4141094"/>
              <a:gd name="connsiteY75" fmla="*/ 1791220 h 3609664"/>
              <a:gd name="connsiteX76" fmla="*/ 3931645 w 4141094"/>
              <a:gd name="connsiteY76" fmla="*/ 2329809 h 3609664"/>
              <a:gd name="connsiteX77" fmla="*/ 3424728 w 4141094"/>
              <a:gd name="connsiteY77" fmla="*/ 959576 h 3609664"/>
              <a:gd name="connsiteX78" fmla="*/ 3790658 w 4141094"/>
              <a:gd name="connsiteY78" fmla="*/ 953240 h 3609664"/>
              <a:gd name="connsiteX79" fmla="*/ 4086888 w 4141094"/>
              <a:gd name="connsiteY79" fmla="*/ 1491828 h 3609664"/>
              <a:gd name="connsiteX80" fmla="*/ 4063126 w 4141094"/>
              <a:gd name="connsiteY80" fmla="*/ 1542519 h 3609664"/>
              <a:gd name="connsiteX81" fmla="*/ 3782737 w 4141094"/>
              <a:gd name="connsiteY81" fmla="*/ 1075214 h 3609664"/>
              <a:gd name="connsiteX82" fmla="*/ 3660761 w 4141094"/>
              <a:gd name="connsiteY82" fmla="*/ 1037196 h 3609664"/>
              <a:gd name="connsiteX83" fmla="*/ 3421560 w 4141094"/>
              <a:gd name="connsiteY83" fmla="*/ 992842 h 3609664"/>
              <a:gd name="connsiteX84" fmla="*/ 3419976 w 4141094"/>
              <a:gd name="connsiteY84" fmla="*/ 959576 h 3609664"/>
              <a:gd name="connsiteX85" fmla="*/ 3424728 w 4141094"/>
              <a:gd name="connsiteY85" fmla="*/ 959576 h 3609664"/>
              <a:gd name="connsiteX86" fmla="*/ 2775241 w 4141094"/>
              <a:gd name="connsiteY86" fmla="*/ 96250 h 3609664"/>
              <a:gd name="connsiteX87" fmla="*/ 3358195 w 4141094"/>
              <a:gd name="connsiteY87" fmla="*/ 679193 h 3609664"/>
              <a:gd name="connsiteX88" fmla="*/ 2870288 w 4141094"/>
              <a:gd name="connsiteY88" fmla="*/ 183375 h 3609664"/>
              <a:gd name="connsiteX89" fmla="*/ 2824348 w 4141094"/>
              <a:gd name="connsiteY89" fmla="*/ 164366 h 3609664"/>
              <a:gd name="connsiteX90" fmla="*/ 2745143 w 4141094"/>
              <a:gd name="connsiteY90" fmla="*/ 123179 h 3609664"/>
              <a:gd name="connsiteX91" fmla="*/ 2439409 w 4141094"/>
              <a:gd name="connsiteY91" fmla="*/ 36055 h 3609664"/>
              <a:gd name="connsiteX92" fmla="*/ 2775241 w 4141094"/>
              <a:gd name="connsiteY92" fmla="*/ 96250 h 3609664"/>
              <a:gd name="connsiteX93" fmla="*/ 1856455 w 4141094"/>
              <a:gd name="connsiteY93" fmla="*/ 189711 h 3609664"/>
              <a:gd name="connsiteX94" fmla="*/ 1585572 w 4141094"/>
              <a:gd name="connsiteY94" fmla="*/ 555635 h 3609664"/>
              <a:gd name="connsiteX95" fmla="*/ 1572898 w 4141094"/>
              <a:gd name="connsiteY95" fmla="*/ 592068 h 3609664"/>
              <a:gd name="connsiteX96" fmla="*/ 1538048 w 4141094"/>
              <a:gd name="connsiteY96" fmla="*/ 574643 h 3609664"/>
              <a:gd name="connsiteX97" fmla="*/ 1560225 w 4141094"/>
              <a:gd name="connsiteY97" fmla="*/ 522369 h 3609664"/>
              <a:gd name="connsiteX98" fmla="*/ 1856455 w 4141094"/>
              <a:gd name="connsiteY98" fmla="*/ 189711 h 3609664"/>
              <a:gd name="connsiteX99" fmla="*/ 330953 w 4141094"/>
              <a:gd name="connsiteY99" fmla="*/ 828097 h 3609664"/>
              <a:gd name="connsiteX100" fmla="*/ 747575 w 4141094"/>
              <a:gd name="connsiteY100" fmla="*/ 481183 h 3609664"/>
              <a:gd name="connsiteX101" fmla="*/ 1221226 w 4141094"/>
              <a:gd name="connsiteY101" fmla="*/ 485935 h 3609664"/>
              <a:gd name="connsiteX102" fmla="*/ 886977 w 4141094"/>
              <a:gd name="connsiteY102" fmla="*/ 528705 h 3609664"/>
              <a:gd name="connsiteX103" fmla="*/ 364219 w 4141094"/>
              <a:gd name="connsiteY103" fmla="*/ 969081 h 3609664"/>
              <a:gd name="connsiteX104" fmla="*/ 361051 w 4141094"/>
              <a:gd name="connsiteY104" fmla="*/ 1426881 h 3609664"/>
              <a:gd name="connsiteX105" fmla="*/ 330953 w 4141094"/>
              <a:gd name="connsiteY105" fmla="*/ 828097 h 3609664"/>
              <a:gd name="connsiteX106" fmla="*/ 110761 w 4141094"/>
              <a:gd name="connsiteY106" fmla="*/ 2161896 h 3609664"/>
              <a:gd name="connsiteX107" fmla="*/ 568570 w 4141094"/>
              <a:gd name="connsiteY107" fmla="*/ 1745282 h 3609664"/>
              <a:gd name="connsiteX108" fmla="*/ 639855 w 4141094"/>
              <a:gd name="connsiteY108" fmla="*/ 1807061 h 3609664"/>
              <a:gd name="connsiteX109" fmla="*/ 304023 w 4141094"/>
              <a:gd name="connsiteY109" fmla="*/ 2172985 h 3609664"/>
              <a:gd name="connsiteX110" fmla="*/ 243827 w 4141094"/>
              <a:gd name="connsiteY110" fmla="*/ 2364658 h 3609664"/>
              <a:gd name="connsiteX111" fmla="*/ 381645 w 4141094"/>
              <a:gd name="connsiteY111" fmla="*/ 3151948 h 3609664"/>
              <a:gd name="connsiteX112" fmla="*/ 110761 w 4141094"/>
              <a:gd name="connsiteY112" fmla="*/ 2161896 h 3609664"/>
              <a:gd name="connsiteX113" fmla="*/ 766585 w 4141094"/>
              <a:gd name="connsiteY113" fmla="*/ 3392729 h 3609664"/>
              <a:gd name="connsiteX114" fmla="*/ 562233 w 4141094"/>
              <a:gd name="connsiteY114" fmla="*/ 3281843 h 3609664"/>
              <a:gd name="connsiteX115" fmla="*/ 570154 w 4141094"/>
              <a:gd name="connsiteY115" fmla="*/ 3285011 h 3609664"/>
              <a:gd name="connsiteX116" fmla="*/ 1064398 w 4141094"/>
              <a:gd name="connsiteY116" fmla="*/ 3297684 h 3609664"/>
              <a:gd name="connsiteX117" fmla="*/ 1520623 w 4141094"/>
              <a:gd name="connsiteY117" fmla="*/ 3128187 h 3609664"/>
              <a:gd name="connsiteX118" fmla="*/ 1591908 w 4141094"/>
              <a:gd name="connsiteY118" fmla="*/ 3234321 h 3609664"/>
              <a:gd name="connsiteX119" fmla="*/ 766585 w 4141094"/>
              <a:gd name="connsiteY119" fmla="*/ 3392729 h 3609664"/>
              <a:gd name="connsiteX120" fmla="*/ 1940413 w 4141094"/>
              <a:gd name="connsiteY120" fmla="*/ 3460845 h 3609664"/>
              <a:gd name="connsiteX121" fmla="*/ 1639431 w 4141094"/>
              <a:gd name="connsiteY121" fmla="*/ 3235904 h 3609664"/>
              <a:gd name="connsiteX122" fmla="*/ 1731310 w 4141094"/>
              <a:gd name="connsiteY122" fmla="*/ 3128187 h 3609664"/>
              <a:gd name="connsiteX123" fmla="*/ 1801011 w 4141094"/>
              <a:gd name="connsiteY123" fmla="*/ 3223232 h 3609664"/>
              <a:gd name="connsiteX124" fmla="*/ 2204960 w 4141094"/>
              <a:gd name="connsiteY124" fmla="*/ 3538465 h 3609664"/>
              <a:gd name="connsiteX125" fmla="*/ 1940413 w 4141094"/>
              <a:gd name="connsiteY125" fmla="*/ 3460845 h 3609664"/>
              <a:gd name="connsiteX126" fmla="*/ 3226714 w 4141094"/>
              <a:gd name="connsiteY126" fmla="*/ 3156700 h 3609664"/>
              <a:gd name="connsiteX127" fmla="*/ 2843358 w 4141094"/>
              <a:gd name="connsiteY127" fmla="*/ 3525792 h 3609664"/>
              <a:gd name="connsiteX128" fmla="*/ 2447329 w 4141094"/>
              <a:gd name="connsiteY128" fmla="*/ 3568562 h 3609664"/>
              <a:gd name="connsiteX129" fmla="*/ 2618414 w 4141094"/>
              <a:gd name="connsiteY129" fmla="*/ 3519456 h 3609664"/>
              <a:gd name="connsiteX130" fmla="*/ 3092064 w 4141094"/>
              <a:gd name="connsiteY130" fmla="*/ 3167789 h 3609664"/>
              <a:gd name="connsiteX131" fmla="*/ 3138004 w 4141094"/>
              <a:gd name="connsiteY131" fmla="*/ 2847804 h 3609664"/>
              <a:gd name="connsiteX132" fmla="*/ 3247307 w 4141094"/>
              <a:gd name="connsiteY132" fmla="*/ 2830379 h 3609664"/>
              <a:gd name="connsiteX133" fmla="*/ 3226714 w 4141094"/>
              <a:gd name="connsiteY133" fmla="*/ 3156700 h 3609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4141094" h="3609664">
                <a:moveTo>
                  <a:pt x="3348691" y="2801866"/>
                </a:moveTo>
                <a:cubicBezTo>
                  <a:pt x="3622742" y="2782857"/>
                  <a:pt x="3866696" y="2603855"/>
                  <a:pt x="3963327" y="2342481"/>
                </a:cubicBezTo>
                <a:cubicBezTo>
                  <a:pt x="4033028" y="2152391"/>
                  <a:pt x="4018771" y="1948044"/>
                  <a:pt x="3925308" y="1772211"/>
                </a:cubicBezTo>
                <a:cubicBezTo>
                  <a:pt x="3969664" y="1737361"/>
                  <a:pt x="4006098" y="1694591"/>
                  <a:pt x="4031444" y="1640732"/>
                </a:cubicBezTo>
                <a:cubicBezTo>
                  <a:pt x="4069463" y="1601130"/>
                  <a:pt x="4097977" y="1555192"/>
                  <a:pt x="4116986" y="1504501"/>
                </a:cubicBezTo>
                <a:cubicBezTo>
                  <a:pt x="4200944" y="1277977"/>
                  <a:pt x="4058374" y="1016603"/>
                  <a:pt x="3801747" y="921558"/>
                </a:cubicBezTo>
                <a:cubicBezTo>
                  <a:pt x="3681355" y="877204"/>
                  <a:pt x="3548289" y="875619"/>
                  <a:pt x="3434232" y="918390"/>
                </a:cubicBezTo>
                <a:cubicBezTo>
                  <a:pt x="3426312" y="546130"/>
                  <a:pt x="3168101" y="203968"/>
                  <a:pt x="2787914" y="64569"/>
                </a:cubicBezTo>
                <a:cubicBezTo>
                  <a:pt x="2572475" y="-14636"/>
                  <a:pt x="2344362" y="-20972"/>
                  <a:pt x="2136843" y="45559"/>
                </a:cubicBezTo>
                <a:cubicBezTo>
                  <a:pt x="2103576" y="51896"/>
                  <a:pt x="2070310" y="59816"/>
                  <a:pt x="2037044" y="70905"/>
                </a:cubicBezTo>
                <a:cubicBezTo>
                  <a:pt x="1807348" y="143773"/>
                  <a:pt x="1626758" y="299013"/>
                  <a:pt x="1530128" y="506528"/>
                </a:cubicBezTo>
                <a:cubicBezTo>
                  <a:pt x="1522207" y="523953"/>
                  <a:pt x="1515870" y="541378"/>
                  <a:pt x="1507950" y="558803"/>
                </a:cubicBezTo>
                <a:cubicBezTo>
                  <a:pt x="1469931" y="541378"/>
                  <a:pt x="1430328" y="528705"/>
                  <a:pt x="1390725" y="517617"/>
                </a:cubicBezTo>
                <a:cubicBezTo>
                  <a:pt x="1379637" y="512864"/>
                  <a:pt x="1370132" y="506528"/>
                  <a:pt x="1359043" y="501776"/>
                </a:cubicBezTo>
                <a:cubicBezTo>
                  <a:pt x="1157861" y="408315"/>
                  <a:pt x="937669" y="389306"/>
                  <a:pt x="736486" y="447917"/>
                </a:cubicBezTo>
                <a:cubicBezTo>
                  <a:pt x="535303" y="506528"/>
                  <a:pt x="380060" y="636423"/>
                  <a:pt x="297686" y="813840"/>
                </a:cubicBezTo>
                <a:cubicBezTo>
                  <a:pt x="175710" y="1076798"/>
                  <a:pt x="242242" y="1385695"/>
                  <a:pt x="454514" y="1613803"/>
                </a:cubicBezTo>
                <a:cubicBezTo>
                  <a:pt x="479859" y="1650237"/>
                  <a:pt x="508374" y="1685086"/>
                  <a:pt x="540056" y="1719936"/>
                </a:cubicBezTo>
                <a:cubicBezTo>
                  <a:pt x="337289" y="1795972"/>
                  <a:pt x="169373" y="1949629"/>
                  <a:pt x="77495" y="2149223"/>
                </a:cubicBezTo>
                <a:cubicBezTo>
                  <a:pt x="-15968" y="2350402"/>
                  <a:pt x="-25473" y="2576926"/>
                  <a:pt x="52148" y="2786025"/>
                </a:cubicBezTo>
                <a:cubicBezTo>
                  <a:pt x="125018" y="2984035"/>
                  <a:pt x="267589" y="3144028"/>
                  <a:pt x="454514" y="3240657"/>
                </a:cubicBezTo>
                <a:cubicBezTo>
                  <a:pt x="536888" y="3321445"/>
                  <a:pt x="636687" y="3386392"/>
                  <a:pt x="752327" y="3427579"/>
                </a:cubicBezTo>
                <a:cubicBezTo>
                  <a:pt x="758664" y="3430747"/>
                  <a:pt x="766585" y="3432331"/>
                  <a:pt x="772920" y="3435500"/>
                </a:cubicBezTo>
                <a:cubicBezTo>
                  <a:pt x="1069150" y="3535297"/>
                  <a:pt x="1387558" y="3465597"/>
                  <a:pt x="1610917" y="3261250"/>
                </a:cubicBezTo>
                <a:cubicBezTo>
                  <a:pt x="1693291" y="3357879"/>
                  <a:pt x="1799427" y="3438667"/>
                  <a:pt x="1922988" y="3494110"/>
                </a:cubicBezTo>
                <a:cubicBezTo>
                  <a:pt x="2054469" y="3555890"/>
                  <a:pt x="2192287" y="3582819"/>
                  <a:pt x="2325352" y="3579651"/>
                </a:cubicBezTo>
                <a:cubicBezTo>
                  <a:pt x="2504358" y="3625590"/>
                  <a:pt x="2689699" y="3619253"/>
                  <a:pt x="2854447" y="3557473"/>
                </a:cubicBezTo>
                <a:cubicBezTo>
                  <a:pt x="3047709" y="3486190"/>
                  <a:pt x="3191863" y="3346790"/>
                  <a:pt x="3256812" y="3169373"/>
                </a:cubicBezTo>
                <a:cubicBezTo>
                  <a:pt x="3297999" y="3060072"/>
                  <a:pt x="3304336" y="2939681"/>
                  <a:pt x="3280574" y="2820875"/>
                </a:cubicBezTo>
                <a:cubicBezTo>
                  <a:pt x="3296415" y="2816122"/>
                  <a:pt x="3310672" y="2811370"/>
                  <a:pt x="3326513" y="2805034"/>
                </a:cubicBezTo>
                <a:cubicBezTo>
                  <a:pt x="3334433" y="2803450"/>
                  <a:pt x="3340770" y="2803450"/>
                  <a:pt x="3348691" y="2801866"/>
                </a:cubicBezTo>
                <a:close/>
                <a:moveTo>
                  <a:pt x="2246147" y="3517871"/>
                </a:moveTo>
                <a:cubicBezTo>
                  <a:pt x="2190703" y="3497278"/>
                  <a:pt x="2140012" y="3473517"/>
                  <a:pt x="2090904" y="3443420"/>
                </a:cubicBezTo>
                <a:cubicBezTo>
                  <a:pt x="2095656" y="3446587"/>
                  <a:pt x="2101993" y="3448172"/>
                  <a:pt x="2106745" y="3451340"/>
                </a:cubicBezTo>
                <a:cubicBezTo>
                  <a:pt x="2222385" y="3503615"/>
                  <a:pt x="2341194" y="3528960"/>
                  <a:pt x="2455250" y="3532128"/>
                </a:cubicBezTo>
                <a:cubicBezTo>
                  <a:pt x="2414063" y="3540049"/>
                  <a:pt x="2372876" y="3543217"/>
                  <a:pt x="2330106" y="3544801"/>
                </a:cubicBezTo>
                <a:cubicBezTo>
                  <a:pt x="2303175" y="3536880"/>
                  <a:pt x="2274662" y="3527376"/>
                  <a:pt x="2246147" y="3517871"/>
                </a:cubicBezTo>
                <a:close/>
                <a:moveTo>
                  <a:pt x="476692" y="3210560"/>
                </a:moveTo>
                <a:cubicBezTo>
                  <a:pt x="310360" y="3047399"/>
                  <a:pt x="221649" y="2817706"/>
                  <a:pt x="235906" y="2583262"/>
                </a:cubicBezTo>
                <a:cubicBezTo>
                  <a:pt x="264420" y="2855724"/>
                  <a:pt x="430752" y="3106010"/>
                  <a:pt x="698468" y="3227984"/>
                </a:cubicBezTo>
                <a:cubicBezTo>
                  <a:pt x="771337" y="3261250"/>
                  <a:pt x="845790" y="3281843"/>
                  <a:pt x="920244" y="3291347"/>
                </a:cubicBezTo>
                <a:cubicBezTo>
                  <a:pt x="780841" y="3305605"/>
                  <a:pt x="635103" y="3283427"/>
                  <a:pt x="498869" y="3221648"/>
                </a:cubicBezTo>
                <a:cubicBezTo>
                  <a:pt x="492533" y="3218480"/>
                  <a:pt x="484612" y="3213727"/>
                  <a:pt x="476692" y="3210560"/>
                </a:cubicBezTo>
                <a:close/>
                <a:moveTo>
                  <a:pt x="616094" y="1719936"/>
                </a:moveTo>
                <a:cubicBezTo>
                  <a:pt x="617677" y="1713600"/>
                  <a:pt x="614509" y="1707263"/>
                  <a:pt x="609757" y="1704096"/>
                </a:cubicBezTo>
                <a:cubicBezTo>
                  <a:pt x="563818" y="1670830"/>
                  <a:pt x="521047" y="1632812"/>
                  <a:pt x="483028" y="1593210"/>
                </a:cubicBezTo>
                <a:cubicBezTo>
                  <a:pt x="357883" y="1407872"/>
                  <a:pt x="321448" y="1186100"/>
                  <a:pt x="395901" y="981753"/>
                </a:cubicBezTo>
                <a:cubicBezTo>
                  <a:pt x="448177" y="840770"/>
                  <a:pt x="546392" y="729884"/>
                  <a:pt x="671538" y="653848"/>
                </a:cubicBezTo>
                <a:cubicBezTo>
                  <a:pt x="603421" y="712459"/>
                  <a:pt x="546392" y="785327"/>
                  <a:pt x="508374" y="869283"/>
                </a:cubicBezTo>
                <a:cubicBezTo>
                  <a:pt x="372140" y="1170259"/>
                  <a:pt x="498869" y="1533014"/>
                  <a:pt x="791930" y="1742113"/>
                </a:cubicBezTo>
                <a:cubicBezTo>
                  <a:pt x="750743" y="1754786"/>
                  <a:pt x="711141" y="1770627"/>
                  <a:pt x="671538" y="1791220"/>
                </a:cubicBezTo>
                <a:cubicBezTo>
                  <a:pt x="647776" y="1773795"/>
                  <a:pt x="625598" y="1754786"/>
                  <a:pt x="605005" y="1734193"/>
                </a:cubicBezTo>
                <a:cubicBezTo>
                  <a:pt x="605005" y="1734193"/>
                  <a:pt x="605005" y="1734193"/>
                  <a:pt x="605005" y="1734193"/>
                </a:cubicBezTo>
                <a:cubicBezTo>
                  <a:pt x="611342" y="1731025"/>
                  <a:pt x="616094" y="1726273"/>
                  <a:pt x="616094" y="1719936"/>
                </a:cubicBezTo>
                <a:close/>
                <a:moveTo>
                  <a:pt x="1618838" y="566723"/>
                </a:moveTo>
                <a:cubicBezTo>
                  <a:pt x="1696460" y="356040"/>
                  <a:pt x="1859623" y="191295"/>
                  <a:pt x="2076647" y="102587"/>
                </a:cubicBezTo>
                <a:cubicBezTo>
                  <a:pt x="2098824" y="93082"/>
                  <a:pt x="2121002" y="85162"/>
                  <a:pt x="2144764" y="78825"/>
                </a:cubicBezTo>
                <a:cubicBezTo>
                  <a:pt x="2296839" y="48728"/>
                  <a:pt x="2455250" y="58232"/>
                  <a:pt x="2607326" y="105755"/>
                </a:cubicBezTo>
                <a:cubicBezTo>
                  <a:pt x="2230306" y="50312"/>
                  <a:pt x="1859623" y="224561"/>
                  <a:pt x="1707548" y="560387"/>
                </a:cubicBezTo>
                <a:cubicBezTo>
                  <a:pt x="1693291" y="590484"/>
                  <a:pt x="1682202" y="622166"/>
                  <a:pt x="1672698" y="653848"/>
                </a:cubicBezTo>
                <a:cubicBezTo>
                  <a:pt x="1650520" y="638007"/>
                  <a:pt x="1628342" y="623750"/>
                  <a:pt x="1604580" y="609493"/>
                </a:cubicBezTo>
                <a:cubicBezTo>
                  <a:pt x="1609334" y="593653"/>
                  <a:pt x="1614086" y="580980"/>
                  <a:pt x="1618838" y="566723"/>
                </a:cubicBezTo>
                <a:close/>
                <a:moveTo>
                  <a:pt x="1660024" y="2985619"/>
                </a:moveTo>
                <a:cubicBezTo>
                  <a:pt x="1674282" y="3023637"/>
                  <a:pt x="1690123" y="3060072"/>
                  <a:pt x="1710716" y="3096505"/>
                </a:cubicBezTo>
                <a:cubicBezTo>
                  <a:pt x="1682202" y="3137692"/>
                  <a:pt x="1650520" y="3175709"/>
                  <a:pt x="1615669" y="3208975"/>
                </a:cubicBezTo>
                <a:cubicBezTo>
                  <a:pt x="1590324" y="3175709"/>
                  <a:pt x="1566562" y="3140859"/>
                  <a:pt x="1545969" y="3106010"/>
                </a:cubicBezTo>
                <a:cubicBezTo>
                  <a:pt x="1588739" y="3069576"/>
                  <a:pt x="1626758" y="3029974"/>
                  <a:pt x="1660024" y="2985619"/>
                </a:cubicBezTo>
                <a:close/>
                <a:moveTo>
                  <a:pt x="3419976" y="1027691"/>
                </a:moveTo>
                <a:cubicBezTo>
                  <a:pt x="3453242" y="1026107"/>
                  <a:pt x="3488093" y="1027691"/>
                  <a:pt x="3521359" y="1032444"/>
                </a:cubicBezTo>
                <a:cubicBezTo>
                  <a:pt x="3484924" y="1035612"/>
                  <a:pt x="3451658" y="1043532"/>
                  <a:pt x="3418391" y="1054621"/>
                </a:cubicBezTo>
                <a:cubicBezTo>
                  <a:pt x="3419976" y="1045117"/>
                  <a:pt x="3419976" y="1037196"/>
                  <a:pt x="3419976" y="1027691"/>
                </a:cubicBezTo>
                <a:close/>
                <a:moveTo>
                  <a:pt x="3931645" y="2329809"/>
                </a:moveTo>
                <a:cubicBezTo>
                  <a:pt x="3869864" y="2496138"/>
                  <a:pt x="3746303" y="2627616"/>
                  <a:pt x="3592644" y="2702068"/>
                </a:cubicBezTo>
                <a:cubicBezTo>
                  <a:pt x="3690859" y="2635537"/>
                  <a:pt x="3774817" y="2542076"/>
                  <a:pt x="3827093" y="2426438"/>
                </a:cubicBezTo>
                <a:cubicBezTo>
                  <a:pt x="3915803" y="2230011"/>
                  <a:pt x="3901546" y="2011408"/>
                  <a:pt x="3804915" y="1835574"/>
                </a:cubicBezTo>
                <a:cubicBezTo>
                  <a:pt x="3838181" y="1824486"/>
                  <a:pt x="3868280" y="1810229"/>
                  <a:pt x="3896794" y="1791220"/>
                </a:cubicBezTo>
                <a:cubicBezTo>
                  <a:pt x="3983920" y="1957549"/>
                  <a:pt x="3996593" y="2150807"/>
                  <a:pt x="3931645" y="2329809"/>
                </a:cubicBezTo>
                <a:close/>
                <a:moveTo>
                  <a:pt x="3424728" y="959576"/>
                </a:moveTo>
                <a:cubicBezTo>
                  <a:pt x="3535616" y="912054"/>
                  <a:pt x="3668682" y="908885"/>
                  <a:pt x="3790658" y="953240"/>
                </a:cubicBezTo>
                <a:cubicBezTo>
                  <a:pt x="4029860" y="1041948"/>
                  <a:pt x="4162925" y="1282729"/>
                  <a:pt x="4086888" y="1491828"/>
                </a:cubicBezTo>
                <a:cubicBezTo>
                  <a:pt x="4080552" y="1509253"/>
                  <a:pt x="4072631" y="1526678"/>
                  <a:pt x="4063126" y="1542519"/>
                </a:cubicBezTo>
                <a:cubicBezTo>
                  <a:pt x="4091640" y="1360349"/>
                  <a:pt x="3980752" y="1165507"/>
                  <a:pt x="3782737" y="1075214"/>
                </a:cubicBezTo>
                <a:cubicBezTo>
                  <a:pt x="3743135" y="1057789"/>
                  <a:pt x="3701948" y="1045117"/>
                  <a:pt x="3660761" y="1037196"/>
                </a:cubicBezTo>
                <a:cubicBezTo>
                  <a:pt x="3584723" y="1003930"/>
                  <a:pt x="3502350" y="989674"/>
                  <a:pt x="3421560" y="992842"/>
                </a:cubicBezTo>
                <a:cubicBezTo>
                  <a:pt x="3421560" y="981753"/>
                  <a:pt x="3421560" y="970664"/>
                  <a:pt x="3419976" y="959576"/>
                </a:cubicBezTo>
                <a:cubicBezTo>
                  <a:pt x="3421560" y="959576"/>
                  <a:pt x="3423144" y="959576"/>
                  <a:pt x="3424728" y="959576"/>
                </a:cubicBezTo>
                <a:close/>
                <a:moveTo>
                  <a:pt x="2775241" y="96250"/>
                </a:moveTo>
                <a:cubicBezTo>
                  <a:pt x="3058798" y="200800"/>
                  <a:pt x="3271069" y="419403"/>
                  <a:pt x="3358195" y="679193"/>
                </a:cubicBezTo>
                <a:cubicBezTo>
                  <a:pt x="3272654" y="470094"/>
                  <a:pt x="3103153" y="287925"/>
                  <a:pt x="2870288" y="183375"/>
                </a:cubicBezTo>
                <a:cubicBezTo>
                  <a:pt x="2854447" y="177039"/>
                  <a:pt x="2840190" y="170702"/>
                  <a:pt x="2824348" y="164366"/>
                </a:cubicBezTo>
                <a:cubicBezTo>
                  <a:pt x="2799003" y="150109"/>
                  <a:pt x="2772073" y="135852"/>
                  <a:pt x="2745143" y="123179"/>
                </a:cubicBezTo>
                <a:cubicBezTo>
                  <a:pt x="2646928" y="77241"/>
                  <a:pt x="2543961" y="48728"/>
                  <a:pt x="2439409" y="36055"/>
                </a:cubicBezTo>
                <a:cubicBezTo>
                  <a:pt x="2553465" y="36055"/>
                  <a:pt x="2665937" y="56648"/>
                  <a:pt x="2775241" y="96250"/>
                </a:cubicBezTo>
                <a:close/>
                <a:moveTo>
                  <a:pt x="1856455" y="189711"/>
                </a:moveTo>
                <a:cubicBezTo>
                  <a:pt x="1732894" y="284756"/>
                  <a:pt x="1639431" y="409899"/>
                  <a:pt x="1585572" y="555635"/>
                </a:cubicBezTo>
                <a:cubicBezTo>
                  <a:pt x="1580819" y="566723"/>
                  <a:pt x="1577651" y="579396"/>
                  <a:pt x="1572898" y="592068"/>
                </a:cubicBezTo>
                <a:cubicBezTo>
                  <a:pt x="1561810" y="585732"/>
                  <a:pt x="1549136" y="579396"/>
                  <a:pt x="1538048" y="574643"/>
                </a:cubicBezTo>
                <a:cubicBezTo>
                  <a:pt x="1544384" y="557219"/>
                  <a:pt x="1552305" y="539794"/>
                  <a:pt x="1560225" y="522369"/>
                </a:cubicBezTo>
                <a:cubicBezTo>
                  <a:pt x="1625175" y="382970"/>
                  <a:pt x="1726557" y="268915"/>
                  <a:pt x="1856455" y="189711"/>
                </a:cubicBezTo>
                <a:close/>
                <a:moveTo>
                  <a:pt x="330953" y="828097"/>
                </a:moveTo>
                <a:cubicBezTo>
                  <a:pt x="408574" y="660184"/>
                  <a:pt x="557481" y="536625"/>
                  <a:pt x="747575" y="481183"/>
                </a:cubicBezTo>
                <a:cubicBezTo>
                  <a:pt x="899650" y="436828"/>
                  <a:pt x="1064398" y="439996"/>
                  <a:pt x="1221226" y="485935"/>
                </a:cubicBezTo>
                <a:cubicBezTo>
                  <a:pt x="1104001" y="476430"/>
                  <a:pt x="989944" y="490687"/>
                  <a:pt x="886977" y="528705"/>
                </a:cubicBezTo>
                <a:cubicBezTo>
                  <a:pt x="646191" y="584148"/>
                  <a:pt x="446593" y="740972"/>
                  <a:pt x="364219" y="969081"/>
                </a:cubicBezTo>
                <a:cubicBezTo>
                  <a:pt x="308775" y="1119569"/>
                  <a:pt x="311944" y="1277977"/>
                  <a:pt x="361051" y="1426881"/>
                </a:cubicBezTo>
                <a:cubicBezTo>
                  <a:pt x="259668" y="1236791"/>
                  <a:pt x="243827" y="1019771"/>
                  <a:pt x="330953" y="828097"/>
                </a:cubicBezTo>
                <a:close/>
                <a:moveTo>
                  <a:pt x="110761" y="2161896"/>
                </a:moveTo>
                <a:cubicBezTo>
                  <a:pt x="201056" y="1967054"/>
                  <a:pt x="365804" y="1816566"/>
                  <a:pt x="568570" y="1745282"/>
                </a:cubicBezTo>
                <a:cubicBezTo>
                  <a:pt x="590747" y="1767459"/>
                  <a:pt x="614509" y="1788052"/>
                  <a:pt x="639855" y="1807061"/>
                </a:cubicBezTo>
                <a:cubicBezTo>
                  <a:pt x="497285" y="1886265"/>
                  <a:pt x="376892" y="2011408"/>
                  <a:pt x="304023" y="2172985"/>
                </a:cubicBezTo>
                <a:cubicBezTo>
                  <a:pt x="275509" y="2236348"/>
                  <a:pt x="256500" y="2299711"/>
                  <a:pt x="243827" y="2364658"/>
                </a:cubicBezTo>
                <a:cubicBezTo>
                  <a:pt x="151948" y="2641873"/>
                  <a:pt x="212145" y="2934929"/>
                  <a:pt x="381645" y="3151948"/>
                </a:cubicBezTo>
                <a:cubicBezTo>
                  <a:pt x="67990" y="2936513"/>
                  <a:pt x="-53986" y="2518315"/>
                  <a:pt x="110761" y="2161896"/>
                </a:cubicBezTo>
                <a:close/>
                <a:moveTo>
                  <a:pt x="766585" y="3392729"/>
                </a:moveTo>
                <a:cubicBezTo>
                  <a:pt x="692131" y="3365800"/>
                  <a:pt x="624014" y="3327781"/>
                  <a:pt x="562233" y="3281843"/>
                </a:cubicBezTo>
                <a:cubicBezTo>
                  <a:pt x="565402" y="3283427"/>
                  <a:pt x="566986" y="3283427"/>
                  <a:pt x="570154" y="3285011"/>
                </a:cubicBezTo>
                <a:cubicBezTo>
                  <a:pt x="733318" y="3340455"/>
                  <a:pt x="905986" y="3342038"/>
                  <a:pt x="1064398" y="3297684"/>
                </a:cubicBezTo>
                <a:cubicBezTo>
                  <a:pt x="1230730" y="3289764"/>
                  <a:pt x="1390725" y="3229568"/>
                  <a:pt x="1520623" y="3128187"/>
                </a:cubicBezTo>
                <a:cubicBezTo>
                  <a:pt x="1541216" y="3164621"/>
                  <a:pt x="1564978" y="3199471"/>
                  <a:pt x="1591908" y="3234321"/>
                </a:cubicBezTo>
                <a:cubicBezTo>
                  <a:pt x="1373300" y="3433915"/>
                  <a:pt x="1058061" y="3500447"/>
                  <a:pt x="766585" y="3392729"/>
                </a:cubicBezTo>
                <a:close/>
                <a:moveTo>
                  <a:pt x="1940413" y="3460845"/>
                </a:moveTo>
                <a:cubicBezTo>
                  <a:pt x="1821604" y="3405402"/>
                  <a:pt x="1718637" y="3327781"/>
                  <a:pt x="1639431" y="3235904"/>
                </a:cubicBezTo>
                <a:cubicBezTo>
                  <a:pt x="1672698" y="3202639"/>
                  <a:pt x="1702796" y="3167789"/>
                  <a:pt x="1731310" y="3128187"/>
                </a:cubicBezTo>
                <a:cubicBezTo>
                  <a:pt x="1751904" y="3161453"/>
                  <a:pt x="1775666" y="3193134"/>
                  <a:pt x="1801011" y="3223232"/>
                </a:cubicBezTo>
                <a:cubicBezTo>
                  <a:pt x="1897642" y="3359463"/>
                  <a:pt x="2038628" y="3470349"/>
                  <a:pt x="2204960" y="3538465"/>
                </a:cubicBezTo>
                <a:cubicBezTo>
                  <a:pt x="2116250" y="3527376"/>
                  <a:pt x="2027539" y="3502030"/>
                  <a:pt x="1940413" y="3460845"/>
                </a:cubicBezTo>
                <a:close/>
                <a:moveTo>
                  <a:pt x="3226714" y="3156700"/>
                </a:moveTo>
                <a:cubicBezTo>
                  <a:pt x="3164933" y="3326197"/>
                  <a:pt x="3028700" y="3456093"/>
                  <a:pt x="2843358" y="3525792"/>
                </a:cubicBezTo>
                <a:cubicBezTo>
                  <a:pt x="2719797" y="3571730"/>
                  <a:pt x="2583564" y="3585988"/>
                  <a:pt x="2447329" y="3568562"/>
                </a:cubicBezTo>
                <a:cubicBezTo>
                  <a:pt x="2507526" y="3559058"/>
                  <a:pt x="2564554" y="3541632"/>
                  <a:pt x="2618414" y="3519456"/>
                </a:cubicBezTo>
                <a:cubicBezTo>
                  <a:pt x="2827517" y="3479854"/>
                  <a:pt x="3006522" y="3357879"/>
                  <a:pt x="3092064" y="3167789"/>
                </a:cubicBezTo>
                <a:cubicBezTo>
                  <a:pt x="3138004" y="3064824"/>
                  <a:pt x="3152260" y="2955522"/>
                  <a:pt x="3138004" y="2847804"/>
                </a:cubicBezTo>
                <a:cubicBezTo>
                  <a:pt x="3174438" y="2844636"/>
                  <a:pt x="3210873" y="2838300"/>
                  <a:pt x="3247307" y="2830379"/>
                </a:cubicBezTo>
                <a:cubicBezTo>
                  <a:pt x="3272654" y="2939681"/>
                  <a:pt x="3264733" y="3052151"/>
                  <a:pt x="3226714" y="3156700"/>
                </a:cubicBezTo>
                <a:close/>
              </a:path>
            </a:pathLst>
          </a:custGeom>
          <a:solidFill>
            <a:srgbClr val="E4F2F7">
              <a:alpha val="95000"/>
            </a:srgbClr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รูปแบบอิสระ: รูปร่าง 11">
            <a:extLst>
              <a:ext uri="{FF2B5EF4-FFF2-40B4-BE49-F238E27FC236}">
                <a16:creationId xmlns:a16="http://schemas.microsoft.com/office/drawing/2014/main" id="{E688EB68-3C59-4E6E-B8F8-5C7D649757AE}"/>
              </a:ext>
            </a:extLst>
          </p:cNvPr>
          <p:cNvSpPr/>
          <p:nvPr/>
        </p:nvSpPr>
        <p:spPr>
          <a:xfrm>
            <a:off x="8875441" y="1071740"/>
            <a:ext cx="100130" cy="193258"/>
          </a:xfrm>
          <a:custGeom>
            <a:avLst/>
            <a:gdLst>
              <a:gd name="connsiteX0" fmla="*/ 91960 w 100130"/>
              <a:gd name="connsiteY0" fmla="*/ 71284 h 193258"/>
              <a:gd name="connsiteX1" fmla="*/ 76119 w 100130"/>
              <a:gd name="connsiteY1" fmla="*/ 14257 h 193258"/>
              <a:gd name="connsiteX2" fmla="*/ 65030 w 100130"/>
              <a:gd name="connsiteY2" fmla="*/ 30098 h 193258"/>
              <a:gd name="connsiteX3" fmla="*/ 55525 w 100130"/>
              <a:gd name="connsiteY3" fmla="*/ 4752 h 193258"/>
              <a:gd name="connsiteX4" fmla="*/ 44437 w 100130"/>
              <a:gd name="connsiteY4" fmla="*/ 30098 h 193258"/>
              <a:gd name="connsiteX5" fmla="*/ 28595 w 100130"/>
              <a:gd name="connsiteY5" fmla="*/ 0 h 193258"/>
              <a:gd name="connsiteX6" fmla="*/ 28595 w 100130"/>
              <a:gd name="connsiteY6" fmla="*/ 0 h 193258"/>
              <a:gd name="connsiteX7" fmla="*/ 81 w 100130"/>
              <a:gd name="connsiteY7" fmla="*/ 134647 h 193258"/>
              <a:gd name="connsiteX8" fmla="*/ 11170 w 100130"/>
              <a:gd name="connsiteY8" fmla="*/ 169497 h 193258"/>
              <a:gd name="connsiteX9" fmla="*/ 34931 w 100130"/>
              <a:gd name="connsiteY9" fmla="*/ 180586 h 193258"/>
              <a:gd name="connsiteX10" fmla="*/ 60278 w 100130"/>
              <a:gd name="connsiteY10" fmla="*/ 193258 h 193258"/>
              <a:gd name="connsiteX11" fmla="*/ 65030 w 100130"/>
              <a:gd name="connsiteY11" fmla="*/ 193258 h 193258"/>
              <a:gd name="connsiteX12" fmla="*/ 88792 w 100130"/>
              <a:gd name="connsiteY12" fmla="*/ 183754 h 193258"/>
              <a:gd name="connsiteX13" fmla="*/ 99881 w 100130"/>
              <a:gd name="connsiteY13" fmla="*/ 148904 h 193258"/>
              <a:gd name="connsiteX14" fmla="*/ 91960 w 100130"/>
              <a:gd name="connsiteY14" fmla="*/ 71284 h 193258"/>
              <a:gd name="connsiteX15" fmla="*/ 38100 w 100130"/>
              <a:gd name="connsiteY15" fmla="*/ 175833 h 193258"/>
              <a:gd name="connsiteX16" fmla="*/ 36516 w 100130"/>
              <a:gd name="connsiteY16" fmla="*/ 171081 h 193258"/>
              <a:gd name="connsiteX17" fmla="*/ 46020 w 100130"/>
              <a:gd name="connsiteY17" fmla="*/ 174249 h 193258"/>
              <a:gd name="connsiteX18" fmla="*/ 41268 w 100130"/>
              <a:gd name="connsiteY18" fmla="*/ 175833 h 193258"/>
              <a:gd name="connsiteX19" fmla="*/ 38100 w 100130"/>
              <a:gd name="connsiteY19" fmla="*/ 175833 h 193258"/>
              <a:gd name="connsiteX20" fmla="*/ 4834 w 100130"/>
              <a:gd name="connsiteY20" fmla="*/ 136231 h 193258"/>
              <a:gd name="connsiteX21" fmla="*/ 28595 w 100130"/>
              <a:gd name="connsiteY21" fmla="*/ 6336 h 193258"/>
              <a:gd name="connsiteX22" fmla="*/ 41268 w 100130"/>
              <a:gd name="connsiteY22" fmla="*/ 38018 h 193258"/>
              <a:gd name="connsiteX23" fmla="*/ 19090 w 100130"/>
              <a:gd name="connsiteY23" fmla="*/ 131479 h 193258"/>
              <a:gd name="connsiteX24" fmla="*/ 28595 w 100130"/>
              <a:gd name="connsiteY24" fmla="*/ 166329 h 193258"/>
              <a:gd name="connsiteX25" fmla="*/ 31763 w 100130"/>
              <a:gd name="connsiteY25" fmla="*/ 175833 h 193258"/>
              <a:gd name="connsiteX26" fmla="*/ 14338 w 100130"/>
              <a:gd name="connsiteY26" fmla="*/ 167913 h 193258"/>
              <a:gd name="connsiteX27" fmla="*/ 4834 w 100130"/>
              <a:gd name="connsiteY27" fmla="*/ 136231 h 193258"/>
              <a:gd name="connsiteX28" fmla="*/ 96712 w 100130"/>
              <a:gd name="connsiteY28" fmla="*/ 150488 h 193258"/>
              <a:gd name="connsiteX29" fmla="*/ 85623 w 100130"/>
              <a:gd name="connsiteY29" fmla="*/ 182170 h 193258"/>
              <a:gd name="connsiteX30" fmla="*/ 60278 w 100130"/>
              <a:gd name="connsiteY30" fmla="*/ 190090 h 193258"/>
              <a:gd name="connsiteX31" fmla="*/ 39683 w 100130"/>
              <a:gd name="connsiteY31" fmla="*/ 180586 h 193258"/>
              <a:gd name="connsiteX32" fmla="*/ 55525 w 100130"/>
              <a:gd name="connsiteY32" fmla="*/ 175833 h 193258"/>
              <a:gd name="connsiteX33" fmla="*/ 85623 w 100130"/>
              <a:gd name="connsiteY33" fmla="*/ 133063 h 193258"/>
              <a:gd name="connsiteX34" fmla="*/ 66614 w 100130"/>
              <a:gd name="connsiteY34" fmla="*/ 36434 h 193258"/>
              <a:gd name="connsiteX35" fmla="*/ 74534 w 100130"/>
              <a:gd name="connsiteY35" fmla="*/ 19009 h 193258"/>
              <a:gd name="connsiteX36" fmla="*/ 96712 w 100130"/>
              <a:gd name="connsiteY36" fmla="*/ 150488 h 1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00130" h="193258">
                <a:moveTo>
                  <a:pt x="91960" y="71284"/>
                </a:moveTo>
                <a:cubicBezTo>
                  <a:pt x="80871" y="14257"/>
                  <a:pt x="77703" y="14257"/>
                  <a:pt x="76119" y="14257"/>
                </a:cubicBezTo>
                <a:cubicBezTo>
                  <a:pt x="74534" y="14257"/>
                  <a:pt x="72950" y="14257"/>
                  <a:pt x="65030" y="30098"/>
                </a:cubicBezTo>
                <a:cubicBezTo>
                  <a:pt x="60278" y="15841"/>
                  <a:pt x="57109" y="4752"/>
                  <a:pt x="55525" y="4752"/>
                </a:cubicBezTo>
                <a:cubicBezTo>
                  <a:pt x="53941" y="4752"/>
                  <a:pt x="49189" y="15841"/>
                  <a:pt x="44437" y="30098"/>
                </a:cubicBezTo>
                <a:cubicBezTo>
                  <a:pt x="38100" y="12673"/>
                  <a:pt x="31763" y="0"/>
                  <a:pt x="28595" y="0"/>
                </a:cubicBezTo>
                <a:cubicBezTo>
                  <a:pt x="28595" y="0"/>
                  <a:pt x="28595" y="0"/>
                  <a:pt x="28595" y="0"/>
                </a:cubicBezTo>
                <a:cubicBezTo>
                  <a:pt x="20675" y="0"/>
                  <a:pt x="-1503" y="110886"/>
                  <a:pt x="81" y="134647"/>
                </a:cubicBezTo>
                <a:cubicBezTo>
                  <a:pt x="1665" y="150488"/>
                  <a:pt x="4834" y="161577"/>
                  <a:pt x="11170" y="169497"/>
                </a:cubicBezTo>
                <a:cubicBezTo>
                  <a:pt x="17506" y="175833"/>
                  <a:pt x="25427" y="179002"/>
                  <a:pt x="34931" y="180586"/>
                </a:cubicBezTo>
                <a:cubicBezTo>
                  <a:pt x="39683" y="188506"/>
                  <a:pt x="49189" y="193258"/>
                  <a:pt x="60278" y="193258"/>
                </a:cubicBezTo>
                <a:cubicBezTo>
                  <a:pt x="61861" y="193258"/>
                  <a:pt x="63445" y="193258"/>
                  <a:pt x="65030" y="193258"/>
                </a:cubicBezTo>
                <a:cubicBezTo>
                  <a:pt x="74534" y="193258"/>
                  <a:pt x="82455" y="190090"/>
                  <a:pt x="88792" y="183754"/>
                </a:cubicBezTo>
                <a:cubicBezTo>
                  <a:pt x="95127" y="175833"/>
                  <a:pt x="99881" y="164745"/>
                  <a:pt x="99881" y="148904"/>
                </a:cubicBezTo>
                <a:cubicBezTo>
                  <a:pt x="101464" y="129895"/>
                  <a:pt x="95127" y="85541"/>
                  <a:pt x="91960" y="71284"/>
                </a:cubicBezTo>
                <a:close/>
                <a:moveTo>
                  <a:pt x="38100" y="175833"/>
                </a:moveTo>
                <a:cubicBezTo>
                  <a:pt x="38100" y="174249"/>
                  <a:pt x="36516" y="172665"/>
                  <a:pt x="36516" y="171081"/>
                </a:cubicBezTo>
                <a:cubicBezTo>
                  <a:pt x="39683" y="172665"/>
                  <a:pt x="42852" y="174249"/>
                  <a:pt x="46020" y="174249"/>
                </a:cubicBezTo>
                <a:cubicBezTo>
                  <a:pt x="44437" y="174249"/>
                  <a:pt x="42852" y="174249"/>
                  <a:pt x="41268" y="175833"/>
                </a:cubicBezTo>
                <a:cubicBezTo>
                  <a:pt x="38100" y="175833"/>
                  <a:pt x="38100" y="175833"/>
                  <a:pt x="38100" y="175833"/>
                </a:cubicBezTo>
                <a:close/>
                <a:moveTo>
                  <a:pt x="4834" y="136231"/>
                </a:moveTo>
                <a:cubicBezTo>
                  <a:pt x="3249" y="109302"/>
                  <a:pt x="22259" y="20593"/>
                  <a:pt x="28595" y="6336"/>
                </a:cubicBezTo>
                <a:cubicBezTo>
                  <a:pt x="31763" y="11089"/>
                  <a:pt x="36516" y="22177"/>
                  <a:pt x="41268" y="38018"/>
                </a:cubicBezTo>
                <a:cubicBezTo>
                  <a:pt x="31763" y="69700"/>
                  <a:pt x="19090" y="114054"/>
                  <a:pt x="19090" y="131479"/>
                </a:cubicBezTo>
                <a:cubicBezTo>
                  <a:pt x="19090" y="147320"/>
                  <a:pt x="22259" y="159993"/>
                  <a:pt x="28595" y="166329"/>
                </a:cubicBezTo>
                <a:cubicBezTo>
                  <a:pt x="28595" y="169497"/>
                  <a:pt x="30179" y="172665"/>
                  <a:pt x="31763" y="175833"/>
                </a:cubicBezTo>
                <a:cubicBezTo>
                  <a:pt x="23842" y="175833"/>
                  <a:pt x="19090" y="172665"/>
                  <a:pt x="14338" y="167913"/>
                </a:cubicBezTo>
                <a:cubicBezTo>
                  <a:pt x="9586" y="161577"/>
                  <a:pt x="6417" y="150488"/>
                  <a:pt x="4834" y="136231"/>
                </a:cubicBezTo>
                <a:close/>
                <a:moveTo>
                  <a:pt x="96712" y="150488"/>
                </a:moveTo>
                <a:cubicBezTo>
                  <a:pt x="95127" y="164745"/>
                  <a:pt x="91960" y="175833"/>
                  <a:pt x="85623" y="182170"/>
                </a:cubicBezTo>
                <a:cubicBezTo>
                  <a:pt x="79286" y="188506"/>
                  <a:pt x="71366" y="191674"/>
                  <a:pt x="60278" y="190090"/>
                </a:cubicBezTo>
                <a:cubicBezTo>
                  <a:pt x="50772" y="190090"/>
                  <a:pt x="44437" y="186922"/>
                  <a:pt x="39683" y="180586"/>
                </a:cubicBezTo>
                <a:cubicBezTo>
                  <a:pt x="46020" y="180586"/>
                  <a:pt x="50772" y="179002"/>
                  <a:pt x="55525" y="175833"/>
                </a:cubicBezTo>
                <a:cubicBezTo>
                  <a:pt x="74534" y="174249"/>
                  <a:pt x="84039" y="159993"/>
                  <a:pt x="85623" y="133063"/>
                </a:cubicBezTo>
                <a:cubicBezTo>
                  <a:pt x="85623" y="114054"/>
                  <a:pt x="76119" y="68116"/>
                  <a:pt x="66614" y="36434"/>
                </a:cubicBezTo>
                <a:cubicBezTo>
                  <a:pt x="69782" y="28514"/>
                  <a:pt x="72950" y="22177"/>
                  <a:pt x="74534" y="19009"/>
                </a:cubicBezTo>
                <a:cubicBezTo>
                  <a:pt x="80871" y="34850"/>
                  <a:pt x="98296" y="121975"/>
                  <a:pt x="96712" y="150488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รูปแบบอิสระ: รูปร่าง 12">
            <a:extLst>
              <a:ext uri="{FF2B5EF4-FFF2-40B4-BE49-F238E27FC236}">
                <a16:creationId xmlns:a16="http://schemas.microsoft.com/office/drawing/2014/main" id="{48F1096E-FEA1-49C4-B0A8-03E176CFC5A4}"/>
              </a:ext>
            </a:extLst>
          </p:cNvPr>
          <p:cNvSpPr/>
          <p:nvPr/>
        </p:nvSpPr>
        <p:spPr>
          <a:xfrm>
            <a:off x="8812158" y="2007934"/>
            <a:ext cx="100179" cy="193258"/>
          </a:xfrm>
          <a:custGeom>
            <a:avLst/>
            <a:gdLst>
              <a:gd name="connsiteX0" fmla="*/ 76038 w 100179"/>
              <a:gd name="connsiteY0" fmla="*/ 14257 h 193258"/>
              <a:gd name="connsiteX1" fmla="*/ 64949 w 100179"/>
              <a:gd name="connsiteY1" fmla="*/ 30097 h 193258"/>
              <a:gd name="connsiteX2" fmla="*/ 55444 w 100179"/>
              <a:gd name="connsiteY2" fmla="*/ 4752 h 193258"/>
              <a:gd name="connsiteX3" fmla="*/ 44356 w 100179"/>
              <a:gd name="connsiteY3" fmla="*/ 30097 h 193258"/>
              <a:gd name="connsiteX4" fmla="*/ 28515 w 100179"/>
              <a:gd name="connsiteY4" fmla="*/ 0 h 193258"/>
              <a:gd name="connsiteX5" fmla="*/ 28515 w 100179"/>
              <a:gd name="connsiteY5" fmla="*/ 0 h 193258"/>
              <a:gd name="connsiteX6" fmla="*/ 11089 w 100179"/>
              <a:gd name="connsiteY6" fmla="*/ 57027 h 193258"/>
              <a:gd name="connsiteX7" fmla="*/ 0 w 100179"/>
              <a:gd name="connsiteY7" fmla="*/ 134647 h 193258"/>
              <a:gd name="connsiteX8" fmla="*/ 34851 w 100179"/>
              <a:gd name="connsiteY8" fmla="*/ 179001 h 193258"/>
              <a:gd name="connsiteX9" fmla="*/ 60197 w 100179"/>
              <a:gd name="connsiteY9" fmla="*/ 193258 h 193258"/>
              <a:gd name="connsiteX10" fmla="*/ 64949 w 100179"/>
              <a:gd name="connsiteY10" fmla="*/ 193258 h 193258"/>
              <a:gd name="connsiteX11" fmla="*/ 88711 w 100179"/>
              <a:gd name="connsiteY11" fmla="*/ 183754 h 193258"/>
              <a:gd name="connsiteX12" fmla="*/ 99800 w 100179"/>
              <a:gd name="connsiteY12" fmla="*/ 148904 h 193258"/>
              <a:gd name="connsiteX13" fmla="*/ 76038 w 100179"/>
              <a:gd name="connsiteY13" fmla="*/ 14257 h 193258"/>
              <a:gd name="connsiteX14" fmla="*/ 38019 w 100179"/>
              <a:gd name="connsiteY14" fmla="*/ 177418 h 193258"/>
              <a:gd name="connsiteX15" fmla="*/ 36435 w 100179"/>
              <a:gd name="connsiteY15" fmla="*/ 172665 h 193258"/>
              <a:gd name="connsiteX16" fmla="*/ 45940 w 100179"/>
              <a:gd name="connsiteY16" fmla="*/ 175833 h 193258"/>
              <a:gd name="connsiteX17" fmla="*/ 41188 w 100179"/>
              <a:gd name="connsiteY17" fmla="*/ 177418 h 193258"/>
              <a:gd name="connsiteX18" fmla="*/ 38019 w 100179"/>
              <a:gd name="connsiteY18" fmla="*/ 177418 h 193258"/>
              <a:gd name="connsiteX19" fmla="*/ 6337 w 100179"/>
              <a:gd name="connsiteY19" fmla="*/ 136231 h 193258"/>
              <a:gd name="connsiteX20" fmla="*/ 30099 w 100179"/>
              <a:gd name="connsiteY20" fmla="*/ 6336 h 193258"/>
              <a:gd name="connsiteX21" fmla="*/ 42771 w 100179"/>
              <a:gd name="connsiteY21" fmla="*/ 38018 h 193258"/>
              <a:gd name="connsiteX22" fmla="*/ 20594 w 100179"/>
              <a:gd name="connsiteY22" fmla="*/ 131479 h 193258"/>
              <a:gd name="connsiteX23" fmla="*/ 30099 w 100179"/>
              <a:gd name="connsiteY23" fmla="*/ 166329 h 193258"/>
              <a:gd name="connsiteX24" fmla="*/ 33267 w 100179"/>
              <a:gd name="connsiteY24" fmla="*/ 175833 h 193258"/>
              <a:gd name="connsiteX25" fmla="*/ 6337 w 100179"/>
              <a:gd name="connsiteY25" fmla="*/ 136231 h 193258"/>
              <a:gd name="connsiteX26" fmla="*/ 96632 w 100179"/>
              <a:gd name="connsiteY26" fmla="*/ 150488 h 193258"/>
              <a:gd name="connsiteX27" fmla="*/ 85543 w 100179"/>
              <a:gd name="connsiteY27" fmla="*/ 182170 h 193258"/>
              <a:gd name="connsiteX28" fmla="*/ 60197 w 100179"/>
              <a:gd name="connsiteY28" fmla="*/ 190090 h 193258"/>
              <a:gd name="connsiteX29" fmla="*/ 39603 w 100179"/>
              <a:gd name="connsiteY29" fmla="*/ 180585 h 193258"/>
              <a:gd name="connsiteX30" fmla="*/ 55444 w 100179"/>
              <a:gd name="connsiteY30" fmla="*/ 175833 h 193258"/>
              <a:gd name="connsiteX31" fmla="*/ 85543 w 100179"/>
              <a:gd name="connsiteY31" fmla="*/ 133063 h 193258"/>
              <a:gd name="connsiteX32" fmla="*/ 66533 w 100179"/>
              <a:gd name="connsiteY32" fmla="*/ 36434 h 193258"/>
              <a:gd name="connsiteX33" fmla="*/ 74454 w 100179"/>
              <a:gd name="connsiteY33" fmla="*/ 19009 h 193258"/>
              <a:gd name="connsiteX34" fmla="*/ 96632 w 100179"/>
              <a:gd name="connsiteY34" fmla="*/ 150488 h 1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0179" h="193258">
                <a:moveTo>
                  <a:pt x="76038" y="14257"/>
                </a:moveTo>
                <a:cubicBezTo>
                  <a:pt x="74454" y="14257"/>
                  <a:pt x="72870" y="14257"/>
                  <a:pt x="64949" y="30097"/>
                </a:cubicBezTo>
                <a:cubicBezTo>
                  <a:pt x="60197" y="15841"/>
                  <a:pt x="57029" y="4752"/>
                  <a:pt x="55444" y="4752"/>
                </a:cubicBezTo>
                <a:cubicBezTo>
                  <a:pt x="53860" y="4752"/>
                  <a:pt x="49108" y="15841"/>
                  <a:pt x="44356" y="30097"/>
                </a:cubicBezTo>
                <a:cubicBezTo>
                  <a:pt x="38019" y="12673"/>
                  <a:pt x="31682" y="0"/>
                  <a:pt x="28515" y="0"/>
                </a:cubicBezTo>
                <a:cubicBezTo>
                  <a:pt x="28515" y="0"/>
                  <a:pt x="28515" y="0"/>
                  <a:pt x="28515" y="0"/>
                </a:cubicBezTo>
                <a:cubicBezTo>
                  <a:pt x="26930" y="0"/>
                  <a:pt x="22178" y="0"/>
                  <a:pt x="11089" y="57027"/>
                </a:cubicBezTo>
                <a:cubicBezTo>
                  <a:pt x="7921" y="69700"/>
                  <a:pt x="0" y="115638"/>
                  <a:pt x="0" y="134647"/>
                </a:cubicBezTo>
                <a:cubicBezTo>
                  <a:pt x="1585" y="163160"/>
                  <a:pt x="14257" y="179001"/>
                  <a:pt x="34851" y="179001"/>
                </a:cubicBezTo>
                <a:cubicBezTo>
                  <a:pt x="39603" y="186922"/>
                  <a:pt x="49108" y="191674"/>
                  <a:pt x="60197" y="193258"/>
                </a:cubicBezTo>
                <a:cubicBezTo>
                  <a:pt x="61781" y="193258"/>
                  <a:pt x="63365" y="193258"/>
                  <a:pt x="64949" y="193258"/>
                </a:cubicBezTo>
                <a:cubicBezTo>
                  <a:pt x="74454" y="193258"/>
                  <a:pt x="82374" y="190090"/>
                  <a:pt x="88711" y="183754"/>
                </a:cubicBezTo>
                <a:cubicBezTo>
                  <a:pt x="95047" y="175833"/>
                  <a:pt x="99800" y="164745"/>
                  <a:pt x="99800" y="148904"/>
                </a:cubicBezTo>
                <a:cubicBezTo>
                  <a:pt x="102967" y="129895"/>
                  <a:pt x="85543" y="15841"/>
                  <a:pt x="76038" y="14257"/>
                </a:cubicBezTo>
                <a:close/>
                <a:moveTo>
                  <a:pt x="38019" y="177418"/>
                </a:moveTo>
                <a:cubicBezTo>
                  <a:pt x="38019" y="175833"/>
                  <a:pt x="36435" y="174249"/>
                  <a:pt x="36435" y="172665"/>
                </a:cubicBezTo>
                <a:cubicBezTo>
                  <a:pt x="39603" y="174249"/>
                  <a:pt x="42771" y="175833"/>
                  <a:pt x="45940" y="175833"/>
                </a:cubicBezTo>
                <a:cubicBezTo>
                  <a:pt x="44356" y="175833"/>
                  <a:pt x="42771" y="175833"/>
                  <a:pt x="41188" y="177418"/>
                </a:cubicBezTo>
                <a:cubicBezTo>
                  <a:pt x="39603" y="177418"/>
                  <a:pt x="39603" y="177418"/>
                  <a:pt x="38019" y="177418"/>
                </a:cubicBezTo>
                <a:close/>
                <a:moveTo>
                  <a:pt x="6337" y="136231"/>
                </a:moveTo>
                <a:cubicBezTo>
                  <a:pt x="4753" y="109302"/>
                  <a:pt x="23762" y="20593"/>
                  <a:pt x="30099" y="6336"/>
                </a:cubicBezTo>
                <a:cubicBezTo>
                  <a:pt x="33267" y="11089"/>
                  <a:pt x="38019" y="22177"/>
                  <a:pt x="42771" y="38018"/>
                </a:cubicBezTo>
                <a:cubicBezTo>
                  <a:pt x="33267" y="69700"/>
                  <a:pt x="20594" y="114054"/>
                  <a:pt x="20594" y="131479"/>
                </a:cubicBezTo>
                <a:cubicBezTo>
                  <a:pt x="20594" y="147320"/>
                  <a:pt x="23762" y="159993"/>
                  <a:pt x="30099" y="166329"/>
                </a:cubicBezTo>
                <a:cubicBezTo>
                  <a:pt x="30099" y="169497"/>
                  <a:pt x="31682" y="172665"/>
                  <a:pt x="33267" y="175833"/>
                </a:cubicBezTo>
                <a:cubicBezTo>
                  <a:pt x="15841" y="174249"/>
                  <a:pt x="7921" y="161577"/>
                  <a:pt x="6337" y="136231"/>
                </a:cubicBezTo>
                <a:close/>
                <a:moveTo>
                  <a:pt x="96632" y="150488"/>
                </a:moveTo>
                <a:cubicBezTo>
                  <a:pt x="95047" y="164745"/>
                  <a:pt x="91879" y="175833"/>
                  <a:pt x="85543" y="182170"/>
                </a:cubicBezTo>
                <a:cubicBezTo>
                  <a:pt x="79206" y="188506"/>
                  <a:pt x="71285" y="191674"/>
                  <a:pt x="60197" y="190090"/>
                </a:cubicBezTo>
                <a:cubicBezTo>
                  <a:pt x="50692" y="190090"/>
                  <a:pt x="44356" y="186922"/>
                  <a:pt x="39603" y="180585"/>
                </a:cubicBezTo>
                <a:cubicBezTo>
                  <a:pt x="45940" y="180585"/>
                  <a:pt x="50692" y="179001"/>
                  <a:pt x="55444" y="175833"/>
                </a:cubicBezTo>
                <a:cubicBezTo>
                  <a:pt x="74454" y="174249"/>
                  <a:pt x="83959" y="159993"/>
                  <a:pt x="85543" y="133063"/>
                </a:cubicBezTo>
                <a:cubicBezTo>
                  <a:pt x="85543" y="114054"/>
                  <a:pt x="76038" y="68116"/>
                  <a:pt x="66533" y="36434"/>
                </a:cubicBezTo>
                <a:cubicBezTo>
                  <a:pt x="69701" y="28514"/>
                  <a:pt x="72870" y="22177"/>
                  <a:pt x="74454" y="19009"/>
                </a:cubicBezTo>
                <a:cubicBezTo>
                  <a:pt x="82374" y="34850"/>
                  <a:pt x="99800" y="121975"/>
                  <a:pt x="96632" y="150488"/>
                </a:cubicBezTo>
                <a:close/>
              </a:path>
            </a:pathLst>
          </a:custGeom>
          <a:solidFill>
            <a:srgbClr val="E3F1F6"/>
          </a:solidFill>
          <a:ln w="101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457A367-A4AE-A89F-832A-4AC2F7ADE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615" y="1036147"/>
            <a:ext cx="2293620" cy="237834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812FA79-43A2-8912-411D-CC05CEFB493D}"/>
              </a:ext>
            </a:extLst>
          </p:cNvPr>
          <p:cNvSpPr txBox="1"/>
          <p:nvPr/>
        </p:nvSpPr>
        <p:spPr>
          <a:xfrm>
            <a:off x="3032759" y="995809"/>
            <a:ext cx="4429125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- </a:t>
            </a:r>
            <a:r>
              <a:rPr lang="en-US" sz="1600" b="1" dirty="0"/>
              <a:t>Definition – </a:t>
            </a:r>
            <a:r>
              <a:rPr lang="en-US" sz="1600" dirty="0"/>
              <a:t>Forecasting monthly rainfall in Mumbai using historical climate data (1901–2021) with statistical and machine learning models.</a:t>
            </a:r>
          </a:p>
          <a:p>
            <a:r>
              <a:rPr lang="en-US" sz="1600" b="1" dirty="0"/>
              <a:t>- Purpose – </a:t>
            </a:r>
            <a:r>
              <a:rPr lang="en-US" sz="1600" dirty="0"/>
              <a:t>Support water resource management by anticipating rainfall patterns for reservoir planning, allocation strategies, and drought preparedness.</a:t>
            </a:r>
          </a:p>
          <a:p>
            <a:r>
              <a:rPr lang="en-US" sz="1600" b="1" dirty="0"/>
              <a:t>- Methods – </a:t>
            </a:r>
            <a:r>
              <a:rPr lang="en-US" sz="1600" dirty="0"/>
              <a:t>Data cleaning and feature engineering → exploratory analysis → baseline (climatology, seasonal naïve) → advanced models (SARIMA, </a:t>
            </a:r>
            <a:r>
              <a:rPr lang="en-US" sz="1600" dirty="0" err="1"/>
              <a:t>XGBoost</a:t>
            </a:r>
            <a:r>
              <a:rPr lang="en-US" sz="1600" dirty="0"/>
              <a:t>, LSTM) → rolling </a:t>
            </a:r>
            <a:r>
              <a:rPr lang="en-US" sz="1600" dirty="0" err="1"/>
              <a:t>backtests</a:t>
            </a:r>
            <a:r>
              <a:rPr lang="en-US" sz="1600" dirty="0"/>
              <a:t>.</a:t>
            </a:r>
          </a:p>
          <a:p>
            <a:r>
              <a:rPr lang="en-US" sz="1600" b="1" dirty="0"/>
              <a:t>- Outcome – </a:t>
            </a:r>
            <a:r>
              <a:rPr lang="en-US" sz="1600" dirty="0"/>
              <a:t>Reliable forecasts with uncertainty bands, enabling data‑driven decisions for sustainable urban water supply.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4AF81B-B91A-B0E7-F730-0C8EA0DDFEAF}"/>
              </a:ext>
            </a:extLst>
          </p:cNvPr>
          <p:cNvSpPr/>
          <p:nvPr/>
        </p:nvSpPr>
        <p:spPr>
          <a:xfrm>
            <a:off x="289560" y="5288280"/>
            <a:ext cx="6645833" cy="7860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9129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ตัวแทนข้อความ 5">
            <a:extLst>
              <a:ext uri="{FF2B5EF4-FFF2-40B4-BE49-F238E27FC236}">
                <a16:creationId xmlns:a16="http://schemas.microsoft.com/office/drawing/2014/main" id="{D1A987C8-A820-4D73-9ABD-2BDA00355F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8608" y="-143387"/>
            <a:ext cx="4726785" cy="1507368"/>
          </a:xfrm>
        </p:spPr>
        <p:txBody>
          <a:bodyPr/>
          <a:lstStyle/>
          <a:p>
            <a:endParaRPr lang="en-US" sz="1600" dirty="0"/>
          </a:p>
          <a:p>
            <a:r>
              <a:rPr lang="en-US" sz="1600" dirty="0"/>
              <a:t>DATA DEFINITION</a:t>
            </a:r>
          </a:p>
          <a:p>
            <a:endParaRPr lang="en-US" sz="1600" dirty="0"/>
          </a:p>
          <a:p>
            <a:r>
              <a:rPr lang="en-US" sz="1600" dirty="0"/>
              <a:t>Dataset Overview – Mumbai Monthly Rainfall</a:t>
            </a:r>
          </a:p>
        </p:txBody>
      </p:sp>
      <p:grpSp>
        <p:nvGrpSpPr>
          <p:cNvPr id="7" name="กลุ่ม 6">
            <a:extLst>
              <a:ext uri="{FF2B5EF4-FFF2-40B4-BE49-F238E27FC236}">
                <a16:creationId xmlns:a16="http://schemas.microsoft.com/office/drawing/2014/main" id="{7C93FF5C-A35F-410F-8234-53E7B4AAEED3}"/>
              </a:ext>
            </a:extLst>
          </p:cNvPr>
          <p:cNvGrpSpPr/>
          <p:nvPr/>
        </p:nvGrpSpPr>
        <p:grpSpPr>
          <a:xfrm>
            <a:off x="1835447" y="-1778700"/>
            <a:ext cx="2234203" cy="1594040"/>
            <a:chOff x="1081067" y="-2125234"/>
            <a:chExt cx="2234203" cy="1594040"/>
          </a:xfrm>
        </p:grpSpPr>
        <p:sp>
          <p:nvSpPr>
            <p:cNvPr id="10" name="รูปแบบอิสระ: รูปร่าง 9">
              <a:extLst>
                <a:ext uri="{FF2B5EF4-FFF2-40B4-BE49-F238E27FC236}">
                  <a16:creationId xmlns:a16="http://schemas.microsoft.com/office/drawing/2014/main" id="{1B806E58-C2DF-40F1-AD68-E929E49A44E1}"/>
                </a:ext>
              </a:extLst>
            </p:cNvPr>
            <p:cNvSpPr/>
            <p:nvPr/>
          </p:nvSpPr>
          <p:spPr>
            <a:xfrm>
              <a:off x="1728724" y="-1580256"/>
              <a:ext cx="549157" cy="365610"/>
            </a:xfrm>
            <a:custGeom>
              <a:avLst/>
              <a:gdLst>
                <a:gd name="connsiteX0" fmla="*/ 92075 w 549157"/>
                <a:gd name="connsiteY0" fmla="*/ 344802 h 365610"/>
                <a:gd name="connsiteX1" fmla="*/ 504562 w 549157"/>
                <a:gd name="connsiteY1" fmla="*/ 104582 h 365610"/>
                <a:gd name="connsiteX2" fmla="*/ 493499 w 549157"/>
                <a:gd name="connsiteY2" fmla="*/ 276 h 365610"/>
                <a:gd name="connsiteX3" fmla="*/ 9893 w 549157"/>
                <a:gd name="connsiteY3" fmla="*/ 278426 h 365610"/>
                <a:gd name="connsiteX4" fmla="*/ 92075 w 549157"/>
                <a:gd name="connsiteY4" fmla="*/ 344802 h 365610"/>
                <a:gd name="connsiteX5" fmla="*/ 92075 w 549157"/>
                <a:gd name="connsiteY5" fmla="*/ 344802 h 36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9157" h="365610">
                  <a:moveTo>
                    <a:pt x="92075" y="344802"/>
                  </a:moveTo>
                  <a:cubicBezTo>
                    <a:pt x="191641" y="205727"/>
                    <a:pt x="335458" y="121966"/>
                    <a:pt x="504562" y="104582"/>
                  </a:cubicBezTo>
                  <a:cubicBezTo>
                    <a:pt x="570939" y="98260"/>
                    <a:pt x="559877" y="-6046"/>
                    <a:pt x="493499" y="276"/>
                  </a:cubicBezTo>
                  <a:cubicBezTo>
                    <a:pt x="297528" y="19241"/>
                    <a:pt x="125263" y="118806"/>
                    <a:pt x="9893" y="278426"/>
                  </a:cubicBezTo>
                  <a:cubicBezTo>
                    <a:pt x="-28036" y="333739"/>
                    <a:pt x="52565" y="400116"/>
                    <a:pt x="92075" y="344802"/>
                  </a:cubicBezTo>
                  <a:lnTo>
                    <a:pt x="92075" y="344802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รูปแบบอิสระ: รูปร่าง 10">
              <a:extLst>
                <a:ext uri="{FF2B5EF4-FFF2-40B4-BE49-F238E27FC236}">
                  <a16:creationId xmlns:a16="http://schemas.microsoft.com/office/drawing/2014/main" id="{F6BD8CA5-F271-4B02-B318-776786AC33E8}"/>
                </a:ext>
              </a:extLst>
            </p:cNvPr>
            <p:cNvSpPr/>
            <p:nvPr/>
          </p:nvSpPr>
          <p:spPr>
            <a:xfrm>
              <a:off x="2347770" y="-1585506"/>
              <a:ext cx="254915" cy="124665"/>
            </a:xfrm>
            <a:custGeom>
              <a:avLst/>
              <a:gdLst>
                <a:gd name="connsiteX0" fmla="*/ 56201 w 254915"/>
                <a:gd name="connsiteY0" fmla="*/ 108252 h 124665"/>
                <a:gd name="connsiteX1" fmla="*/ 182634 w 254915"/>
                <a:gd name="connsiteY1" fmla="*/ 120895 h 124665"/>
                <a:gd name="connsiteX2" fmla="*/ 223724 w 254915"/>
                <a:gd name="connsiteY2" fmla="*/ 24491 h 124665"/>
                <a:gd name="connsiteX3" fmla="*/ 45138 w 254915"/>
                <a:gd name="connsiteY3" fmla="*/ 3946 h 124665"/>
                <a:gd name="connsiteX4" fmla="*/ 56201 w 254915"/>
                <a:gd name="connsiteY4" fmla="*/ 108252 h 124665"/>
                <a:gd name="connsiteX5" fmla="*/ 56201 w 254915"/>
                <a:gd name="connsiteY5" fmla="*/ 108252 h 1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915" h="124665">
                  <a:moveTo>
                    <a:pt x="56201" y="108252"/>
                  </a:moveTo>
                  <a:cubicBezTo>
                    <a:pt x="98872" y="101930"/>
                    <a:pt x="141543" y="105091"/>
                    <a:pt x="182634" y="120895"/>
                  </a:cubicBezTo>
                  <a:cubicBezTo>
                    <a:pt x="244269" y="144601"/>
                    <a:pt x="286941" y="49777"/>
                    <a:pt x="223724" y="24491"/>
                  </a:cubicBezTo>
                  <a:cubicBezTo>
                    <a:pt x="166829" y="2365"/>
                    <a:pt x="105193" y="-5537"/>
                    <a:pt x="45138" y="3946"/>
                  </a:cubicBezTo>
                  <a:cubicBezTo>
                    <a:pt x="-21239" y="15009"/>
                    <a:pt x="-11757" y="119315"/>
                    <a:pt x="56201" y="108252"/>
                  </a:cubicBezTo>
                  <a:lnTo>
                    <a:pt x="56201" y="108252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รูปแบบอิสระ: รูปร่าง 11">
              <a:extLst>
                <a:ext uri="{FF2B5EF4-FFF2-40B4-BE49-F238E27FC236}">
                  <a16:creationId xmlns:a16="http://schemas.microsoft.com/office/drawing/2014/main" id="{8C668BE0-B91F-43BF-8631-310EE505DBD4}"/>
                </a:ext>
              </a:extLst>
            </p:cNvPr>
            <p:cNvSpPr/>
            <p:nvPr/>
          </p:nvSpPr>
          <p:spPr>
            <a:xfrm>
              <a:off x="2684200" y="-2125234"/>
              <a:ext cx="631070" cy="469857"/>
            </a:xfrm>
            <a:custGeom>
              <a:avLst/>
              <a:gdLst>
                <a:gd name="connsiteX0" fmla="*/ 100650 w 631070"/>
                <a:gd name="connsiteY0" fmla="*/ 439368 h 469857"/>
                <a:gd name="connsiteX1" fmla="*/ 585836 w 631070"/>
                <a:gd name="connsiteY1" fmla="*/ 104324 h 469857"/>
                <a:gd name="connsiteX2" fmla="*/ 574773 w 631070"/>
                <a:gd name="connsiteY2" fmla="*/ 18 h 469857"/>
                <a:gd name="connsiteX3" fmla="*/ 4245 w 631070"/>
                <a:gd name="connsiteY3" fmla="*/ 398278 h 469857"/>
                <a:gd name="connsiteX4" fmla="*/ 100650 w 631070"/>
                <a:gd name="connsiteY4" fmla="*/ 439368 h 469857"/>
                <a:gd name="connsiteX5" fmla="*/ 100650 w 631070"/>
                <a:gd name="connsiteY5" fmla="*/ 439368 h 46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1070" h="469857">
                  <a:moveTo>
                    <a:pt x="100650" y="439368"/>
                  </a:moveTo>
                  <a:cubicBezTo>
                    <a:pt x="184411" y="238658"/>
                    <a:pt x="369320" y="112226"/>
                    <a:pt x="585836" y="104324"/>
                  </a:cubicBezTo>
                  <a:cubicBezTo>
                    <a:pt x="653794" y="101163"/>
                    <a:pt x="641150" y="-1562"/>
                    <a:pt x="574773" y="18"/>
                  </a:cubicBezTo>
                  <a:cubicBezTo>
                    <a:pt x="321907" y="9500"/>
                    <a:pt x="100650" y="164379"/>
                    <a:pt x="4245" y="398278"/>
                  </a:cubicBezTo>
                  <a:cubicBezTo>
                    <a:pt x="-21042" y="459913"/>
                    <a:pt x="73783" y="501003"/>
                    <a:pt x="100650" y="439368"/>
                  </a:cubicBezTo>
                  <a:lnTo>
                    <a:pt x="100650" y="439368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รูปแบบอิสระ: รูปร่าง 12">
              <a:extLst>
                <a:ext uri="{FF2B5EF4-FFF2-40B4-BE49-F238E27FC236}">
                  <a16:creationId xmlns:a16="http://schemas.microsoft.com/office/drawing/2014/main" id="{C7A59BB4-DAB8-4D20-99E3-AA1DAD424DB2}"/>
                </a:ext>
              </a:extLst>
            </p:cNvPr>
            <p:cNvSpPr/>
            <p:nvPr/>
          </p:nvSpPr>
          <p:spPr>
            <a:xfrm>
              <a:off x="1081067" y="-1159504"/>
              <a:ext cx="383526" cy="628310"/>
            </a:xfrm>
            <a:custGeom>
              <a:avLst/>
              <a:gdLst>
                <a:gd name="connsiteX0" fmla="*/ 6420 w 383526"/>
                <a:gd name="connsiteY0" fmla="*/ 42579 h 628310"/>
                <a:gd name="connsiteX1" fmla="*/ 313020 w 383526"/>
                <a:gd name="connsiteY1" fmla="*/ 622585 h 628310"/>
                <a:gd name="connsiteX2" fmla="*/ 354111 w 383526"/>
                <a:gd name="connsiteY2" fmla="*/ 526181 h 628310"/>
                <a:gd name="connsiteX3" fmla="*/ 109147 w 383526"/>
                <a:gd name="connsiteY3" fmla="*/ 58383 h 628310"/>
                <a:gd name="connsiteX4" fmla="*/ 6420 w 383526"/>
                <a:gd name="connsiteY4" fmla="*/ 42579 h 628310"/>
                <a:gd name="connsiteX5" fmla="*/ 6420 w 383526"/>
                <a:gd name="connsiteY5" fmla="*/ 42579 h 628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526" h="628310">
                  <a:moveTo>
                    <a:pt x="6420" y="42579"/>
                  </a:moveTo>
                  <a:cubicBezTo>
                    <a:pt x="-29929" y="289121"/>
                    <a:pt x="90182" y="511957"/>
                    <a:pt x="313020" y="622585"/>
                  </a:cubicBezTo>
                  <a:cubicBezTo>
                    <a:pt x="373076" y="652612"/>
                    <a:pt x="414167" y="556208"/>
                    <a:pt x="354111" y="526181"/>
                  </a:cubicBezTo>
                  <a:cubicBezTo>
                    <a:pt x="172364" y="436098"/>
                    <a:pt x="79119" y="257513"/>
                    <a:pt x="109147" y="58383"/>
                  </a:cubicBezTo>
                  <a:cubicBezTo>
                    <a:pt x="120210" y="-7993"/>
                    <a:pt x="15903" y="-23797"/>
                    <a:pt x="6420" y="42579"/>
                  </a:cubicBezTo>
                  <a:lnTo>
                    <a:pt x="6420" y="42579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รูปแบบอิสระ: รูปร่าง 13">
              <a:extLst>
                <a:ext uri="{FF2B5EF4-FFF2-40B4-BE49-F238E27FC236}">
                  <a16:creationId xmlns:a16="http://schemas.microsoft.com/office/drawing/2014/main" id="{56BCD4BB-FD5D-4E58-804F-5EC2EB13CCAB}"/>
                </a:ext>
              </a:extLst>
            </p:cNvPr>
            <p:cNvSpPr/>
            <p:nvPr/>
          </p:nvSpPr>
          <p:spPr>
            <a:xfrm>
              <a:off x="1179855" y="-1342704"/>
              <a:ext cx="227557" cy="141928"/>
            </a:xfrm>
            <a:custGeom>
              <a:avLst/>
              <a:gdLst>
                <a:gd name="connsiteX0" fmla="*/ 83058 w 227557"/>
                <a:gd name="connsiteY0" fmla="*/ 132537 h 141928"/>
                <a:gd name="connsiteX1" fmla="*/ 166820 w 227557"/>
                <a:gd name="connsiteY1" fmla="*/ 105670 h 141928"/>
                <a:gd name="connsiteX2" fmla="*/ 226876 w 227557"/>
                <a:gd name="connsiteY2" fmla="*/ 61419 h 141928"/>
                <a:gd name="connsiteX3" fmla="*/ 182624 w 227557"/>
                <a:gd name="connsiteY3" fmla="*/ 1364 h 141928"/>
                <a:gd name="connsiteX4" fmla="*/ 21422 w 227557"/>
                <a:gd name="connsiteY4" fmla="*/ 45615 h 141928"/>
                <a:gd name="connsiteX5" fmla="*/ 8779 w 227557"/>
                <a:gd name="connsiteY5" fmla="*/ 118313 h 141928"/>
                <a:gd name="connsiteX6" fmla="*/ 83058 w 227557"/>
                <a:gd name="connsiteY6" fmla="*/ 132537 h 141928"/>
                <a:gd name="connsiteX7" fmla="*/ 83058 w 227557"/>
                <a:gd name="connsiteY7" fmla="*/ 132537 h 1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557" h="141928">
                  <a:moveTo>
                    <a:pt x="83058" y="132537"/>
                  </a:moveTo>
                  <a:cubicBezTo>
                    <a:pt x="108345" y="111992"/>
                    <a:pt x="136792" y="102509"/>
                    <a:pt x="166820" y="105670"/>
                  </a:cubicBezTo>
                  <a:cubicBezTo>
                    <a:pt x="195268" y="108831"/>
                    <a:pt x="222135" y="91447"/>
                    <a:pt x="226876" y="61419"/>
                  </a:cubicBezTo>
                  <a:cubicBezTo>
                    <a:pt x="231617" y="34552"/>
                    <a:pt x="211072" y="4525"/>
                    <a:pt x="182624" y="1364"/>
                  </a:cubicBezTo>
                  <a:cubicBezTo>
                    <a:pt x="125730" y="-4958"/>
                    <a:pt x="67254" y="10846"/>
                    <a:pt x="21422" y="45615"/>
                  </a:cubicBezTo>
                  <a:cubicBezTo>
                    <a:pt x="-703" y="62999"/>
                    <a:pt x="-7025" y="94607"/>
                    <a:pt x="8779" y="118313"/>
                  </a:cubicBezTo>
                  <a:cubicBezTo>
                    <a:pt x="26164" y="142019"/>
                    <a:pt x="60933" y="149921"/>
                    <a:pt x="83058" y="132537"/>
                  </a:cubicBezTo>
                  <a:lnTo>
                    <a:pt x="83058" y="132537"/>
                  </a:lnTo>
                  <a:close/>
                </a:path>
              </a:pathLst>
            </a:custGeom>
            <a:solidFill>
              <a:srgbClr val="FCFFFF">
                <a:alpha val="70000"/>
              </a:srgbClr>
            </a:solidFill>
            <a:ln w="152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191930F-A3A5-3025-364A-24C9CE610E41}"/>
              </a:ext>
            </a:extLst>
          </p:cNvPr>
          <p:cNvSpPr txBox="1"/>
          <p:nvPr/>
        </p:nvSpPr>
        <p:spPr>
          <a:xfrm>
            <a:off x="954829" y="1405254"/>
            <a:ext cx="252828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📌 General Information</a:t>
            </a:r>
          </a:p>
          <a:p>
            <a:endParaRPr lang="en-US" sz="1600" b="1" dirty="0"/>
          </a:p>
          <a:p>
            <a:r>
              <a:rPr lang="en-US" sz="1600" b="1" dirty="0"/>
              <a:t>- Location: Mumbai, India</a:t>
            </a:r>
          </a:p>
          <a:p>
            <a:r>
              <a:rPr lang="en-US" sz="1600" b="1" dirty="0"/>
              <a:t>- Time Span: 1901 – 2021 (121 years)</a:t>
            </a:r>
          </a:p>
          <a:p>
            <a:r>
              <a:rPr lang="en-US" sz="1600" b="1" dirty="0"/>
              <a:t>- Frequency: Monthly totals</a:t>
            </a:r>
          </a:p>
          <a:p>
            <a:r>
              <a:rPr lang="en-US" sz="1600" b="1" dirty="0"/>
              <a:t>- Unit of Measurement: Millimeters (mm)</a:t>
            </a:r>
          </a:p>
          <a:p>
            <a:r>
              <a:rPr lang="en-US" sz="1600" b="1" dirty="0"/>
              <a:t>- Granularity: City-level aggregated rainfall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EC96CA-2D3F-6C78-4B99-8B5232537B84}"/>
              </a:ext>
            </a:extLst>
          </p:cNvPr>
          <p:cNvSpPr txBox="1"/>
          <p:nvPr/>
        </p:nvSpPr>
        <p:spPr>
          <a:xfrm>
            <a:off x="4069650" y="1470660"/>
            <a:ext cx="347415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📊 Structure</a:t>
            </a:r>
          </a:p>
          <a:p>
            <a:endParaRPr lang="en-US" sz="1600" b="1" dirty="0"/>
          </a:p>
          <a:p>
            <a:r>
              <a:rPr lang="en-US" sz="1600" b="1" dirty="0"/>
              <a:t>- Rows: 121 (one per year)</a:t>
            </a:r>
          </a:p>
          <a:p>
            <a:r>
              <a:rPr lang="en-US" sz="1600" b="1" dirty="0"/>
              <a:t>- Columns: 14</a:t>
            </a:r>
          </a:p>
          <a:p>
            <a:r>
              <a:rPr lang="en-US" sz="1600" b="1" dirty="0"/>
              <a:t>- Year (integer)</a:t>
            </a:r>
          </a:p>
          <a:p>
            <a:r>
              <a:rPr lang="en-US" sz="1600" b="1" dirty="0"/>
              <a:t>- 12 Monthly Columns (Jan–Dec) (float, mm)</a:t>
            </a:r>
          </a:p>
          <a:p>
            <a:r>
              <a:rPr lang="en-US" sz="1600" b="1" dirty="0"/>
              <a:t>- Total (annual rainfall, mm)</a:t>
            </a:r>
          </a:p>
          <a:p>
            <a:endParaRPr lang="en-US" sz="1600" b="1" dirty="0"/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256725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AA7F3A-B950-BB96-A89D-0AE8FB6EA0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8608" y="335282"/>
            <a:ext cx="4726785" cy="685798"/>
          </a:xfrm>
        </p:spPr>
        <p:txBody>
          <a:bodyPr/>
          <a:lstStyle/>
          <a:p>
            <a:r>
              <a:rPr lang="en-US" sz="2000" dirty="0"/>
              <a:t>Methodology Overview</a:t>
            </a:r>
            <a:endParaRPr lang="en-IN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2BFB6F-B7D2-B7F3-5E84-87EB4182C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0" y="952500"/>
            <a:ext cx="7155180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32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E7DFEB-0190-484A-022D-9709A2463A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8608" y="320041"/>
            <a:ext cx="4726785" cy="647700"/>
          </a:xfrm>
        </p:spPr>
        <p:txBody>
          <a:bodyPr/>
          <a:lstStyle/>
          <a:p>
            <a:r>
              <a:rPr lang="en-IN" sz="2800" b="1" dirty="0">
                <a:effectLst/>
                <a:latin typeface="Consolas" panose="020B0609020204030204" pitchFamily="49" charset="0"/>
              </a:rPr>
              <a:t>  Data Exploration</a:t>
            </a:r>
            <a:endParaRPr lang="en-IN" sz="2800" b="0" dirty="0">
              <a:effectLst/>
              <a:latin typeface="Consolas" panose="020B0609020204030204" pitchFamily="49" charset="0"/>
            </a:endParaRPr>
          </a:p>
          <a:p>
            <a:endParaRPr lang="en-IN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0E6F72-30C6-317A-6DC0-EFF7FA824FDA}"/>
              </a:ext>
            </a:extLst>
          </p:cNvPr>
          <p:cNvSpPr txBox="1"/>
          <p:nvPr/>
        </p:nvSpPr>
        <p:spPr>
          <a:xfrm>
            <a:off x="1051560" y="1284029"/>
            <a:ext cx="2667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 this section, you will begin exploring the data through visualizations and code to understand how each feature is related to the others.</a:t>
            </a:r>
          </a:p>
          <a:p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You will observe a statistical description of the dataset, consider the relevance of each feature, and select a few sample data points from the dataset which you will track through the course of this project.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9AED27-D488-9075-4374-89EB99616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118" y="1287779"/>
            <a:ext cx="3858742" cy="35356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88699274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Rainy Season">
      <a:dk1>
        <a:srgbClr val="FFFFFF"/>
      </a:dk1>
      <a:lt1>
        <a:srgbClr val="12598D"/>
      </a:lt1>
      <a:dk2>
        <a:srgbClr val="E4F2F7"/>
      </a:dk2>
      <a:lt2>
        <a:srgbClr val="D7EBF2"/>
      </a:lt2>
      <a:accent1>
        <a:srgbClr val="FFC933"/>
      </a:accent1>
      <a:accent2>
        <a:srgbClr val="FF9E29"/>
      </a:accent2>
      <a:accent3>
        <a:srgbClr val="002569"/>
      </a:accent3>
      <a:accent4>
        <a:srgbClr val="5B8CAF"/>
      </a:accent4>
      <a:accent5>
        <a:srgbClr val="83ACC4"/>
      </a:accent5>
      <a:accent6>
        <a:srgbClr val="7FA4C4"/>
      </a:accent6>
      <a:hlink>
        <a:srgbClr val="0563C1"/>
      </a:hlink>
      <a:folHlink>
        <a:srgbClr val="954F72"/>
      </a:folHlink>
    </a:clrScheme>
    <a:fontScheme name="Rainy Season">
      <a:majorFont>
        <a:latin typeface="Mali Medium"/>
        <a:ea typeface=""/>
        <a:cs typeface="Mali Medium"/>
      </a:majorFont>
      <a:minorFont>
        <a:latin typeface="Sarabun Light"/>
        <a:ea typeface=""/>
        <a:cs typeface="Sarabun Light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669</TotalTime>
  <Words>1108</Words>
  <Application>Microsoft Office PowerPoint</Application>
  <PresentationFormat>On-screen Show (16:9)</PresentationFormat>
  <Paragraphs>136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Mali Medium</vt:lpstr>
      <vt:lpstr>Sarabun Light</vt:lpstr>
      <vt:lpstr>Consolas</vt:lpstr>
      <vt:lpstr>Arial</vt:lpstr>
      <vt:lpstr>ธีมของ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Phakawan W.</Manager>
  <Company>Auxein Studio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PowerPointHub-Rainy Season</dc:title>
  <dc:creator>www.iSlidesHub.com;www.PowerPointhub.com</dc:creator>
  <cp:keywords>Season</cp:keywords>
  <cp:lastModifiedBy>Rohit ch</cp:lastModifiedBy>
  <cp:revision>13</cp:revision>
  <dcterms:created xsi:type="dcterms:W3CDTF">2022-07-11T05:12:22Z</dcterms:created>
  <dcterms:modified xsi:type="dcterms:W3CDTF">2025-11-05T17:50:23Z</dcterms:modified>
</cp:coreProperties>
</file>

<file path=docProps/thumbnail.jpeg>
</file>